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11089396" r:id="rId3"/>
    <p:sldId id="11089409" r:id="rId4"/>
    <p:sldId id="11089606" r:id="rId5"/>
    <p:sldId id="11089402" r:id="rId6"/>
    <p:sldId id="11089587" r:id="rId7"/>
    <p:sldId id="11089405" r:id="rId8"/>
    <p:sldId id="11089605" r:id="rId9"/>
    <p:sldId id="11089635" r:id="rId10"/>
    <p:sldId id="11089522" r:id="rId11"/>
    <p:sldId id="11089404" r:id="rId12"/>
    <p:sldId id="11089586" r:id="rId13"/>
    <p:sldId id="11089406" r:id="rId14"/>
    <p:sldId id="11089622" r:id="rId15"/>
    <p:sldId id="11089645" r:id="rId16"/>
    <p:sldId id="11089617" r:id="rId17"/>
    <p:sldId id="11089646" r:id="rId18"/>
    <p:sldId id="11089621" r:id="rId19"/>
    <p:sldId id="11089619" r:id="rId20"/>
    <p:sldId id="11089639" r:id="rId21"/>
    <p:sldId id="11089640" r:id="rId22"/>
    <p:sldId id="11089641" r:id="rId23"/>
    <p:sldId id="11089642" r:id="rId24"/>
    <p:sldId id="11089643" r:id="rId25"/>
    <p:sldId id="11089644" r:id="rId26"/>
    <p:sldId id="11089618" r:id="rId27"/>
    <p:sldId id="11089648" r:id="rId28"/>
    <p:sldId id="11089397" r:id="rId29"/>
  </p:sldIdLst>
  <p:sldSz cx="12192000" cy="6858000"/>
  <p:notesSz cx="6858000" cy="9144000"/>
  <p:embeddedFontLst>
    <p:embeddedFont>
      <p:font typeface="Roboto Regular" panose="02000000000000000000"/>
      <p:regular r:id="rId36"/>
    </p:embeddedFont>
    <p:embeddedFont>
      <p:font typeface="Calibri" panose="020F0502020204030204" charset="0"/>
      <p:regular r:id="rId37"/>
      <p:bold r:id="rId38"/>
      <p:italic r:id="rId39"/>
      <p:boldItalic r:id="rId4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8606" initials="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D7BE7E"/>
    <a:srgbClr val="262626"/>
    <a:srgbClr val="282C35"/>
    <a:srgbClr val="FCF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590" y="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font" Target="fonts/font5.fntdata"/><Relationship Id="rId4" Type="http://schemas.openxmlformats.org/officeDocument/2006/relationships/slide" Target="slides/slide2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687-28A3-48CB-BF9B-D32F3C64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186-00F4-4966-8255-699049442A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687-28A3-48CB-BF9B-D32F3C64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186-00F4-4966-8255-699049442A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687-28A3-48CB-BF9B-D32F3C64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186-00F4-4966-8255-699049442A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844708" y="908050"/>
            <a:ext cx="1622424" cy="1622424"/>
          </a:xfrm>
          <a:custGeom>
            <a:avLst/>
            <a:gdLst>
              <a:gd name="connsiteX0" fmla="*/ 0 w 1622424"/>
              <a:gd name="connsiteY0" fmla="*/ 0 h 1622424"/>
              <a:gd name="connsiteX1" fmla="*/ 1622424 w 1622424"/>
              <a:gd name="connsiteY1" fmla="*/ 0 h 1622424"/>
              <a:gd name="connsiteX2" fmla="*/ 1622424 w 1622424"/>
              <a:gd name="connsiteY2" fmla="*/ 1622424 h 1622424"/>
              <a:gd name="connsiteX3" fmla="*/ 0 w 1622424"/>
              <a:gd name="connsiteY3" fmla="*/ 1622424 h 162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2424" h="1622424">
                <a:moveTo>
                  <a:pt x="0" y="0"/>
                </a:moveTo>
                <a:lnTo>
                  <a:pt x="1622424" y="0"/>
                </a:lnTo>
                <a:lnTo>
                  <a:pt x="1622424" y="1622424"/>
                </a:lnTo>
                <a:lnTo>
                  <a:pt x="0" y="16224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5284787" y="908050"/>
            <a:ext cx="1622424" cy="1622424"/>
          </a:xfrm>
          <a:custGeom>
            <a:avLst/>
            <a:gdLst>
              <a:gd name="connsiteX0" fmla="*/ 0 w 1622424"/>
              <a:gd name="connsiteY0" fmla="*/ 0 h 1622424"/>
              <a:gd name="connsiteX1" fmla="*/ 1622424 w 1622424"/>
              <a:gd name="connsiteY1" fmla="*/ 0 h 1622424"/>
              <a:gd name="connsiteX2" fmla="*/ 1622424 w 1622424"/>
              <a:gd name="connsiteY2" fmla="*/ 1622424 h 1622424"/>
              <a:gd name="connsiteX3" fmla="*/ 0 w 1622424"/>
              <a:gd name="connsiteY3" fmla="*/ 1622424 h 162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2424" h="1622424">
                <a:moveTo>
                  <a:pt x="0" y="0"/>
                </a:moveTo>
                <a:lnTo>
                  <a:pt x="1622424" y="0"/>
                </a:lnTo>
                <a:lnTo>
                  <a:pt x="1622424" y="1622424"/>
                </a:lnTo>
                <a:lnTo>
                  <a:pt x="0" y="16224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9724866" y="908050"/>
            <a:ext cx="1622424" cy="1622424"/>
          </a:xfrm>
          <a:custGeom>
            <a:avLst/>
            <a:gdLst>
              <a:gd name="connsiteX0" fmla="*/ 0 w 1622424"/>
              <a:gd name="connsiteY0" fmla="*/ 0 h 1622424"/>
              <a:gd name="connsiteX1" fmla="*/ 1622424 w 1622424"/>
              <a:gd name="connsiteY1" fmla="*/ 0 h 1622424"/>
              <a:gd name="connsiteX2" fmla="*/ 1622424 w 1622424"/>
              <a:gd name="connsiteY2" fmla="*/ 1622424 h 1622424"/>
              <a:gd name="connsiteX3" fmla="*/ 0 w 1622424"/>
              <a:gd name="connsiteY3" fmla="*/ 1622424 h 162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2424" h="1622424">
                <a:moveTo>
                  <a:pt x="0" y="0"/>
                </a:moveTo>
                <a:lnTo>
                  <a:pt x="1622424" y="0"/>
                </a:lnTo>
                <a:lnTo>
                  <a:pt x="1622424" y="1622424"/>
                </a:lnTo>
                <a:lnTo>
                  <a:pt x="0" y="16224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E48170-234A-45A9-BA18-EB5F9F29970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Regular" panose="02000000000000000000"/>
                <a:ea typeface="思源黑体 CN Regular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Regular" panose="02000000000000000000"/>
              <a:ea typeface="思源黑体 CN Regular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Regular" panose="02000000000000000000"/>
              <a:ea typeface="思源黑体 CN Regular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BEB98F-7A2F-46AB-AD99-CC9999768B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Regular" panose="02000000000000000000"/>
                <a:ea typeface="思源黑体 CN Regular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Regular" panose="02000000000000000000"/>
              <a:ea typeface="思源黑体 CN Regular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0" y="4210226"/>
            <a:ext cx="5949387" cy="2647774"/>
          </a:xfrm>
          <a:custGeom>
            <a:avLst/>
            <a:gdLst>
              <a:gd name="connsiteX0" fmla="*/ 0 w 5949387"/>
              <a:gd name="connsiteY0" fmla="*/ 0 h 2647774"/>
              <a:gd name="connsiteX1" fmla="*/ 5949387 w 5949387"/>
              <a:gd name="connsiteY1" fmla="*/ 0 h 2647774"/>
              <a:gd name="connsiteX2" fmla="*/ 5949387 w 5949387"/>
              <a:gd name="connsiteY2" fmla="*/ 2647774 h 2647774"/>
              <a:gd name="connsiteX3" fmla="*/ 0 w 5949387"/>
              <a:gd name="connsiteY3" fmla="*/ 2647774 h 264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9387" h="2647774">
                <a:moveTo>
                  <a:pt x="0" y="0"/>
                </a:moveTo>
                <a:lnTo>
                  <a:pt x="5949387" y="0"/>
                </a:lnTo>
                <a:lnTo>
                  <a:pt x="5949387" y="2647774"/>
                </a:lnTo>
                <a:lnTo>
                  <a:pt x="0" y="26477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3048000" y="0"/>
            <a:ext cx="3048000" cy="6858000"/>
          </a:xfrm>
          <a:custGeom>
            <a:avLst/>
            <a:gdLst>
              <a:gd name="connsiteX0" fmla="*/ 0 w 3048000"/>
              <a:gd name="connsiteY0" fmla="*/ 0 h 6858000"/>
              <a:gd name="connsiteX1" fmla="*/ 3048000 w 3048000"/>
              <a:gd name="connsiteY1" fmla="*/ 0 h 6858000"/>
              <a:gd name="connsiteX2" fmla="*/ 3048000 w 3048000"/>
              <a:gd name="connsiteY2" fmla="*/ 6858000 h 6858000"/>
              <a:gd name="connsiteX3" fmla="*/ 0 w 304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6858000">
                <a:moveTo>
                  <a:pt x="0" y="0"/>
                </a:moveTo>
                <a:lnTo>
                  <a:pt x="3048000" y="0"/>
                </a:lnTo>
                <a:lnTo>
                  <a:pt x="3048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3048000" cy="6858000"/>
          </a:xfrm>
          <a:custGeom>
            <a:avLst/>
            <a:gdLst>
              <a:gd name="connsiteX0" fmla="*/ 0 w 3048000"/>
              <a:gd name="connsiteY0" fmla="*/ 0 h 6858000"/>
              <a:gd name="connsiteX1" fmla="*/ 3048000 w 3048000"/>
              <a:gd name="connsiteY1" fmla="*/ 0 h 6858000"/>
              <a:gd name="connsiteX2" fmla="*/ 3048000 w 3048000"/>
              <a:gd name="connsiteY2" fmla="*/ 6858000 h 6858000"/>
              <a:gd name="connsiteX3" fmla="*/ 0 w 304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6858000">
                <a:moveTo>
                  <a:pt x="0" y="0"/>
                </a:moveTo>
                <a:lnTo>
                  <a:pt x="3048000" y="0"/>
                </a:lnTo>
                <a:lnTo>
                  <a:pt x="3048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9144000" y="0"/>
            <a:ext cx="3048000" cy="6858000"/>
          </a:xfrm>
          <a:custGeom>
            <a:avLst/>
            <a:gdLst>
              <a:gd name="connsiteX0" fmla="*/ 0 w 3048000"/>
              <a:gd name="connsiteY0" fmla="*/ 0 h 6858000"/>
              <a:gd name="connsiteX1" fmla="*/ 3048000 w 3048000"/>
              <a:gd name="connsiteY1" fmla="*/ 0 h 6858000"/>
              <a:gd name="connsiteX2" fmla="*/ 3048000 w 3048000"/>
              <a:gd name="connsiteY2" fmla="*/ 6858000 h 6858000"/>
              <a:gd name="connsiteX3" fmla="*/ 0 w 304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6858000">
                <a:moveTo>
                  <a:pt x="0" y="0"/>
                </a:moveTo>
                <a:lnTo>
                  <a:pt x="3048000" y="0"/>
                </a:lnTo>
                <a:lnTo>
                  <a:pt x="3048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图片占位符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334963" y="264160"/>
            <a:ext cx="2286000" cy="3201353"/>
          </a:xfrm>
          <a:custGeom>
            <a:avLst/>
            <a:gdLst>
              <a:gd name="connsiteX0" fmla="*/ 0 w 2286000"/>
              <a:gd name="connsiteY0" fmla="*/ 0 h 3201353"/>
              <a:gd name="connsiteX1" fmla="*/ 2286000 w 2286000"/>
              <a:gd name="connsiteY1" fmla="*/ 0 h 3201353"/>
              <a:gd name="connsiteX2" fmla="*/ 2286000 w 2286000"/>
              <a:gd name="connsiteY2" fmla="*/ 3201353 h 3201353"/>
              <a:gd name="connsiteX3" fmla="*/ 0 w 2286000"/>
              <a:gd name="connsiteY3" fmla="*/ 3201353 h 320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3201353">
                <a:moveTo>
                  <a:pt x="0" y="0"/>
                </a:moveTo>
                <a:lnTo>
                  <a:pt x="2286000" y="0"/>
                </a:lnTo>
                <a:lnTo>
                  <a:pt x="2286000" y="3201353"/>
                </a:lnTo>
                <a:lnTo>
                  <a:pt x="0" y="32013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2834640" y="264160"/>
            <a:ext cx="2286317" cy="3201353"/>
          </a:xfrm>
          <a:custGeom>
            <a:avLst/>
            <a:gdLst>
              <a:gd name="connsiteX0" fmla="*/ 0 w 2286317"/>
              <a:gd name="connsiteY0" fmla="*/ 0 h 3201353"/>
              <a:gd name="connsiteX1" fmla="*/ 2286317 w 2286317"/>
              <a:gd name="connsiteY1" fmla="*/ 0 h 3201353"/>
              <a:gd name="connsiteX2" fmla="*/ 2286317 w 2286317"/>
              <a:gd name="connsiteY2" fmla="*/ 3201353 h 3201353"/>
              <a:gd name="connsiteX3" fmla="*/ 0 w 2286317"/>
              <a:gd name="connsiteY3" fmla="*/ 3201353 h 320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317" h="3201353">
                <a:moveTo>
                  <a:pt x="0" y="0"/>
                </a:moveTo>
                <a:lnTo>
                  <a:pt x="2286317" y="0"/>
                </a:lnTo>
                <a:lnTo>
                  <a:pt x="2286317" y="3201353"/>
                </a:lnTo>
                <a:lnTo>
                  <a:pt x="0" y="32013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334963" y="3656647"/>
            <a:ext cx="2286000" cy="3201353"/>
          </a:xfrm>
          <a:custGeom>
            <a:avLst/>
            <a:gdLst>
              <a:gd name="connsiteX0" fmla="*/ 0 w 2286000"/>
              <a:gd name="connsiteY0" fmla="*/ 0 h 3201353"/>
              <a:gd name="connsiteX1" fmla="*/ 2286000 w 2286000"/>
              <a:gd name="connsiteY1" fmla="*/ 0 h 3201353"/>
              <a:gd name="connsiteX2" fmla="*/ 2286000 w 2286000"/>
              <a:gd name="connsiteY2" fmla="*/ 3201353 h 3201353"/>
              <a:gd name="connsiteX3" fmla="*/ 0 w 2286000"/>
              <a:gd name="connsiteY3" fmla="*/ 3201353 h 320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3201353">
                <a:moveTo>
                  <a:pt x="0" y="0"/>
                </a:moveTo>
                <a:lnTo>
                  <a:pt x="2286000" y="0"/>
                </a:lnTo>
                <a:lnTo>
                  <a:pt x="2286000" y="3201353"/>
                </a:lnTo>
                <a:lnTo>
                  <a:pt x="0" y="32013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2834640" y="3656647"/>
            <a:ext cx="2286317" cy="3201353"/>
          </a:xfrm>
          <a:custGeom>
            <a:avLst/>
            <a:gdLst>
              <a:gd name="connsiteX0" fmla="*/ 0 w 2286317"/>
              <a:gd name="connsiteY0" fmla="*/ 0 h 3201353"/>
              <a:gd name="connsiteX1" fmla="*/ 2286317 w 2286317"/>
              <a:gd name="connsiteY1" fmla="*/ 0 h 3201353"/>
              <a:gd name="connsiteX2" fmla="*/ 2286317 w 2286317"/>
              <a:gd name="connsiteY2" fmla="*/ 3201353 h 3201353"/>
              <a:gd name="connsiteX3" fmla="*/ 0 w 2286317"/>
              <a:gd name="connsiteY3" fmla="*/ 3201353 h 320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317" h="3201353">
                <a:moveTo>
                  <a:pt x="0" y="0"/>
                </a:moveTo>
                <a:lnTo>
                  <a:pt x="2286317" y="0"/>
                </a:lnTo>
                <a:lnTo>
                  <a:pt x="2286317" y="3201353"/>
                </a:lnTo>
                <a:lnTo>
                  <a:pt x="0" y="32013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-2194560" y="1503680"/>
            <a:ext cx="5713264" cy="3577606"/>
          </a:xfrm>
          <a:custGeom>
            <a:avLst/>
            <a:gdLst>
              <a:gd name="connsiteX0" fmla="*/ 0 w 5713264"/>
              <a:gd name="connsiteY0" fmla="*/ 0 h 3577606"/>
              <a:gd name="connsiteX1" fmla="*/ 5713264 w 5713264"/>
              <a:gd name="connsiteY1" fmla="*/ 0 h 3577606"/>
              <a:gd name="connsiteX2" fmla="*/ 5713264 w 5713264"/>
              <a:gd name="connsiteY2" fmla="*/ 3577606 h 3577606"/>
              <a:gd name="connsiteX3" fmla="*/ 0 w 5713264"/>
              <a:gd name="connsiteY3" fmla="*/ 3577606 h 357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3264" h="3577606">
                <a:moveTo>
                  <a:pt x="0" y="0"/>
                </a:moveTo>
                <a:lnTo>
                  <a:pt x="5713264" y="0"/>
                </a:lnTo>
                <a:lnTo>
                  <a:pt x="5713264" y="3577606"/>
                </a:lnTo>
                <a:lnTo>
                  <a:pt x="0" y="3577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687-28A3-48CB-BF9B-D32F3C64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186-00F4-4966-8255-699049442A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4"/>
          </p:nvPr>
        </p:nvSpPr>
        <p:spPr>
          <a:xfrm>
            <a:off x="3429000" y="3429000"/>
            <a:ext cx="8763000" cy="3429000"/>
          </a:xfrm>
          <a:custGeom>
            <a:avLst/>
            <a:gdLst>
              <a:gd name="connsiteX0" fmla="*/ 0 w 8763000"/>
              <a:gd name="connsiteY0" fmla="*/ 0 h 3429000"/>
              <a:gd name="connsiteX1" fmla="*/ 8763000 w 8763000"/>
              <a:gd name="connsiteY1" fmla="*/ 0 h 3429000"/>
              <a:gd name="connsiteX2" fmla="*/ 8763000 w 8763000"/>
              <a:gd name="connsiteY2" fmla="*/ 3429000 h 3429000"/>
              <a:gd name="connsiteX3" fmla="*/ 0 w 8763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63000" h="3429000">
                <a:moveTo>
                  <a:pt x="0" y="0"/>
                </a:moveTo>
                <a:lnTo>
                  <a:pt x="8763000" y="0"/>
                </a:lnTo>
                <a:lnTo>
                  <a:pt x="8763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B1912-563B-4602-93FE-6D2DD4CD3E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6B993C-DAD5-4456-A50C-0299D7B9CF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4"/>
          </p:nvPr>
        </p:nvSpPr>
        <p:spPr>
          <a:xfrm>
            <a:off x="8310623" y="3429000"/>
            <a:ext cx="3881377" cy="1709738"/>
          </a:xfrm>
          <a:custGeom>
            <a:avLst/>
            <a:gdLst>
              <a:gd name="connsiteX0" fmla="*/ 0 w 3881377"/>
              <a:gd name="connsiteY0" fmla="*/ 0 h 1709738"/>
              <a:gd name="connsiteX1" fmla="*/ 3881377 w 3881377"/>
              <a:gd name="connsiteY1" fmla="*/ 0 h 1709738"/>
              <a:gd name="connsiteX2" fmla="*/ 3881377 w 3881377"/>
              <a:gd name="connsiteY2" fmla="*/ 1709738 h 1709738"/>
              <a:gd name="connsiteX3" fmla="*/ 0 w 3881377"/>
              <a:gd name="connsiteY3" fmla="*/ 1709738 h 1709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1377" h="1709738">
                <a:moveTo>
                  <a:pt x="0" y="0"/>
                </a:moveTo>
                <a:lnTo>
                  <a:pt x="3881377" y="0"/>
                </a:lnTo>
                <a:lnTo>
                  <a:pt x="3881377" y="1709738"/>
                </a:lnTo>
                <a:lnTo>
                  <a:pt x="0" y="17097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5"/>
          </p:nvPr>
        </p:nvSpPr>
        <p:spPr>
          <a:xfrm>
            <a:off x="8310623" y="5148262"/>
            <a:ext cx="3881377" cy="1709738"/>
          </a:xfrm>
          <a:custGeom>
            <a:avLst/>
            <a:gdLst>
              <a:gd name="connsiteX0" fmla="*/ 0 w 3881377"/>
              <a:gd name="connsiteY0" fmla="*/ 0 h 1709738"/>
              <a:gd name="connsiteX1" fmla="*/ 3881377 w 3881377"/>
              <a:gd name="connsiteY1" fmla="*/ 0 h 1709738"/>
              <a:gd name="connsiteX2" fmla="*/ 3881377 w 3881377"/>
              <a:gd name="connsiteY2" fmla="*/ 1709738 h 1709738"/>
              <a:gd name="connsiteX3" fmla="*/ 0 w 3881377"/>
              <a:gd name="connsiteY3" fmla="*/ 1709738 h 1709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1377" h="1709738">
                <a:moveTo>
                  <a:pt x="0" y="0"/>
                </a:moveTo>
                <a:lnTo>
                  <a:pt x="3881377" y="0"/>
                </a:lnTo>
                <a:lnTo>
                  <a:pt x="3881377" y="1709738"/>
                </a:lnTo>
                <a:lnTo>
                  <a:pt x="0" y="17097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8310623" cy="3429000"/>
          </a:xfrm>
          <a:custGeom>
            <a:avLst/>
            <a:gdLst>
              <a:gd name="connsiteX0" fmla="*/ 0 w 8310623"/>
              <a:gd name="connsiteY0" fmla="*/ 0 h 3429000"/>
              <a:gd name="connsiteX1" fmla="*/ 8310623 w 8310623"/>
              <a:gd name="connsiteY1" fmla="*/ 0 h 3429000"/>
              <a:gd name="connsiteX2" fmla="*/ 8310623 w 8310623"/>
              <a:gd name="connsiteY2" fmla="*/ 3429000 h 3429000"/>
              <a:gd name="connsiteX3" fmla="*/ 0 w 8310623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10623" h="3429000">
                <a:moveTo>
                  <a:pt x="0" y="0"/>
                </a:moveTo>
                <a:lnTo>
                  <a:pt x="8310623" y="0"/>
                </a:lnTo>
                <a:lnTo>
                  <a:pt x="8310623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B65ACC-941F-4DB1-AB56-61F9D28F0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D25688-4D16-4595-A7EE-206B86E3F8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687-28A3-48CB-BF9B-D32F3C64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186-00F4-4966-8255-699049442A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687-28A3-48CB-BF9B-D32F3C64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186-00F4-4966-8255-699049442A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687-28A3-48CB-BF9B-D32F3C64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186-00F4-4966-8255-699049442A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687-28A3-48CB-BF9B-D32F3C64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186-00F4-4966-8255-699049442A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687-28A3-48CB-BF9B-D32F3C64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186-00F4-4966-8255-699049442A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687-28A3-48CB-BF9B-D32F3C64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186-00F4-4966-8255-699049442A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2687-28A3-48CB-BF9B-D32F3C64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186-00F4-4966-8255-699049442A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72687-28A3-48CB-BF9B-D32F3C64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FC186-00F4-4966-8255-699049442A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email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09" b="780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6510"/>
            <a:ext cx="12192000" cy="6858000"/>
          </a:xfrm>
          <a:prstGeom prst="rect">
            <a:avLst/>
          </a:prstGeom>
          <a:gradFill>
            <a:gsLst>
              <a:gs pos="8000">
                <a:schemeClr val="tx1">
                  <a:alpha val="95000"/>
                </a:schemeClr>
              </a:gs>
              <a:gs pos="53100">
                <a:srgbClr val="000000">
                  <a:alpha val="80000"/>
                </a:srgbClr>
              </a:gs>
              <a:gs pos="92000">
                <a:schemeClr val="tx1">
                  <a:alpha val="95000"/>
                </a:schemeClr>
              </a:gs>
            </a:gsLst>
            <a:lin ang="5400000" scaled="1"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 hidden="1"/>
          <p:cNvSpPr/>
          <p:nvPr/>
        </p:nvSpPr>
        <p:spPr>
          <a:xfrm>
            <a:off x="4620228" y="1082908"/>
            <a:ext cx="2951544" cy="4692184"/>
          </a:xfrm>
          <a:custGeom>
            <a:avLst/>
            <a:gdLst>
              <a:gd name="connsiteX0" fmla="*/ 0 w 2951544"/>
              <a:gd name="connsiteY0" fmla="*/ 0 h 4692184"/>
              <a:gd name="connsiteX1" fmla="*/ 2951544 w 2951544"/>
              <a:gd name="connsiteY1" fmla="*/ 0 h 4692184"/>
              <a:gd name="connsiteX2" fmla="*/ 2951544 w 2951544"/>
              <a:gd name="connsiteY2" fmla="*/ 4692184 h 4692184"/>
              <a:gd name="connsiteX3" fmla="*/ 0 w 2951544"/>
              <a:gd name="connsiteY3" fmla="*/ 4692184 h 4692184"/>
              <a:gd name="connsiteX4" fmla="*/ 0 w 2951544"/>
              <a:gd name="connsiteY4" fmla="*/ 0 h 4692184"/>
              <a:gd name="connsiteX0-1" fmla="*/ 4620228 w 7571772"/>
              <a:gd name="connsiteY0-2" fmla="*/ 1082908 h 5775092"/>
              <a:gd name="connsiteX1-3" fmla="*/ 0 w 7571772"/>
              <a:gd name="connsiteY1-4" fmla="*/ 0 h 5775092"/>
              <a:gd name="connsiteX2-5" fmla="*/ 7571772 w 7571772"/>
              <a:gd name="connsiteY2-6" fmla="*/ 1082908 h 5775092"/>
              <a:gd name="connsiteX3-7" fmla="*/ 7571772 w 7571772"/>
              <a:gd name="connsiteY3-8" fmla="*/ 5775092 h 5775092"/>
              <a:gd name="connsiteX4-9" fmla="*/ 4620228 w 7571772"/>
              <a:gd name="connsiteY4-10" fmla="*/ 5775092 h 5775092"/>
              <a:gd name="connsiteX5" fmla="*/ 4620228 w 7571772"/>
              <a:gd name="connsiteY5" fmla="*/ 1082908 h 5775092"/>
              <a:gd name="connsiteX0-11" fmla="*/ 0 w 2951544"/>
              <a:gd name="connsiteY0-12" fmla="*/ 0 h 4692184"/>
              <a:gd name="connsiteX1-13" fmla="*/ 2951544 w 2951544"/>
              <a:gd name="connsiteY1-14" fmla="*/ 0 h 4692184"/>
              <a:gd name="connsiteX2-15" fmla="*/ 2951544 w 2951544"/>
              <a:gd name="connsiteY2-16" fmla="*/ 4692184 h 4692184"/>
              <a:gd name="connsiteX3-17" fmla="*/ 0 w 2951544"/>
              <a:gd name="connsiteY3-18" fmla="*/ 4692184 h 4692184"/>
              <a:gd name="connsiteX4-19" fmla="*/ 0 w 2951544"/>
              <a:gd name="connsiteY4-20" fmla="*/ 0 h 46921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51544" h="4692184">
                <a:moveTo>
                  <a:pt x="0" y="0"/>
                </a:moveTo>
                <a:lnTo>
                  <a:pt x="2951544" y="0"/>
                </a:lnTo>
                <a:lnTo>
                  <a:pt x="2951544" y="4692184"/>
                </a:lnTo>
                <a:lnTo>
                  <a:pt x="0" y="469218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112010" y="2584450"/>
            <a:ext cx="79686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D7BE7E"/>
                </a:solidFill>
              </a:rPr>
              <a:t>B2</a:t>
            </a:r>
            <a:r>
              <a:rPr lang="en-US" altLang="zh-CN" sz="6000" dirty="0">
                <a:solidFill>
                  <a:srgbClr val="D7BE7E"/>
                </a:solidFill>
              </a:rPr>
              <a:t>B</a:t>
            </a:r>
            <a:endParaRPr lang="en-US" altLang="zh-CN" sz="6000" dirty="0">
              <a:solidFill>
                <a:srgbClr val="D7BE7E"/>
              </a:solidFill>
            </a:endParaRPr>
          </a:p>
          <a:p>
            <a:pPr algn="ctr"/>
            <a:r>
              <a:rPr lang="zh-CN" altLang="en-US" sz="6000" dirty="0">
                <a:solidFill>
                  <a:srgbClr val="D7BE7E"/>
                </a:solidFill>
              </a:rPr>
              <a:t>（</a:t>
            </a:r>
            <a:r>
              <a:rPr lang="en-US" altLang="zh-CN" sz="6000" dirty="0">
                <a:solidFill>
                  <a:srgbClr val="D7BE7E"/>
                </a:solidFill>
              </a:rPr>
              <a:t>Ball to Basket</a:t>
            </a:r>
            <a:r>
              <a:rPr lang="zh-CN" altLang="en-US" sz="6000" dirty="0">
                <a:solidFill>
                  <a:srgbClr val="D7BE7E"/>
                </a:solidFill>
              </a:rPr>
              <a:t>）</a:t>
            </a:r>
            <a:endParaRPr lang="zh-CN" altLang="en-US" sz="6000" dirty="0">
              <a:solidFill>
                <a:srgbClr val="D7BE7E"/>
              </a:solidFill>
            </a:endParaRPr>
          </a:p>
        </p:txBody>
      </p:sp>
      <p:sp>
        <p:nvSpPr>
          <p:cNvPr id="23" name="加号 22"/>
          <p:cNvSpPr/>
          <p:nvPr/>
        </p:nvSpPr>
        <p:spPr>
          <a:xfrm rot="18900000">
            <a:off x="6040771" y="3390302"/>
            <a:ext cx="110458" cy="110458"/>
          </a:xfrm>
          <a:prstGeom prst="mathPlus">
            <a:avLst>
              <a:gd name="adj1" fmla="val 853"/>
            </a:avLst>
          </a:prstGeom>
          <a:solidFill>
            <a:srgbClr val="282C3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673524" y="2407534"/>
            <a:ext cx="844952" cy="0"/>
          </a:xfrm>
          <a:prstGeom prst="line">
            <a:avLst/>
          </a:prstGeom>
          <a:ln>
            <a:solidFill>
              <a:srgbClr val="FCFC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149187" y="1618256"/>
            <a:ext cx="1893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Group 5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924978" y="1273578"/>
            <a:ext cx="2342045" cy="4310844"/>
            <a:chOff x="4924978" y="1082908"/>
            <a:chExt cx="2342045" cy="469218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924978" y="1082908"/>
              <a:ext cx="2342045" cy="0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924978" y="5775092"/>
              <a:ext cx="2342045" cy="0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67023" y="1082908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924978" y="1082908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267023" y="4812890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924978" y="4812890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3944620" y="4912360"/>
            <a:ext cx="4303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申奥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朱子琦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高庆霖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email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09" b="780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000">
                <a:schemeClr val="tx1">
                  <a:alpha val="95000"/>
                </a:schemeClr>
              </a:gs>
              <a:gs pos="53100">
                <a:srgbClr val="000000">
                  <a:alpha val="80000"/>
                </a:srgbClr>
              </a:gs>
              <a:gs pos="92000">
                <a:schemeClr val="tx1">
                  <a:alpha val="95000"/>
                </a:schemeClr>
              </a:gs>
            </a:gsLst>
            <a:lin ang="5400000" scaled="1"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 hidden="1"/>
          <p:cNvSpPr/>
          <p:nvPr/>
        </p:nvSpPr>
        <p:spPr>
          <a:xfrm>
            <a:off x="4620228" y="1082908"/>
            <a:ext cx="2951544" cy="4692184"/>
          </a:xfrm>
          <a:custGeom>
            <a:avLst/>
            <a:gdLst>
              <a:gd name="connsiteX0" fmla="*/ 0 w 2951544"/>
              <a:gd name="connsiteY0" fmla="*/ 0 h 4692184"/>
              <a:gd name="connsiteX1" fmla="*/ 2951544 w 2951544"/>
              <a:gd name="connsiteY1" fmla="*/ 0 h 4692184"/>
              <a:gd name="connsiteX2" fmla="*/ 2951544 w 2951544"/>
              <a:gd name="connsiteY2" fmla="*/ 4692184 h 4692184"/>
              <a:gd name="connsiteX3" fmla="*/ 0 w 2951544"/>
              <a:gd name="connsiteY3" fmla="*/ 4692184 h 4692184"/>
              <a:gd name="connsiteX4" fmla="*/ 0 w 2951544"/>
              <a:gd name="connsiteY4" fmla="*/ 0 h 4692184"/>
              <a:gd name="connsiteX0-1" fmla="*/ 4620228 w 7571772"/>
              <a:gd name="connsiteY0-2" fmla="*/ 1082908 h 5775092"/>
              <a:gd name="connsiteX1-3" fmla="*/ 0 w 7571772"/>
              <a:gd name="connsiteY1-4" fmla="*/ 0 h 5775092"/>
              <a:gd name="connsiteX2-5" fmla="*/ 7571772 w 7571772"/>
              <a:gd name="connsiteY2-6" fmla="*/ 1082908 h 5775092"/>
              <a:gd name="connsiteX3-7" fmla="*/ 7571772 w 7571772"/>
              <a:gd name="connsiteY3-8" fmla="*/ 5775092 h 5775092"/>
              <a:gd name="connsiteX4-9" fmla="*/ 4620228 w 7571772"/>
              <a:gd name="connsiteY4-10" fmla="*/ 5775092 h 5775092"/>
              <a:gd name="connsiteX5" fmla="*/ 4620228 w 7571772"/>
              <a:gd name="connsiteY5" fmla="*/ 1082908 h 5775092"/>
              <a:gd name="connsiteX0-11" fmla="*/ 0 w 2951544"/>
              <a:gd name="connsiteY0-12" fmla="*/ 0 h 4692184"/>
              <a:gd name="connsiteX1-13" fmla="*/ 2951544 w 2951544"/>
              <a:gd name="connsiteY1-14" fmla="*/ 0 h 4692184"/>
              <a:gd name="connsiteX2-15" fmla="*/ 2951544 w 2951544"/>
              <a:gd name="connsiteY2-16" fmla="*/ 4692184 h 4692184"/>
              <a:gd name="connsiteX3-17" fmla="*/ 0 w 2951544"/>
              <a:gd name="connsiteY3-18" fmla="*/ 4692184 h 4692184"/>
              <a:gd name="connsiteX4-19" fmla="*/ 0 w 2951544"/>
              <a:gd name="connsiteY4-20" fmla="*/ 0 h 46921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51544" h="4692184">
                <a:moveTo>
                  <a:pt x="0" y="0"/>
                </a:moveTo>
                <a:lnTo>
                  <a:pt x="2951544" y="0"/>
                </a:lnTo>
                <a:lnTo>
                  <a:pt x="2951544" y="4692184"/>
                </a:lnTo>
                <a:lnTo>
                  <a:pt x="0" y="469218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924978" y="1273578"/>
            <a:ext cx="2342045" cy="4310844"/>
            <a:chOff x="4924978" y="1082908"/>
            <a:chExt cx="2342045" cy="469218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924978" y="1082908"/>
              <a:ext cx="2342045" cy="0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924978" y="5775092"/>
              <a:ext cx="2342045" cy="0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67023" y="1082908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924978" y="1082908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267023" y="4812890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924978" y="4812890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471545" y="2359962"/>
            <a:ext cx="52489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000" dirty="0">
                <a:solidFill>
                  <a:srgbClr val="D7BE7E"/>
                </a:solidFill>
                <a:sym typeface="演示镇魂行楷" panose="00000500000000000000" pitchFamily="2" charset="-122"/>
              </a:rPr>
              <a:t>Group </a:t>
            </a:r>
            <a:r>
              <a:rPr lang="en-US" altLang="zh-CN" sz="6000" dirty="0">
                <a:solidFill>
                  <a:srgbClr val="D7BE7E"/>
                </a:solidFill>
                <a:sym typeface="演示镇魂行楷" panose="00000500000000000000" pitchFamily="2" charset="-122"/>
              </a:rPr>
              <a:t>Division</a:t>
            </a:r>
            <a:endParaRPr lang="en-US" altLang="zh-CN" sz="6000" dirty="0">
              <a:solidFill>
                <a:srgbClr val="D7BE7E"/>
              </a:solidFill>
              <a:sym typeface="演示镇魂行楷" panose="000005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73524" y="2213610"/>
            <a:ext cx="844952" cy="2430780"/>
            <a:chOff x="5673524" y="2407534"/>
            <a:chExt cx="844952" cy="243078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673524" y="2407534"/>
              <a:ext cx="844952" cy="0"/>
            </a:xfrm>
            <a:prstGeom prst="line">
              <a:avLst/>
            </a:prstGeom>
            <a:ln>
              <a:solidFill>
                <a:srgbClr val="FCFC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673524" y="4838314"/>
              <a:ext cx="844952" cy="0"/>
            </a:xfrm>
            <a:prstGeom prst="line">
              <a:avLst/>
            </a:prstGeom>
            <a:ln>
              <a:solidFill>
                <a:srgbClr val="FCFC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6056844" y="1579357"/>
            <a:ext cx="78313" cy="3699286"/>
            <a:chOff x="6056844" y="1709466"/>
            <a:chExt cx="78313" cy="3699286"/>
          </a:xfrm>
        </p:grpSpPr>
        <p:sp>
          <p:nvSpPr>
            <p:cNvPr id="23" name="加号 22"/>
            <p:cNvSpPr/>
            <p:nvPr/>
          </p:nvSpPr>
          <p:spPr>
            <a:xfrm rot="2700000" flipH="1">
              <a:off x="6056845" y="1709466"/>
              <a:ext cx="78312" cy="78312"/>
            </a:xfrm>
            <a:prstGeom prst="mathPlus">
              <a:avLst>
                <a:gd name="adj1" fmla="val 853"/>
              </a:avLst>
            </a:prstGeom>
            <a:solidFill>
              <a:srgbClr val="282C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7BE7E"/>
                </a:solidFill>
              </a:endParaRPr>
            </a:p>
          </p:txBody>
        </p:sp>
        <p:sp>
          <p:nvSpPr>
            <p:cNvPr id="26" name="加号 25"/>
            <p:cNvSpPr/>
            <p:nvPr/>
          </p:nvSpPr>
          <p:spPr>
            <a:xfrm rot="2700000" flipH="1">
              <a:off x="6056844" y="5330440"/>
              <a:ext cx="78312" cy="78312"/>
            </a:xfrm>
            <a:prstGeom prst="mathPlus">
              <a:avLst>
                <a:gd name="adj1" fmla="val 853"/>
              </a:avLst>
            </a:prstGeom>
            <a:solidFill>
              <a:srgbClr val="282C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7BE7E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589780" y="1955800"/>
            <a:ext cx="331279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gradFill>
                  <a:gsLst>
                    <a:gs pos="0">
                      <a:srgbClr val="D7BE7E">
                        <a:alpha val="30000"/>
                      </a:srgbClr>
                    </a:gs>
                    <a:gs pos="74000">
                      <a:srgbClr val="D7BE7E">
                        <a:alpha val="0"/>
                      </a:srgbClr>
                    </a:gs>
                  </a:gsLst>
                  <a:lin ang="5400000" scaled="1"/>
                </a:gradFill>
                <a:latin typeface="+mj-lt"/>
              </a:rPr>
              <a:t>04</a:t>
            </a:r>
            <a:endParaRPr lang="zh-CN" altLang="en-US" sz="13800" dirty="0">
              <a:gradFill>
                <a:gsLst>
                  <a:gs pos="0">
                    <a:srgbClr val="D7BE7E">
                      <a:alpha val="30000"/>
                    </a:srgbClr>
                  </a:gs>
                  <a:gs pos="74000">
                    <a:srgbClr val="D7BE7E">
                      <a:alpha val="0"/>
                    </a:srgbClr>
                  </a:gs>
                </a:gsLst>
                <a:lin ang="5400000" scaled="1"/>
              </a:gradFill>
              <a:latin typeface="+mj-lt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email"/>
          <a:srcRect l="31715" r="31715"/>
          <a:stretch>
            <a:fillRect/>
          </a:stretch>
        </p:blipFill>
        <p:spPr>
          <a:xfrm>
            <a:off x="8670925" y="0"/>
            <a:ext cx="3521075" cy="6858000"/>
          </a:xfrm>
        </p:spPr>
      </p:pic>
      <p:sp>
        <p:nvSpPr>
          <p:cNvPr id="6" name="文本框 5" descr="7b0a20202020227461726765744d6f64756c65223a20226b6f6e6c696e65666f6e7473220a7d0a"/>
          <p:cNvSpPr txBox="1"/>
          <p:nvPr/>
        </p:nvSpPr>
        <p:spPr>
          <a:xfrm>
            <a:off x="3752215" y="642620"/>
            <a:ext cx="4344035" cy="186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申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  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奥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物理碰撞的实现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      </a:t>
            </a:r>
            <a:endParaRPr lang="en-US" altLang="zh-CN" sz="2400" dirty="0">
              <a:solidFill>
                <a:schemeClr val="bg1"/>
              </a:solidFill>
              <a:latin typeface="+mn-ea"/>
              <a:cs typeface="+mn-ea"/>
              <a:sym typeface="DINPro-Light" panose="02000504040000020003" pitchFamily="50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35%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   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开关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加速器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翻斗</a:t>
            </a:r>
            <a:endParaRPr lang="zh-CN" altLang="en-US" sz="2400" dirty="0">
              <a:solidFill>
                <a:schemeClr val="bg1"/>
              </a:solidFill>
              <a:latin typeface="+mn-ea"/>
              <a:cs typeface="+mn-ea"/>
              <a:sym typeface="DINPro-Light" panose="02000504040000020003" pitchFamily="50" charset="0"/>
            </a:endParaRPr>
          </a:p>
          <a:p>
            <a:pPr>
              <a:lnSpc>
                <a:spcPct val="16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          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关卡的制作</a:t>
            </a:r>
            <a:endParaRPr lang="zh-CN" altLang="en-US" sz="2400" dirty="0">
              <a:solidFill>
                <a:schemeClr val="bg1"/>
              </a:solidFill>
              <a:latin typeface="+mn-ea"/>
              <a:cs typeface="+mn-ea"/>
              <a:sym typeface="DINPro-Light" panose="02000504040000020003" pitchFamily="5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52850" y="2607945"/>
            <a:ext cx="4753610" cy="1974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朱子琦</a:t>
            </a:r>
            <a:r>
              <a:rPr lang="zh-CN" altLang="en-US" sz="2400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UI</a:t>
            </a:r>
            <a:r>
              <a:rPr lang="zh-CN" altLang="en-US" sz="2400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布局与</a:t>
            </a:r>
            <a:r>
              <a:rPr lang="zh-CN" altLang="en-US" sz="2400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预制生成</a:t>
            </a:r>
            <a:endParaRPr lang="zh-CN" altLang="en-US" sz="2400" dirty="0">
              <a:solidFill>
                <a:schemeClr val="bg1"/>
              </a:solidFill>
              <a:latin typeface="DINPro-Light" panose="02000504040000020003" pitchFamily="50" charset="0"/>
              <a:sym typeface="DINPro-Light" panose="02000504040000020003" pitchFamily="50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sym typeface="DINPro-Light" panose="02000504040000020003" pitchFamily="50" charset="0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30%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）</a:t>
            </a:r>
            <a:r>
              <a:rPr lang="zh-CN" altLang="en-US" sz="2400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篮子堆叠</a:t>
            </a:r>
            <a:r>
              <a:rPr lang="en-US" altLang="zh-CN" sz="2400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染色器</a:t>
            </a:r>
            <a:r>
              <a:rPr lang="en-US" altLang="zh-CN" sz="2400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混色器</a:t>
            </a:r>
            <a:endParaRPr lang="zh-CN" altLang="en-US" sz="2400" dirty="0">
              <a:solidFill>
                <a:schemeClr val="bg1"/>
              </a:solidFill>
              <a:latin typeface="DINPro-Light" panose="02000504040000020003" pitchFamily="50" charset="0"/>
              <a:sym typeface="DINPro-Light" panose="02000504040000020003" pitchFamily="50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               </a:t>
            </a:r>
            <a:r>
              <a:rPr lang="zh-CN" altLang="en-US" sz="2400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关卡的制作</a:t>
            </a:r>
            <a:endParaRPr lang="zh-CN" altLang="en-US" sz="2400" dirty="0">
              <a:solidFill>
                <a:schemeClr val="bg1"/>
              </a:solidFill>
              <a:latin typeface="DINPro-Light" panose="02000504040000020003" pitchFamily="50" charset="0"/>
              <a:sym typeface="DINPro-Light" panose="02000504040000020003" pitchFamily="5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2270" y="2362200"/>
            <a:ext cx="382778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+mj-lt"/>
                <a:sym typeface="DINPro-Light" panose="02000504040000020003" pitchFamily="50" charset="0"/>
              </a:rPr>
              <a:t>Group Division</a:t>
            </a:r>
            <a:endParaRPr lang="en-US" altLang="zh-CN" sz="3200" dirty="0">
              <a:solidFill>
                <a:schemeClr val="bg1"/>
              </a:solidFill>
              <a:latin typeface="+mj-lt"/>
              <a:sym typeface="DINPro-Light" panose="02000504040000020003" pitchFamily="5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2850" y="4684395"/>
            <a:ext cx="4753610" cy="1346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高庆霖</a:t>
            </a:r>
            <a:r>
              <a:rPr lang="zh-CN" altLang="en-US" sz="2400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：胜利失败的判定与实现</a:t>
            </a:r>
            <a:endParaRPr lang="zh-CN" altLang="en-US" sz="2400" dirty="0">
              <a:solidFill>
                <a:schemeClr val="bg1"/>
              </a:solidFill>
              <a:latin typeface="DINPro-Light" panose="02000504040000020003" pitchFamily="50" charset="0"/>
              <a:sym typeface="DINPro-Light" panose="02000504040000020003" pitchFamily="50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35%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cs typeface="+mn-ea"/>
                <a:sym typeface="DINPro-Light" panose="02000504040000020003" pitchFamily="50" charset="0"/>
              </a:rPr>
              <a:t>）</a:t>
            </a:r>
            <a:r>
              <a:rPr lang="zh-CN" altLang="en-US" sz="2400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关卡的积累与升级</a:t>
            </a:r>
            <a:endParaRPr lang="zh-CN" altLang="en-US" sz="2400" dirty="0">
              <a:solidFill>
                <a:schemeClr val="bg1"/>
              </a:solidFill>
              <a:latin typeface="DINPro-Light" panose="02000504040000020003" pitchFamily="50" charset="0"/>
              <a:sym typeface="DINPro-Light" panose="02000504040000020003" pitchFamily="50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email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09" b="780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000">
                <a:schemeClr val="tx1">
                  <a:alpha val="95000"/>
                </a:schemeClr>
              </a:gs>
              <a:gs pos="53100">
                <a:srgbClr val="000000">
                  <a:alpha val="80000"/>
                </a:srgbClr>
              </a:gs>
              <a:gs pos="92000">
                <a:schemeClr val="tx1">
                  <a:alpha val="95000"/>
                </a:schemeClr>
              </a:gs>
            </a:gsLst>
            <a:lin ang="5400000" scaled="1"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 hidden="1"/>
          <p:cNvSpPr/>
          <p:nvPr/>
        </p:nvSpPr>
        <p:spPr>
          <a:xfrm>
            <a:off x="4620228" y="1082908"/>
            <a:ext cx="2951544" cy="4692184"/>
          </a:xfrm>
          <a:custGeom>
            <a:avLst/>
            <a:gdLst>
              <a:gd name="connsiteX0" fmla="*/ 0 w 2951544"/>
              <a:gd name="connsiteY0" fmla="*/ 0 h 4692184"/>
              <a:gd name="connsiteX1" fmla="*/ 2951544 w 2951544"/>
              <a:gd name="connsiteY1" fmla="*/ 0 h 4692184"/>
              <a:gd name="connsiteX2" fmla="*/ 2951544 w 2951544"/>
              <a:gd name="connsiteY2" fmla="*/ 4692184 h 4692184"/>
              <a:gd name="connsiteX3" fmla="*/ 0 w 2951544"/>
              <a:gd name="connsiteY3" fmla="*/ 4692184 h 4692184"/>
              <a:gd name="connsiteX4" fmla="*/ 0 w 2951544"/>
              <a:gd name="connsiteY4" fmla="*/ 0 h 4692184"/>
              <a:gd name="connsiteX0-1" fmla="*/ 4620228 w 7571772"/>
              <a:gd name="connsiteY0-2" fmla="*/ 1082908 h 5775092"/>
              <a:gd name="connsiteX1-3" fmla="*/ 0 w 7571772"/>
              <a:gd name="connsiteY1-4" fmla="*/ 0 h 5775092"/>
              <a:gd name="connsiteX2-5" fmla="*/ 7571772 w 7571772"/>
              <a:gd name="connsiteY2-6" fmla="*/ 1082908 h 5775092"/>
              <a:gd name="connsiteX3-7" fmla="*/ 7571772 w 7571772"/>
              <a:gd name="connsiteY3-8" fmla="*/ 5775092 h 5775092"/>
              <a:gd name="connsiteX4-9" fmla="*/ 4620228 w 7571772"/>
              <a:gd name="connsiteY4-10" fmla="*/ 5775092 h 5775092"/>
              <a:gd name="connsiteX5" fmla="*/ 4620228 w 7571772"/>
              <a:gd name="connsiteY5" fmla="*/ 1082908 h 5775092"/>
              <a:gd name="connsiteX0-11" fmla="*/ 0 w 2951544"/>
              <a:gd name="connsiteY0-12" fmla="*/ 0 h 4692184"/>
              <a:gd name="connsiteX1-13" fmla="*/ 2951544 w 2951544"/>
              <a:gd name="connsiteY1-14" fmla="*/ 0 h 4692184"/>
              <a:gd name="connsiteX2-15" fmla="*/ 2951544 w 2951544"/>
              <a:gd name="connsiteY2-16" fmla="*/ 4692184 h 4692184"/>
              <a:gd name="connsiteX3-17" fmla="*/ 0 w 2951544"/>
              <a:gd name="connsiteY3-18" fmla="*/ 4692184 h 4692184"/>
              <a:gd name="connsiteX4-19" fmla="*/ 0 w 2951544"/>
              <a:gd name="connsiteY4-20" fmla="*/ 0 h 46921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51544" h="4692184">
                <a:moveTo>
                  <a:pt x="0" y="0"/>
                </a:moveTo>
                <a:lnTo>
                  <a:pt x="2951544" y="0"/>
                </a:lnTo>
                <a:lnTo>
                  <a:pt x="2951544" y="4692184"/>
                </a:lnTo>
                <a:lnTo>
                  <a:pt x="0" y="469218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924978" y="1273578"/>
            <a:ext cx="2342045" cy="4310844"/>
            <a:chOff x="4924978" y="1082908"/>
            <a:chExt cx="2342045" cy="469218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924978" y="1082908"/>
              <a:ext cx="2342045" cy="0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924978" y="5775092"/>
              <a:ext cx="2342045" cy="0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67023" y="1082908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924978" y="1082908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267023" y="4812890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924978" y="4812890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673524" y="2213610"/>
            <a:ext cx="844952" cy="2430780"/>
            <a:chOff x="5673524" y="2407534"/>
            <a:chExt cx="844952" cy="243078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673524" y="2407534"/>
              <a:ext cx="844952" cy="0"/>
            </a:xfrm>
            <a:prstGeom prst="line">
              <a:avLst/>
            </a:prstGeom>
            <a:ln>
              <a:solidFill>
                <a:srgbClr val="FCFC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673524" y="4838314"/>
              <a:ext cx="844952" cy="0"/>
            </a:xfrm>
            <a:prstGeom prst="line">
              <a:avLst/>
            </a:prstGeom>
            <a:ln>
              <a:solidFill>
                <a:srgbClr val="FCFC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6056844" y="1579357"/>
            <a:ext cx="78313" cy="3699286"/>
            <a:chOff x="6056844" y="1709466"/>
            <a:chExt cx="78313" cy="3699286"/>
          </a:xfrm>
        </p:grpSpPr>
        <p:sp>
          <p:nvSpPr>
            <p:cNvPr id="23" name="加号 22"/>
            <p:cNvSpPr/>
            <p:nvPr/>
          </p:nvSpPr>
          <p:spPr>
            <a:xfrm rot="2700000" flipH="1">
              <a:off x="6056845" y="1709466"/>
              <a:ext cx="78312" cy="78312"/>
            </a:xfrm>
            <a:prstGeom prst="mathPlus">
              <a:avLst>
                <a:gd name="adj1" fmla="val 853"/>
              </a:avLst>
            </a:prstGeom>
            <a:solidFill>
              <a:srgbClr val="282C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7BE7E"/>
                </a:solidFill>
              </a:endParaRPr>
            </a:p>
          </p:txBody>
        </p:sp>
        <p:sp>
          <p:nvSpPr>
            <p:cNvPr id="26" name="加号 25"/>
            <p:cNvSpPr/>
            <p:nvPr/>
          </p:nvSpPr>
          <p:spPr>
            <a:xfrm rot="2700000" flipH="1">
              <a:off x="6056844" y="5330440"/>
              <a:ext cx="78312" cy="78312"/>
            </a:xfrm>
            <a:prstGeom prst="mathPlus">
              <a:avLst>
                <a:gd name="adj1" fmla="val 853"/>
              </a:avLst>
            </a:prstGeom>
            <a:solidFill>
              <a:srgbClr val="282C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7BE7E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589780" y="1951990"/>
            <a:ext cx="332168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gradFill>
                  <a:gsLst>
                    <a:gs pos="0">
                      <a:srgbClr val="D7BE7E">
                        <a:alpha val="30000"/>
                      </a:srgbClr>
                    </a:gs>
                    <a:gs pos="74000">
                      <a:srgbClr val="D7BE7E">
                        <a:alpha val="0"/>
                      </a:srgbClr>
                    </a:gs>
                  </a:gsLst>
                  <a:lin ang="5400000" scaled="1"/>
                </a:gradFill>
                <a:latin typeface="+mj-lt"/>
              </a:rPr>
              <a:t>05</a:t>
            </a:r>
            <a:endParaRPr lang="zh-CN" altLang="en-US" sz="13800" dirty="0">
              <a:gradFill>
                <a:gsLst>
                  <a:gs pos="0">
                    <a:srgbClr val="D7BE7E">
                      <a:alpha val="30000"/>
                    </a:srgbClr>
                  </a:gs>
                  <a:gs pos="74000">
                    <a:srgbClr val="D7BE7E">
                      <a:alpha val="0"/>
                    </a:srgbClr>
                  </a:gs>
                </a:gsLst>
                <a:lin ang="5400000" scaled="1"/>
              </a:gradFill>
              <a:latin typeface="+mj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31745" y="2967990"/>
            <a:ext cx="7592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6000" dirty="0">
                <a:solidFill>
                  <a:srgbClr val="D7BE7E"/>
                </a:solidFill>
                <a:sym typeface="演示镇魂行楷" panose="00000500000000000000" pitchFamily="2" charset="-122"/>
              </a:rPr>
              <a:t>Implementation</a:t>
            </a:r>
            <a:endParaRPr lang="en-US" altLang="zh-CN" sz="6000" dirty="0">
              <a:solidFill>
                <a:srgbClr val="D7BE7E"/>
              </a:solidFill>
              <a:sym typeface="演示镇魂行楷" panose="00000500000000000000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90550" y="118110"/>
            <a:ext cx="393192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solidFill>
                  <a:schemeClr val="bg1"/>
                </a:solidFill>
              </a:rPr>
              <a:t>小球的产生与</a:t>
            </a:r>
            <a:r>
              <a:rPr lang="zh-CN" altLang="en-US" sz="2400">
                <a:solidFill>
                  <a:schemeClr val="bg1"/>
                </a:solidFill>
              </a:rPr>
              <a:t>射线检测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5" name="图片 4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070" y="1049655"/>
            <a:ext cx="3073400" cy="5454650"/>
          </a:xfrm>
          <a:prstGeom prst="rect">
            <a:avLst/>
          </a:prstGeom>
        </p:spPr>
      </p:pic>
      <p:pic>
        <p:nvPicPr>
          <p:cNvPr id="6" name="图片 5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980" y="1049655"/>
            <a:ext cx="3061335" cy="5454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5" y="1214755"/>
            <a:ext cx="5492750" cy="354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m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15" y="765810"/>
            <a:ext cx="6915785" cy="5326380"/>
          </a:xfrm>
          <a:prstGeom prst="rect">
            <a:avLst/>
          </a:prstGeom>
        </p:spPr>
      </p:pic>
      <p:pic>
        <p:nvPicPr>
          <p:cNvPr id="6" name="图片 5" descr="p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0" y="2735580"/>
            <a:ext cx="4348480" cy="10394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118110"/>
            <a:ext cx="2292985" cy="1325880"/>
          </a:xfrm>
        </p:spPr>
        <p:txBody>
          <a:bodyPr/>
          <a:p>
            <a:r>
              <a:rPr lang="zh-CN" altLang="en-US" sz="2400">
                <a:solidFill>
                  <a:schemeClr val="bg1"/>
                </a:solidFill>
              </a:rPr>
              <a:t>胜利与</a:t>
            </a:r>
            <a:r>
              <a:rPr lang="zh-CN" altLang="en-US" sz="2400">
                <a:solidFill>
                  <a:schemeClr val="bg1"/>
                </a:solidFill>
              </a:rPr>
              <a:t>失败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4" name="内容占位符 3" descr="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6465" y="1109345"/>
            <a:ext cx="2957830" cy="5224145"/>
          </a:xfrm>
          <a:prstGeom prst="rect">
            <a:avLst/>
          </a:prstGeom>
        </p:spPr>
      </p:pic>
      <p:pic>
        <p:nvPicPr>
          <p:cNvPr id="5" name="图片 4" descr="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0" y="1114425"/>
            <a:ext cx="2903855" cy="5320665"/>
          </a:xfrm>
          <a:prstGeom prst="rect">
            <a:avLst/>
          </a:prstGeom>
        </p:spPr>
      </p:pic>
      <p:pic>
        <p:nvPicPr>
          <p:cNvPr id="6" name="图片 5" descr="f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425" y="1109345"/>
            <a:ext cx="2996565" cy="53257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ba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0" y="1273175"/>
            <a:ext cx="5340350" cy="381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535" y="671195"/>
            <a:ext cx="5639435" cy="3562350"/>
          </a:xfrm>
          <a:prstGeom prst="rect">
            <a:avLst/>
          </a:prstGeom>
        </p:spPr>
      </p:pic>
      <p:pic>
        <p:nvPicPr>
          <p:cNvPr id="5" name="图片 4" descr="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910" y="2192655"/>
            <a:ext cx="6347460" cy="34353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86765" y="0"/>
            <a:ext cx="229298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solidFill>
                  <a:schemeClr val="bg1"/>
                </a:solidFill>
              </a:rPr>
              <a:t>特殊</a:t>
            </a:r>
            <a:r>
              <a:rPr lang="zh-CN" altLang="en-US" sz="2400">
                <a:solidFill>
                  <a:schemeClr val="bg1"/>
                </a:solidFill>
              </a:rPr>
              <a:t>道具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5" name="图片 4" descr="6"/>
          <p:cNvPicPr>
            <a:picLocks noChangeAspect="1"/>
          </p:cNvPicPr>
          <p:nvPr/>
        </p:nvPicPr>
        <p:blipFill>
          <a:blip r:embed="rId1"/>
          <a:srcRect l="15884" r="9362"/>
          <a:stretch>
            <a:fillRect/>
          </a:stretch>
        </p:blipFill>
        <p:spPr>
          <a:xfrm>
            <a:off x="1767205" y="903605"/>
            <a:ext cx="3326130" cy="5527040"/>
          </a:xfrm>
          <a:prstGeom prst="rect">
            <a:avLst/>
          </a:prstGeom>
        </p:spPr>
      </p:pic>
      <p:pic>
        <p:nvPicPr>
          <p:cNvPr id="6" name="图片 5" descr="11"/>
          <p:cNvPicPr>
            <a:picLocks noChangeAspect="1"/>
          </p:cNvPicPr>
          <p:nvPr/>
        </p:nvPicPr>
        <p:blipFill>
          <a:blip r:embed="rId2"/>
          <a:srcRect l="7853" r="6468"/>
          <a:stretch>
            <a:fillRect/>
          </a:stretch>
        </p:blipFill>
        <p:spPr>
          <a:xfrm>
            <a:off x="6768465" y="825500"/>
            <a:ext cx="3533140" cy="56057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90550" y="118110"/>
            <a:ext cx="227076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solidFill>
                  <a:schemeClr val="bg1"/>
                </a:solidFill>
              </a:rPr>
              <a:t>特殊</a:t>
            </a:r>
            <a:r>
              <a:rPr lang="zh-CN" altLang="en-US" sz="2400">
                <a:solidFill>
                  <a:schemeClr val="bg1"/>
                </a:solidFill>
              </a:rPr>
              <a:t>道具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7" name="图片 6" descr="Swit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0" y="1595755"/>
            <a:ext cx="1152525" cy="1642745"/>
          </a:xfrm>
          <a:prstGeom prst="rect">
            <a:avLst/>
          </a:prstGeom>
        </p:spPr>
      </p:pic>
      <p:pic>
        <p:nvPicPr>
          <p:cNvPr id="8" name="图片 7" descr="Burk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735" y="2042795"/>
            <a:ext cx="1818640" cy="1010285"/>
          </a:xfrm>
          <a:prstGeom prst="rect">
            <a:avLst/>
          </a:prstGeom>
        </p:spPr>
      </p:pic>
      <p:pic>
        <p:nvPicPr>
          <p:cNvPr id="9" name="图片 8" descr="Bott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070" y="1595755"/>
            <a:ext cx="1905000" cy="1905000"/>
          </a:xfrm>
          <a:prstGeom prst="rect">
            <a:avLst/>
          </a:prstGeom>
        </p:spPr>
      </p:pic>
      <p:pic>
        <p:nvPicPr>
          <p:cNvPr id="10" name="图片 9" descr="colo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050" y="4244340"/>
            <a:ext cx="1554480" cy="1593850"/>
          </a:xfrm>
          <a:prstGeom prst="rect">
            <a:avLst/>
          </a:prstGeom>
        </p:spPr>
      </p:pic>
      <p:pic>
        <p:nvPicPr>
          <p:cNvPr id="11" name="图片 10" descr="dy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830" y="5002530"/>
            <a:ext cx="1806575" cy="474345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705" y="4244340"/>
            <a:ext cx="1485900" cy="16211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Swit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198370"/>
            <a:ext cx="1152525" cy="1642745"/>
          </a:xfrm>
          <a:prstGeom prst="rect">
            <a:avLst/>
          </a:prstGeom>
        </p:spPr>
      </p:pic>
      <p:pic>
        <p:nvPicPr>
          <p:cNvPr id="6" name="内容占位符 5" descr="sw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1470" y="1202055"/>
            <a:ext cx="5256530" cy="489077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590550" y="118110"/>
            <a:ext cx="37547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solidFill>
                  <a:schemeClr val="bg1"/>
                </a:solidFill>
              </a:rPr>
              <a:t>开关（</a:t>
            </a:r>
            <a:r>
              <a:rPr lang="en-US" altLang="zh-CN" sz="2400">
                <a:solidFill>
                  <a:schemeClr val="bg1"/>
                </a:solidFill>
              </a:rPr>
              <a:t>switch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email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09" b="780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000">
                <a:schemeClr val="tx1">
                  <a:alpha val="95000"/>
                </a:schemeClr>
              </a:gs>
              <a:gs pos="53100">
                <a:srgbClr val="000000">
                  <a:alpha val="80000"/>
                </a:srgbClr>
              </a:gs>
              <a:gs pos="92000">
                <a:schemeClr val="tx1">
                  <a:alpha val="95000"/>
                </a:schemeClr>
              </a:gs>
            </a:gsLst>
            <a:lin ang="5400000" scaled="1"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 hidden="1"/>
          <p:cNvSpPr/>
          <p:nvPr/>
        </p:nvSpPr>
        <p:spPr>
          <a:xfrm>
            <a:off x="4620228" y="1082908"/>
            <a:ext cx="2951544" cy="4692184"/>
          </a:xfrm>
          <a:custGeom>
            <a:avLst/>
            <a:gdLst>
              <a:gd name="connsiteX0" fmla="*/ 0 w 2951544"/>
              <a:gd name="connsiteY0" fmla="*/ 0 h 4692184"/>
              <a:gd name="connsiteX1" fmla="*/ 2951544 w 2951544"/>
              <a:gd name="connsiteY1" fmla="*/ 0 h 4692184"/>
              <a:gd name="connsiteX2" fmla="*/ 2951544 w 2951544"/>
              <a:gd name="connsiteY2" fmla="*/ 4692184 h 4692184"/>
              <a:gd name="connsiteX3" fmla="*/ 0 w 2951544"/>
              <a:gd name="connsiteY3" fmla="*/ 4692184 h 4692184"/>
              <a:gd name="connsiteX4" fmla="*/ 0 w 2951544"/>
              <a:gd name="connsiteY4" fmla="*/ 0 h 4692184"/>
              <a:gd name="connsiteX0-1" fmla="*/ 4620228 w 7571772"/>
              <a:gd name="connsiteY0-2" fmla="*/ 1082908 h 5775092"/>
              <a:gd name="connsiteX1-3" fmla="*/ 0 w 7571772"/>
              <a:gd name="connsiteY1-4" fmla="*/ 0 h 5775092"/>
              <a:gd name="connsiteX2-5" fmla="*/ 7571772 w 7571772"/>
              <a:gd name="connsiteY2-6" fmla="*/ 1082908 h 5775092"/>
              <a:gd name="connsiteX3-7" fmla="*/ 7571772 w 7571772"/>
              <a:gd name="connsiteY3-8" fmla="*/ 5775092 h 5775092"/>
              <a:gd name="connsiteX4-9" fmla="*/ 4620228 w 7571772"/>
              <a:gd name="connsiteY4-10" fmla="*/ 5775092 h 5775092"/>
              <a:gd name="connsiteX5" fmla="*/ 4620228 w 7571772"/>
              <a:gd name="connsiteY5" fmla="*/ 1082908 h 5775092"/>
              <a:gd name="connsiteX0-11" fmla="*/ 0 w 2951544"/>
              <a:gd name="connsiteY0-12" fmla="*/ 0 h 4692184"/>
              <a:gd name="connsiteX1-13" fmla="*/ 2951544 w 2951544"/>
              <a:gd name="connsiteY1-14" fmla="*/ 0 h 4692184"/>
              <a:gd name="connsiteX2-15" fmla="*/ 2951544 w 2951544"/>
              <a:gd name="connsiteY2-16" fmla="*/ 4692184 h 4692184"/>
              <a:gd name="connsiteX3-17" fmla="*/ 0 w 2951544"/>
              <a:gd name="connsiteY3-18" fmla="*/ 4692184 h 4692184"/>
              <a:gd name="connsiteX4-19" fmla="*/ 0 w 2951544"/>
              <a:gd name="connsiteY4-20" fmla="*/ 0 h 46921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51544" h="4692184">
                <a:moveTo>
                  <a:pt x="0" y="0"/>
                </a:moveTo>
                <a:lnTo>
                  <a:pt x="2951544" y="0"/>
                </a:lnTo>
                <a:lnTo>
                  <a:pt x="2951544" y="4692184"/>
                </a:lnTo>
                <a:lnTo>
                  <a:pt x="0" y="469218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5673524" y="1304885"/>
            <a:ext cx="844952" cy="0"/>
          </a:xfrm>
          <a:prstGeom prst="line">
            <a:avLst/>
          </a:prstGeom>
          <a:ln>
            <a:solidFill>
              <a:srgbClr val="FCFC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149187" y="515607"/>
            <a:ext cx="189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D7BE7E"/>
                </a:solidFill>
              </a:rPr>
              <a:t>CONTENT</a:t>
            </a:r>
            <a:endParaRPr lang="zh-CN" altLang="en-US" sz="2800" dirty="0">
              <a:solidFill>
                <a:srgbClr val="D7BE7E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16622" y="1436955"/>
            <a:ext cx="10877550" cy="4516265"/>
            <a:chOff x="804995" y="1373150"/>
            <a:chExt cx="10877550" cy="4516265"/>
          </a:xfrm>
        </p:grpSpPr>
        <p:grpSp>
          <p:nvGrpSpPr>
            <p:cNvPr id="12" name="组合 11"/>
            <p:cNvGrpSpPr/>
            <p:nvPr/>
          </p:nvGrpSpPr>
          <p:grpSpPr>
            <a:xfrm>
              <a:off x="1188246" y="1373150"/>
              <a:ext cx="10079645" cy="2895745"/>
              <a:chOff x="1932650" y="1373150"/>
              <a:chExt cx="10079645" cy="2895745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2997279" y="1373150"/>
                <a:ext cx="169046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 dirty="0">
                    <a:gradFill>
                      <a:gsLst>
                        <a:gs pos="0">
                          <a:schemeClr val="bg1">
                            <a:alpha val="80000"/>
                          </a:schemeClr>
                        </a:gs>
                        <a:gs pos="80000">
                          <a:schemeClr val="bg1">
                            <a:alpha val="0"/>
                          </a:schemeClr>
                        </a:gs>
                      </a:gsLst>
                      <a:lin ang="5400000" scaled="1"/>
                    </a:gradFill>
                    <a:latin typeface="+mj-lt"/>
                  </a:rPr>
                  <a:t>01</a:t>
                </a:r>
                <a:endParaRPr lang="zh-CN" altLang="en-US" sz="6600" dirty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80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  <a:latin typeface="+mj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985849" y="2800144"/>
                <a:ext cx="169046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 dirty="0">
                    <a:gradFill>
                      <a:gsLst>
                        <a:gs pos="0">
                          <a:schemeClr val="bg1">
                            <a:alpha val="80000"/>
                          </a:schemeClr>
                        </a:gs>
                        <a:gs pos="80000">
                          <a:schemeClr val="bg1">
                            <a:alpha val="0"/>
                          </a:schemeClr>
                        </a:gs>
                      </a:gsLst>
                      <a:lin ang="5400000" scaled="1"/>
                    </a:gradFill>
                    <a:latin typeface="+mj-lt"/>
                  </a:rPr>
                  <a:t>03</a:t>
                </a:r>
                <a:endParaRPr lang="zh-CN" altLang="en-US" sz="6600" dirty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80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  <a:latin typeface="+mj-lt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932650" y="2250720"/>
                <a:ext cx="3797300" cy="112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800" spc="120" dirty="0">
                    <a:solidFill>
                      <a:srgbClr val="D7BE7E"/>
                    </a:solidFill>
                    <a:sym typeface="演示镇魂行楷" panose="00000500000000000000" pitchFamily="2" charset="-122"/>
                  </a:rPr>
                  <a:t>Test</a:t>
                </a:r>
                <a:endParaRPr lang="en-US" altLang="zh-CN" sz="2800" spc="120" dirty="0">
                  <a:solidFill>
                    <a:srgbClr val="D7BE7E"/>
                  </a:solidFill>
                  <a:sym typeface="演示镇魂行楷" panose="00000500000000000000" pitchFamily="2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zh-CN" sz="2800" spc="120" dirty="0">
                  <a:solidFill>
                    <a:srgbClr val="D7BE7E"/>
                  </a:solidFill>
                  <a:sym typeface="演示镇魂行楷" panose="00000500000000000000" pitchFamily="2" charset="-122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7424765" y="3661200"/>
                <a:ext cx="4587530" cy="607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800" spc="120" dirty="0">
                    <a:solidFill>
                      <a:srgbClr val="D7BE7E"/>
                    </a:solidFill>
                    <a:sym typeface="演示镇魂行楷" panose="00000500000000000000" pitchFamily="2" charset="-122"/>
                  </a:rPr>
                  <a:t>Group Division</a:t>
                </a:r>
                <a:endParaRPr lang="en-US" altLang="zh-CN" sz="2800" spc="120" dirty="0">
                  <a:solidFill>
                    <a:srgbClr val="D7BE7E"/>
                  </a:solidFill>
                  <a:sym typeface="演示镇魂行楷" panose="00000500000000000000" pitchFamily="2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804995" y="1373150"/>
              <a:ext cx="10877550" cy="4516265"/>
              <a:chOff x="260985" y="1373150"/>
              <a:chExt cx="10877550" cy="451626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7585444" y="1373150"/>
                <a:ext cx="169046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 dirty="0">
                    <a:gradFill>
                      <a:gsLst>
                        <a:gs pos="0">
                          <a:schemeClr val="bg1">
                            <a:alpha val="80000"/>
                          </a:schemeClr>
                        </a:gs>
                        <a:gs pos="80000">
                          <a:schemeClr val="bg1">
                            <a:alpha val="0"/>
                          </a:schemeClr>
                        </a:gs>
                      </a:gsLst>
                      <a:lin ang="5400000" scaled="1"/>
                    </a:gradFill>
                    <a:latin typeface="+mj-lt"/>
                  </a:rPr>
                  <a:t>02</a:t>
                </a:r>
                <a:endParaRPr lang="zh-CN" altLang="en-US" sz="6600" dirty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80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  <a:latin typeface="+mj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7584809" y="2810939"/>
                <a:ext cx="169046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 dirty="0">
                    <a:gradFill>
                      <a:gsLst>
                        <a:gs pos="0">
                          <a:schemeClr val="bg1">
                            <a:alpha val="80000"/>
                          </a:schemeClr>
                        </a:gs>
                        <a:gs pos="80000">
                          <a:schemeClr val="bg1">
                            <a:alpha val="0"/>
                          </a:schemeClr>
                        </a:gs>
                      </a:gsLst>
                      <a:lin ang="5400000" scaled="1"/>
                    </a:gradFill>
                    <a:latin typeface="+mj-lt"/>
                  </a:rPr>
                  <a:t>04</a:t>
                </a:r>
                <a:endParaRPr lang="zh-CN" altLang="en-US" sz="6600" dirty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80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  <a:latin typeface="+mj-lt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5723890" y="2192300"/>
                <a:ext cx="5414645" cy="607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800" spc="120" dirty="0">
                    <a:solidFill>
                      <a:srgbClr val="D7BE7E"/>
                    </a:solidFill>
                    <a:sym typeface="演示镇魂行楷" panose="00000500000000000000" pitchFamily="2" charset="-122"/>
                  </a:rPr>
                  <a:t>Promblem Statement</a:t>
                </a:r>
                <a:endParaRPr lang="en-US" altLang="zh-CN" sz="2800" spc="120" dirty="0">
                  <a:solidFill>
                    <a:srgbClr val="D7BE7E"/>
                  </a:solidFill>
                  <a:sym typeface="演示镇魂行楷" panose="00000500000000000000" pitchFamily="2" charset="-122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260985" y="5281720"/>
                <a:ext cx="4587530" cy="607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800" spc="120" dirty="0">
                    <a:solidFill>
                      <a:srgbClr val="D7BE7E"/>
                    </a:solidFill>
                    <a:sym typeface="演示镇魂行楷" panose="00000500000000000000" pitchFamily="2" charset="-122"/>
                  </a:rPr>
                  <a:t>Implementation</a:t>
                </a:r>
                <a:endParaRPr lang="en-US" altLang="zh-CN" sz="2800" spc="120" dirty="0">
                  <a:solidFill>
                    <a:srgbClr val="D7BE7E"/>
                  </a:solidFill>
                  <a:sym typeface="演示镇魂行楷" panose="00000500000000000000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2364502" y="4238575"/>
            <a:ext cx="169046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8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+mj-lt"/>
              </a:rPr>
              <a:t>05</a:t>
            </a:r>
            <a:endParaRPr lang="zh-CN" altLang="en-US" sz="6600" dirty="0">
              <a:gradFill>
                <a:gsLst>
                  <a:gs pos="0">
                    <a:schemeClr val="bg1">
                      <a:alpha val="80000"/>
                    </a:schemeClr>
                  </a:gs>
                  <a:gs pos="8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+mj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4903" y="3725005"/>
            <a:ext cx="458753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2800" spc="120" dirty="0">
                <a:solidFill>
                  <a:srgbClr val="D7BE7E"/>
                </a:solidFill>
                <a:sym typeface="演示镇魂行楷" panose="00000500000000000000" pitchFamily="2" charset="-122"/>
              </a:rPr>
              <a:t>Analysis&amp;</a:t>
            </a:r>
            <a:r>
              <a:rPr lang="en-US" altLang="zh-CN" sz="2800" spc="120" dirty="0">
                <a:solidFill>
                  <a:srgbClr val="D7BE7E"/>
                </a:solidFill>
                <a:sym typeface="演示镇魂行楷" panose="00000500000000000000" pitchFamily="2" charset="-122"/>
              </a:rPr>
              <a:t>Design</a:t>
            </a:r>
            <a:endParaRPr lang="en-US" altLang="zh-CN" sz="2800" spc="120" dirty="0">
              <a:solidFill>
                <a:srgbClr val="D7BE7E"/>
              </a:solidFill>
              <a:sym typeface="演示镇魂行楷" panose="00000500000000000000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图片 7" descr="Burk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30195"/>
            <a:ext cx="1818640" cy="1010285"/>
          </a:xfrm>
          <a:prstGeom prst="rect">
            <a:avLst/>
          </a:prstGeom>
        </p:spPr>
      </p:pic>
      <p:pic>
        <p:nvPicPr>
          <p:cNvPr id="7" name="图片 6" descr="bu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145" y="956310"/>
            <a:ext cx="6096000" cy="4260850"/>
          </a:xfrm>
          <a:prstGeom prst="rect">
            <a:avLst/>
          </a:prstGeom>
        </p:spPr>
      </p:pic>
      <p:pic>
        <p:nvPicPr>
          <p:cNvPr id="4" name="图片 3" descr="bu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50" y="2042795"/>
            <a:ext cx="7570470" cy="3007360"/>
          </a:xfrm>
          <a:prstGeom prst="rect">
            <a:avLst/>
          </a:prstGeom>
        </p:spPr>
      </p:pic>
      <p:pic>
        <p:nvPicPr>
          <p:cNvPr id="9" name="图片 8" descr="bu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20" y="1430020"/>
            <a:ext cx="6335395" cy="501904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590550" y="118110"/>
            <a:ext cx="324548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solidFill>
                  <a:schemeClr val="bg1"/>
                </a:solidFill>
              </a:rPr>
              <a:t>翻斗（</a:t>
            </a:r>
            <a:r>
              <a:rPr lang="en-US" altLang="zh-CN" sz="2400">
                <a:solidFill>
                  <a:schemeClr val="bg1"/>
                </a:solidFill>
              </a:rPr>
              <a:t>bucket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9" name="图片 8" descr="Bott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80" y="2209800"/>
            <a:ext cx="1905000" cy="1905000"/>
          </a:xfrm>
          <a:prstGeom prst="rect">
            <a:avLst/>
          </a:prstGeom>
        </p:spPr>
      </p:pic>
      <p:pic>
        <p:nvPicPr>
          <p:cNvPr id="5" name="内容占位符 4" descr="bo"/>
          <p:cNvPicPr>
            <a:picLocks noChangeAspect="1"/>
          </p:cNvPicPr>
          <p:nvPr/>
        </p:nvPicPr>
        <p:blipFill>
          <a:blip r:embed="rId2"/>
          <a:srcRect l="13081" t="12726"/>
          <a:stretch>
            <a:fillRect/>
          </a:stretch>
        </p:blipFill>
        <p:spPr>
          <a:xfrm>
            <a:off x="4493260" y="1464945"/>
            <a:ext cx="6698615" cy="365379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590550" y="118110"/>
            <a:ext cx="286829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solidFill>
                  <a:schemeClr val="bg1"/>
                </a:solidFill>
              </a:rPr>
              <a:t>加速瓶（</a:t>
            </a:r>
            <a:r>
              <a:rPr lang="en-US" altLang="zh-CN" sz="2400">
                <a:solidFill>
                  <a:schemeClr val="bg1"/>
                </a:solidFill>
              </a:rPr>
              <a:t>bottle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图片 9" descr="co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481580"/>
            <a:ext cx="1554480" cy="1593850"/>
          </a:xfrm>
          <a:prstGeom prst="rect">
            <a:avLst/>
          </a:prstGeom>
        </p:spPr>
      </p:pic>
      <p:pic>
        <p:nvPicPr>
          <p:cNvPr id="4" name="图片 3" descr="c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925" y="1122680"/>
            <a:ext cx="5250815" cy="2131695"/>
          </a:xfrm>
          <a:prstGeom prst="rect">
            <a:avLst/>
          </a:prstGeom>
        </p:spPr>
      </p:pic>
      <p:pic>
        <p:nvPicPr>
          <p:cNvPr id="6" name="图片 5" descr="聪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50" y="598170"/>
            <a:ext cx="5837555" cy="4659630"/>
          </a:xfrm>
          <a:prstGeom prst="rect">
            <a:avLst/>
          </a:prstGeom>
        </p:spPr>
      </p:pic>
      <p:pic>
        <p:nvPicPr>
          <p:cNvPr id="5" name="图片 4" descr="co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770" y="1122680"/>
            <a:ext cx="7498080" cy="554482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453390" y="280035"/>
            <a:ext cx="420179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solidFill>
                  <a:schemeClr val="bg1"/>
                </a:solidFill>
              </a:rPr>
              <a:t>混色器（</a:t>
            </a:r>
            <a:r>
              <a:rPr lang="en-US" altLang="zh-CN" sz="2400">
                <a:solidFill>
                  <a:schemeClr val="bg1"/>
                </a:solidFill>
              </a:rPr>
              <a:t>colormixer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" name="内容占位符 10" descr="dy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9085" y="3089910"/>
            <a:ext cx="762000" cy="200025"/>
          </a:xfrm>
          <a:prstGeom prst="rect">
            <a:avLst/>
          </a:prstGeom>
        </p:spPr>
      </p:pic>
      <p:pic>
        <p:nvPicPr>
          <p:cNvPr id="7" name="图片 6" descr="d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285" y="2121535"/>
            <a:ext cx="7987030" cy="261493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590550" y="118110"/>
            <a:ext cx="227076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solidFill>
                  <a:schemeClr val="bg1"/>
                </a:solidFill>
              </a:rPr>
              <a:t>染色器（</a:t>
            </a:r>
            <a:r>
              <a:rPr lang="en-US" altLang="zh-CN" sz="2400">
                <a:solidFill>
                  <a:schemeClr val="bg1"/>
                </a:solidFill>
              </a:rPr>
              <a:t>dye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1440" y="2368550"/>
            <a:ext cx="1485900" cy="1621155"/>
          </a:xfrm>
          <a:prstGeom prst="rect">
            <a:avLst/>
          </a:prstGeom>
        </p:spPr>
      </p:pic>
      <p:pic>
        <p:nvPicPr>
          <p:cNvPr id="8" name="图片 7" descr="ba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20" y="1731645"/>
            <a:ext cx="6950075" cy="303466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590550" y="118110"/>
            <a:ext cx="227076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solidFill>
                  <a:schemeClr val="bg1"/>
                </a:solidFill>
              </a:rPr>
              <a:t>篮子堆叠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QQ截图2021070903031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55065" y="1374140"/>
            <a:ext cx="3527425" cy="4862195"/>
          </a:xfrm>
          <a:prstGeom prst="rect">
            <a:avLst/>
          </a:prstGeom>
        </p:spPr>
      </p:pic>
      <p:pic>
        <p:nvPicPr>
          <p:cNvPr id="7" name="内容占位符 6" descr="QQ截图2021070903033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1195" y="1374140"/>
            <a:ext cx="3550920" cy="489458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590550" y="118110"/>
            <a:ext cx="400748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solidFill>
                  <a:schemeClr val="bg1"/>
                </a:solidFill>
              </a:rPr>
              <a:t>关卡积累与开局</a:t>
            </a:r>
            <a:r>
              <a:rPr lang="zh-CN" altLang="en-US" sz="2400">
                <a:solidFill>
                  <a:schemeClr val="bg1"/>
                </a:solidFill>
              </a:rPr>
              <a:t>界面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235" y="2399030"/>
            <a:ext cx="8608060" cy="16719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m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0" y="1359535"/>
            <a:ext cx="6852285" cy="3078480"/>
          </a:xfrm>
          <a:prstGeom prst="rect">
            <a:avLst/>
          </a:prstGeom>
        </p:spPr>
      </p:pic>
      <p:pic>
        <p:nvPicPr>
          <p:cNvPr id="5" name="图片 4" descr="l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2399030"/>
            <a:ext cx="5942330" cy="34391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email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09" b="780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000">
                <a:schemeClr val="tx1">
                  <a:alpha val="95000"/>
                </a:schemeClr>
              </a:gs>
              <a:gs pos="53100">
                <a:srgbClr val="000000">
                  <a:alpha val="80000"/>
                </a:srgbClr>
              </a:gs>
              <a:gs pos="92000">
                <a:schemeClr val="tx1">
                  <a:alpha val="95000"/>
                </a:schemeClr>
              </a:gs>
            </a:gsLst>
            <a:lin ang="5400000" scaled="1"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 hidden="1"/>
          <p:cNvSpPr/>
          <p:nvPr/>
        </p:nvSpPr>
        <p:spPr>
          <a:xfrm>
            <a:off x="4620228" y="1082908"/>
            <a:ext cx="2951544" cy="4692184"/>
          </a:xfrm>
          <a:custGeom>
            <a:avLst/>
            <a:gdLst>
              <a:gd name="connsiteX0" fmla="*/ 0 w 2951544"/>
              <a:gd name="connsiteY0" fmla="*/ 0 h 4692184"/>
              <a:gd name="connsiteX1" fmla="*/ 2951544 w 2951544"/>
              <a:gd name="connsiteY1" fmla="*/ 0 h 4692184"/>
              <a:gd name="connsiteX2" fmla="*/ 2951544 w 2951544"/>
              <a:gd name="connsiteY2" fmla="*/ 4692184 h 4692184"/>
              <a:gd name="connsiteX3" fmla="*/ 0 w 2951544"/>
              <a:gd name="connsiteY3" fmla="*/ 4692184 h 4692184"/>
              <a:gd name="connsiteX4" fmla="*/ 0 w 2951544"/>
              <a:gd name="connsiteY4" fmla="*/ 0 h 4692184"/>
              <a:gd name="connsiteX0-1" fmla="*/ 4620228 w 7571772"/>
              <a:gd name="connsiteY0-2" fmla="*/ 1082908 h 5775092"/>
              <a:gd name="connsiteX1-3" fmla="*/ 0 w 7571772"/>
              <a:gd name="connsiteY1-4" fmla="*/ 0 h 5775092"/>
              <a:gd name="connsiteX2-5" fmla="*/ 7571772 w 7571772"/>
              <a:gd name="connsiteY2-6" fmla="*/ 1082908 h 5775092"/>
              <a:gd name="connsiteX3-7" fmla="*/ 7571772 w 7571772"/>
              <a:gd name="connsiteY3-8" fmla="*/ 5775092 h 5775092"/>
              <a:gd name="connsiteX4-9" fmla="*/ 4620228 w 7571772"/>
              <a:gd name="connsiteY4-10" fmla="*/ 5775092 h 5775092"/>
              <a:gd name="connsiteX5" fmla="*/ 4620228 w 7571772"/>
              <a:gd name="connsiteY5" fmla="*/ 1082908 h 5775092"/>
              <a:gd name="connsiteX0-11" fmla="*/ 0 w 2951544"/>
              <a:gd name="connsiteY0-12" fmla="*/ 0 h 4692184"/>
              <a:gd name="connsiteX1-13" fmla="*/ 2951544 w 2951544"/>
              <a:gd name="connsiteY1-14" fmla="*/ 0 h 4692184"/>
              <a:gd name="connsiteX2-15" fmla="*/ 2951544 w 2951544"/>
              <a:gd name="connsiteY2-16" fmla="*/ 4692184 h 4692184"/>
              <a:gd name="connsiteX3-17" fmla="*/ 0 w 2951544"/>
              <a:gd name="connsiteY3-18" fmla="*/ 4692184 h 4692184"/>
              <a:gd name="connsiteX4-19" fmla="*/ 0 w 2951544"/>
              <a:gd name="connsiteY4-20" fmla="*/ 0 h 46921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51544" h="4692184">
                <a:moveTo>
                  <a:pt x="0" y="0"/>
                </a:moveTo>
                <a:lnTo>
                  <a:pt x="2951544" y="0"/>
                </a:lnTo>
                <a:lnTo>
                  <a:pt x="2951544" y="4692184"/>
                </a:lnTo>
                <a:lnTo>
                  <a:pt x="0" y="469218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35730" y="2459504"/>
            <a:ext cx="4320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D7BE7E"/>
                </a:solidFill>
              </a:rPr>
              <a:t>GOOD</a:t>
            </a:r>
            <a:endParaRPr lang="en-US" altLang="zh-CN" sz="6000" dirty="0">
              <a:solidFill>
                <a:srgbClr val="D7BE7E"/>
              </a:solidFill>
            </a:endParaRPr>
          </a:p>
          <a:p>
            <a:pPr algn="ctr"/>
            <a:r>
              <a:rPr lang="en-US" altLang="zh-CN" sz="6000" dirty="0">
                <a:solidFill>
                  <a:srgbClr val="D7BE7E"/>
                </a:solidFill>
              </a:rPr>
              <a:t>BYE</a:t>
            </a:r>
            <a:endParaRPr lang="zh-CN" altLang="en-US" sz="6000" dirty="0">
              <a:solidFill>
                <a:srgbClr val="D7BE7E"/>
              </a:solidFill>
            </a:endParaRPr>
          </a:p>
        </p:txBody>
      </p:sp>
      <p:sp>
        <p:nvSpPr>
          <p:cNvPr id="23" name="加号 22"/>
          <p:cNvSpPr/>
          <p:nvPr/>
        </p:nvSpPr>
        <p:spPr>
          <a:xfrm rot="18900000">
            <a:off x="6040771" y="3404251"/>
            <a:ext cx="110458" cy="110458"/>
          </a:xfrm>
          <a:prstGeom prst="mathPlus">
            <a:avLst>
              <a:gd name="adj1" fmla="val 853"/>
            </a:avLst>
          </a:prstGeom>
          <a:solidFill>
            <a:srgbClr val="282C3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673524" y="2407534"/>
            <a:ext cx="844952" cy="0"/>
          </a:xfrm>
          <a:prstGeom prst="line">
            <a:avLst/>
          </a:prstGeom>
          <a:ln>
            <a:solidFill>
              <a:srgbClr val="FCFC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149187" y="1618256"/>
            <a:ext cx="189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ADD TITLE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598868" y="5024420"/>
            <a:ext cx="99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lt"/>
              </a:rPr>
              <a:t>INPUT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924978" y="1273578"/>
            <a:ext cx="2342045" cy="4310844"/>
            <a:chOff x="4924978" y="1082908"/>
            <a:chExt cx="2342045" cy="469218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924978" y="1082908"/>
              <a:ext cx="2342045" cy="0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924978" y="5775092"/>
              <a:ext cx="2342045" cy="0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67023" y="1082908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924978" y="1082908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267023" y="4812890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924978" y="4812890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email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09" b="780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000">
                <a:schemeClr val="tx1">
                  <a:alpha val="95000"/>
                </a:schemeClr>
              </a:gs>
              <a:gs pos="53100">
                <a:srgbClr val="000000">
                  <a:alpha val="80000"/>
                </a:srgbClr>
              </a:gs>
              <a:gs pos="92000">
                <a:schemeClr val="tx1">
                  <a:alpha val="95000"/>
                </a:schemeClr>
              </a:gs>
            </a:gsLst>
            <a:lin ang="5400000" scaled="1"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 hidden="1"/>
          <p:cNvSpPr/>
          <p:nvPr/>
        </p:nvSpPr>
        <p:spPr>
          <a:xfrm>
            <a:off x="4620228" y="1082908"/>
            <a:ext cx="2951544" cy="4692184"/>
          </a:xfrm>
          <a:custGeom>
            <a:avLst/>
            <a:gdLst>
              <a:gd name="connsiteX0" fmla="*/ 0 w 2951544"/>
              <a:gd name="connsiteY0" fmla="*/ 0 h 4692184"/>
              <a:gd name="connsiteX1" fmla="*/ 2951544 w 2951544"/>
              <a:gd name="connsiteY1" fmla="*/ 0 h 4692184"/>
              <a:gd name="connsiteX2" fmla="*/ 2951544 w 2951544"/>
              <a:gd name="connsiteY2" fmla="*/ 4692184 h 4692184"/>
              <a:gd name="connsiteX3" fmla="*/ 0 w 2951544"/>
              <a:gd name="connsiteY3" fmla="*/ 4692184 h 4692184"/>
              <a:gd name="connsiteX4" fmla="*/ 0 w 2951544"/>
              <a:gd name="connsiteY4" fmla="*/ 0 h 4692184"/>
              <a:gd name="connsiteX0-1" fmla="*/ 4620228 w 7571772"/>
              <a:gd name="connsiteY0-2" fmla="*/ 1082908 h 5775092"/>
              <a:gd name="connsiteX1-3" fmla="*/ 0 w 7571772"/>
              <a:gd name="connsiteY1-4" fmla="*/ 0 h 5775092"/>
              <a:gd name="connsiteX2-5" fmla="*/ 7571772 w 7571772"/>
              <a:gd name="connsiteY2-6" fmla="*/ 1082908 h 5775092"/>
              <a:gd name="connsiteX3-7" fmla="*/ 7571772 w 7571772"/>
              <a:gd name="connsiteY3-8" fmla="*/ 5775092 h 5775092"/>
              <a:gd name="connsiteX4-9" fmla="*/ 4620228 w 7571772"/>
              <a:gd name="connsiteY4-10" fmla="*/ 5775092 h 5775092"/>
              <a:gd name="connsiteX5" fmla="*/ 4620228 w 7571772"/>
              <a:gd name="connsiteY5" fmla="*/ 1082908 h 5775092"/>
              <a:gd name="connsiteX0-11" fmla="*/ 0 w 2951544"/>
              <a:gd name="connsiteY0-12" fmla="*/ 0 h 4692184"/>
              <a:gd name="connsiteX1-13" fmla="*/ 2951544 w 2951544"/>
              <a:gd name="connsiteY1-14" fmla="*/ 0 h 4692184"/>
              <a:gd name="connsiteX2-15" fmla="*/ 2951544 w 2951544"/>
              <a:gd name="connsiteY2-16" fmla="*/ 4692184 h 4692184"/>
              <a:gd name="connsiteX3-17" fmla="*/ 0 w 2951544"/>
              <a:gd name="connsiteY3-18" fmla="*/ 4692184 h 4692184"/>
              <a:gd name="connsiteX4-19" fmla="*/ 0 w 2951544"/>
              <a:gd name="connsiteY4-20" fmla="*/ 0 h 46921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51544" h="4692184">
                <a:moveTo>
                  <a:pt x="0" y="0"/>
                </a:moveTo>
                <a:lnTo>
                  <a:pt x="2951544" y="0"/>
                </a:lnTo>
                <a:lnTo>
                  <a:pt x="2951544" y="4692184"/>
                </a:lnTo>
                <a:lnTo>
                  <a:pt x="0" y="469218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924978" y="1273578"/>
            <a:ext cx="2342045" cy="4310844"/>
            <a:chOff x="4924978" y="1082908"/>
            <a:chExt cx="2342045" cy="469218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924978" y="1082908"/>
              <a:ext cx="2342045" cy="0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924978" y="5775092"/>
              <a:ext cx="2342045" cy="0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67023" y="1082908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924978" y="1082908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267023" y="4812890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924978" y="4812890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673524" y="2213610"/>
            <a:ext cx="844952" cy="2430780"/>
            <a:chOff x="5673524" y="2407534"/>
            <a:chExt cx="844952" cy="243078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673524" y="2407534"/>
              <a:ext cx="844952" cy="0"/>
            </a:xfrm>
            <a:prstGeom prst="line">
              <a:avLst/>
            </a:prstGeom>
            <a:ln>
              <a:solidFill>
                <a:srgbClr val="FCFC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673524" y="4838314"/>
              <a:ext cx="844952" cy="0"/>
            </a:xfrm>
            <a:prstGeom prst="line">
              <a:avLst/>
            </a:prstGeom>
            <a:ln>
              <a:solidFill>
                <a:srgbClr val="FCFC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6056844" y="1579357"/>
            <a:ext cx="78313" cy="3699286"/>
            <a:chOff x="6056844" y="1709466"/>
            <a:chExt cx="78313" cy="3699286"/>
          </a:xfrm>
        </p:grpSpPr>
        <p:sp>
          <p:nvSpPr>
            <p:cNvPr id="23" name="加号 22"/>
            <p:cNvSpPr/>
            <p:nvPr/>
          </p:nvSpPr>
          <p:spPr>
            <a:xfrm rot="2700000" flipH="1">
              <a:off x="6056845" y="1709466"/>
              <a:ext cx="78312" cy="78312"/>
            </a:xfrm>
            <a:prstGeom prst="mathPlus">
              <a:avLst>
                <a:gd name="adj1" fmla="val 853"/>
              </a:avLst>
            </a:prstGeom>
            <a:solidFill>
              <a:srgbClr val="282C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7BE7E"/>
                </a:solidFill>
              </a:endParaRPr>
            </a:p>
          </p:txBody>
        </p:sp>
        <p:sp>
          <p:nvSpPr>
            <p:cNvPr id="26" name="加号 25"/>
            <p:cNvSpPr/>
            <p:nvPr/>
          </p:nvSpPr>
          <p:spPr>
            <a:xfrm rot="2700000" flipH="1">
              <a:off x="6056844" y="5330440"/>
              <a:ext cx="78312" cy="78312"/>
            </a:xfrm>
            <a:prstGeom prst="mathPlus">
              <a:avLst>
                <a:gd name="adj1" fmla="val 853"/>
              </a:avLst>
            </a:prstGeom>
            <a:solidFill>
              <a:srgbClr val="282C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7BE7E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589782" y="1955813"/>
            <a:ext cx="3012436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gradFill>
                  <a:gsLst>
                    <a:gs pos="0">
                      <a:srgbClr val="D7BE7E">
                        <a:alpha val="30000"/>
                      </a:srgbClr>
                    </a:gs>
                    <a:gs pos="74000">
                      <a:srgbClr val="D7BE7E">
                        <a:alpha val="0"/>
                      </a:srgbClr>
                    </a:gs>
                  </a:gsLst>
                  <a:lin ang="5400000" scaled="1"/>
                </a:gradFill>
                <a:latin typeface="+mj-lt"/>
              </a:rPr>
              <a:t>01</a:t>
            </a:r>
            <a:endParaRPr lang="zh-CN" altLang="en-US" sz="13800" dirty="0">
              <a:gradFill>
                <a:gsLst>
                  <a:gs pos="0">
                    <a:srgbClr val="D7BE7E">
                      <a:alpha val="30000"/>
                    </a:srgbClr>
                  </a:gs>
                  <a:gs pos="74000">
                    <a:srgbClr val="D7BE7E">
                      <a:alpha val="0"/>
                    </a:srgbClr>
                  </a:gs>
                </a:gsLst>
                <a:lin ang="5400000" scaled="1"/>
              </a:gradFill>
              <a:latin typeface="+mj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1980" y="2967990"/>
            <a:ext cx="5908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6000" dirty="0">
                <a:solidFill>
                  <a:srgbClr val="D7BE7E"/>
                </a:solidFill>
                <a:sym typeface="演示镇魂行楷" panose="00000500000000000000" pitchFamily="2" charset="-122"/>
              </a:rPr>
              <a:t>Test</a:t>
            </a:r>
            <a:endParaRPr lang="en-US" altLang="zh-CN" sz="6000" dirty="0">
              <a:solidFill>
                <a:srgbClr val="D7BE7E"/>
              </a:solidFill>
              <a:sym typeface="演示镇魂行楷" panose="00000500000000000000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email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09" b="780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000">
                <a:schemeClr val="tx1">
                  <a:alpha val="95000"/>
                </a:schemeClr>
              </a:gs>
              <a:gs pos="53100">
                <a:srgbClr val="000000">
                  <a:alpha val="80000"/>
                </a:srgbClr>
              </a:gs>
              <a:gs pos="92000">
                <a:schemeClr val="tx1">
                  <a:alpha val="95000"/>
                </a:schemeClr>
              </a:gs>
            </a:gsLst>
            <a:lin ang="5400000" scaled="1"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 hidden="1"/>
          <p:cNvSpPr/>
          <p:nvPr/>
        </p:nvSpPr>
        <p:spPr>
          <a:xfrm>
            <a:off x="4620228" y="1082908"/>
            <a:ext cx="2951544" cy="4692184"/>
          </a:xfrm>
          <a:custGeom>
            <a:avLst/>
            <a:gdLst>
              <a:gd name="connsiteX0" fmla="*/ 0 w 2951544"/>
              <a:gd name="connsiteY0" fmla="*/ 0 h 4692184"/>
              <a:gd name="connsiteX1" fmla="*/ 2951544 w 2951544"/>
              <a:gd name="connsiteY1" fmla="*/ 0 h 4692184"/>
              <a:gd name="connsiteX2" fmla="*/ 2951544 w 2951544"/>
              <a:gd name="connsiteY2" fmla="*/ 4692184 h 4692184"/>
              <a:gd name="connsiteX3" fmla="*/ 0 w 2951544"/>
              <a:gd name="connsiteY3" fmla="*/ 4692184 h 4692184"/>
              <a:gd name="connsiteX4" fmla="*/ 0 w 2951544"/>
              <a:gd name="connsiteY4" fmla="*/ 0 h 4692184"/>
              <a:gd name="connsiteX0-1" fmla="*/ 4620228 w 7571772"/>
              <a:gd name="connsiteY0-2" fmla="*/ 1082908 h 5775092"/>
              <a:gd name="connsiteX1-3" fmla="*/ 0 w 7571772"/>
              <a:gd name="connsiteY1-4" fmla="*/ 0 h 5775092"/>
              <a:gd name="connsiteX2-5" fmla="*/ 7571772 w 7571772"/>
              <a:gd name="connsiteY2-6" fmla="*/ 1082908 h 5775092"/>
              <a:gd name="connsiteX3-7" fmla="*/ 7571772 w 7571772"/>
              <a:gd name="connsiteY3-8" fmla="*/ 5775092 h 5775092"/>
              <a:gd name="connsiteX4-9" fmla="*/ 4620228 w 7571772"/>
              <a:gd name="connsiteY4-10" fmla="*/ 5775092 h 5775092"/>
              <a:gd name="connsiteX5" fmla="*/ 4620228 w 7571772"/>
              <a:gd name="connsiteY5" fmla="*/ 1082908 h 5775092"/>
              <a:gd name="connsiteX0-11" fmla="*/ 0 w 2951544"/>
              <a:gd name="connsiteY0-12" fmla="*/ 0 h 4692184"/>
              <a:gd name="connsiteX1-13" fmla="*/ 2951544 w 2951544"/>
              <a:gd name="connsiteY1-14" fmla="*/ 0 h 4692184"/>
              <a:gd name="connsiteX2-15" fmla="*/ 2951544 w 2951544"/>
              <a:gd name="connsiteY2-16" fmla="*/ 4692184 h 4692184"/>
              <a:gd name="connsiteX3-17" fmla="*/ 0 w 2951544"/>
              <a:gd name="connsiteY3-18" fmla="*/ 4692184 h 4692184"/>
              <a:gd name="connsiteX4-19" fmla="*/ 0 w 2951544"/>
              <a:gd name="connsiteY4-20" fmla="*/ 0 h 46921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51544" h="4692184">
                <a:moveTo>
                  <a:pt x="0" y="0"/>
                </a:moveTo>
                <a:lnTo>
                  <a:pt x="2951544" y="0"/>
                </a:lnTo>
                <a:lnTo>
                  <a:pt x="2951544" y="4692184"/>
                </a:lnTo>
                <a:lnTo>
                  <a:pt x="0" y="469218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924978" y="1273578"/>
            <a:ext cx="2342045" cy="4310844"/>
            <a:chOff x="4924978" y="1082908"/>
            <a:chExt cx="2342045" cy="469218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924978" y="1082908"/>
              <a:ext cx="2342045" cy="0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924978" y="5775092"/>
              <a:ext cx="2342045" cy="0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67023" y="1082908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924978" y="1082908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267023" y="4812890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924978" y="4812890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2817495" y="2393315"/>
            <a:ext cx="65570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000" dirty="0">
                <a:solidFill>
                  <a:srgbClr val="D7BE7E"/>
                </a:solidFill>
                <a:sym typeface="演示镇魂行楷" panose="00000500000000000000" pitchFamily="2" charset="-122"/>
              </a:rPr>
              <a:t>Problem </a:t>
            </a:r>
            <a:r>
              <a:rPr lang="en-US" altLang="zh-CN" sz="6000" dirty="0">
                <a:solidFill>
                  <a:srgbClr val="D7BE7E"/>
                </a:solidFill>
                <a:sym typeface="演示镇魂行楷" panose="00000500000000000000" pitchFamily="2" charset="-122"/>
              </a:rPr>
              <a:t>Statement</a:t>
            </a:r>
            <a:endParaRPr lang="en-US" altLang="zh-CN" sz="6000" dirty="0">
              <a:solidFill>
                <a:srgbClr val="D7BE7E"/>
              </a:solidFill>
              <a:sym typeface="演示镇魂行楷" panose="000005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73524" y="2213610"/>
            <a:ext cx="844952" cy="2430780"/>
            <a:chOff x="5673524" y="2407534"/>
            <a:chExt cx="844952" cy="243078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673524" y="2407534"/>
              <a:ext cx="844952" cy="0"/>
            </a:xfrm>
            <a:prstGeom prst="line">
              <a:avLst/>
            </a:prstGeom>
            <a:ln>
              <a:solidFill>
                <a:srgbClr val="FCFC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673524" y="4838314"/>
              <a:ext cx="844952" cy="0"/>
            </a:xfrm>
            <a:prstGeom prst="line">
              <a:avLst/>
            </a:prstGeom>
            <a:ln>
              <a:solidFill>
                <a:srgbClr val="FCFC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6056844" y="1579357"/>
            <a:ext cx="78313" cy="3699286"/>
            <a:chOff x="6056844" y="1709466"/>
            <a:chExt cx="78313" cy="3699286"/>
          </a:xfrm>
        </p:grpSpPr>
        <p:sp>
          <p:nvSpPr>
            <p:cNvPr id="23" name="加号 22"/>
            <p:cNvSpPr/>
            <p:nvPr/>
          </p:nvSpPr>
          <p:spPr>
            <a:xfrm rot="2700000" flipH="1">
              <a:off x="6056845" y="1709466"/>
              <a:ext cx="78312" cy="78312"/>
            </a:xfrm>
            <a:prstGeom prst="mathPlus">
              <a:avLst>
                <a:gd name="adj1" fmla="val 853"/>
              </a:avLst>
            </a:prstGeom>
            <a:solidFill>
              <a:srgbClr val="282C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7BE7E"/>
                </a:solidFill>
              </a:endParaRPr>
            </a:p>
          </p:txBody>
        </p:sp>
        <p:sp>
          <p:nvSpPr>
            <p:cNvPr id="26" name="加号 25"/>
            <p:cNvSpPr/>
            <p:nvPr/>
          </p:nvSpPr>
          <p:spPr>
            <a:xfrm rot="2700000" flipH="1">
              <a:off x="6056844" y="5330440"/>
              <a:ext cx="78312" cy="78312"/>
            </a:xfrm>
            <a:prstGeom prst="mathPlus">
              <a:avLst>
                <a:gd name="adj1" fmla="val 853"/>
              </a:avLst>
            </a:prstGeom>
            <a:solidFill>
              <a:srgbClr val="282C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7BE7E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354195" y="2157730"/>
            <a:ext cx="370395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gradFill>
                  <a:gsLst>
                    <a:gs pos="0">
                      <a:srgbClr val="D7BE7E">
                        <a:alpha val="30000"/>
                      </a:srgbClr>
                    </a:gs>
                    <a:gs pos="74000">
                      <a:srgbClr val="D7BE7E">
                        <a:alpha val="0"/>
                      </a:srgbClr>
                    </a:gs>
                  </a:gsLst>
                  <a:lin ang="5400000" scaled="1"/>
                </a:gradFill>
                <a:latin typeface="+mj-lt"/>
              </a:rPr>
              <a:t>02</a:t>
            </a:r>
            <a:endParaRPr lang="zh-CN" altLang="en-US" sz="13800" dirty="0">
              <a:gradFill>
                <a:gsLst>
                  <a:gs pos="0">
                    <a:srgbClr val="D7BE7E">
                      <a:alpha val="30000"/>
                    </a:srgbClr>
                  </a:gs>
                  <a:gs pos="74000">
                    <a:srgbClr val="D7BE7E">
                      <a:alpha val="0"/>
                    </a:srgbClr>
                  </a:gs>
                </a:gsLst>
                <a:lin ang="5400000" scaled="1"/>
              </a:gradFill>
              <a:latin typeface="+mj-lt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 descr="C:\Users\28606\Desktop\QQ截图20210709030317.pngQQ截图20210709030317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7216140" y="0"/>
            <a:ext cx="4975860" cy="6858000"/>
          </a:xfrm>
        </p:spPr>
      </p:pic>
      <p:sp>
        <p:nvSpPr>
          <p:cNvPr id="6" name="文本框 5"/>
          <p:cNvSpPr txBox="1"/>
          <p:nvPr/>
        </p:nvSpPr>
        <p:spPr>
          <a:xfrm>
            <a:off x="702628" y="2951607"/>
            <a:ext cx="4441788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80000"/>
              </a:lnSpc>
              <a:buFont typeface="Wingdings" panose="05000000000000000000" charset="0"/>
              <a:buChar char="ü"/>
            </a:pPr>
            <a:r>
              <a:rPr lang="en-US" altLang="zh-CN" sz="2400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2D</a:t>
            </a:r>
            <a:r>
              <a:rPr lang="zh-CN" altLang="en-US" sz="2400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游戏开发</a:t>
            </a:r>
            <a:endParaRPr lang="zh-CN" altLang="en-US" sz="2400" dirty="0">
              <a:solidFill>
                <a:schemeClr val="bg1"/>
              </a:solidFill>
              <a:latin typeface="DINPro-Light" panose="02000504040000020003" pitchFamily="50" charset="0"/>
              <a:sym typeface="DINPro-Light" panose="02000504040000020003" pitchFamily="50" charset="0"/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益智类游戏</a:t>
            </a:r>
            <a:endParaRPr lang="zh-CN" altLang="en-US" sz="2400" dirty="0">
              <a:solidFill>
                <a:schemeClr val="bg1"/>
              </a:solidFill>
              <a:latin typeface="DINPro-Light" panose="02000504040000020003" pitchFamily="50" charset="0"/>
              <a:sym typeface="DINPro-Light" panose="02000504040000020003" pitchFamily="50" charset="0"/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物理引擎</a:t>
            </a:r>
            <a:endParaRPr lang="zh-CN" altLang="en-US" sz="2400" dirty="0">
              <a:solidFill>
                <a:schemeClr val="bg1"/>
              </a:solidFill>
              <a:latin typeface="DINPro-Light" panose="02000504040000020003" pitchFamily="50" charset="0"/>
              <a:sym typeface="DINPro-Light" panose="02000504040000020003" pitchFamily="50" charset="0"/>
            </a:endParaRPr>
          </a:p>
          <a:p>
            <a:pPr>
              <a:lnSpc>
                <a:spcPct val="180000"/>
              </a:lnSpc>
            </a:pPr>
            <a:endParaRPr lang="zh-CN" altLang="en-US" sz="2400" dirty="0">
              <a:solidFill>
                <a:schemeClr val="bg1"/>
              </a:solidFill>
              <a:latin typeface="DINPro-Light" panose="02000504040000020003" pitchFamily="50" charset="0"/>
              <a:sym typeface="DINPro-Light" panose="02000504040000020003" pitchFamily="5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2945" y="1424940"/>
            <a:ext cx="5838825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  <a:sym typeface="DINPro-Light" panose="02000504040000020003" pitchFamily="50" charset="0"/>
              </a:rPr>
              <a:t>Problem Statement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  <a:sym typeface="DINPro-Light" panose="02000504040000020003" pitchFamily="50" charset="0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+mj-lt"/>
              <a:sym typeface="DINPro-Light" panose="02000504040000020003" pitchFamily="5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628" y="2207008"/>
            <a:ext cx="44417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DINPro-Light" panose="02000504040000020003" pitchFamily="50" charset="0"/>
                <a:ea typeface="Roboto Light" panose="02000000000000000000" pitchFamily="2" charset="0"/>
                <a:sym typeface="DINPro-Light" panose="02000504040000020003" pitchFamily="50" charset="0"/>
              </a:rPr>
              <a:t>一款基于物理引擎设计的益智类游戏</a:t>
            </a:r>
            <a:r>
              <a:rPr lang="en-US" altLang="zh-CN" sz="1000" dirty="0">
                <a:solidFill>
                  <a:schemeClr val="bg1"/>
                </a:solidFill>
                <a:latin typeface="DINPro-Light" panose="02000504040000020003" pitchFamily="50" charset="0"/>
                <a:ea typeface="Roboto Light" panose="02000000000000000000" pitchFamily="2" charset="0"/>
                <a:sym typeface="DINPro-Light" panose="02000504040000020003" pitchFamily="50" charset="0"/>
              </a:rPr>
              <a:t> </a:t>
            </a:r>
            <a:endParaRPr lang="zh-CN" altLang="en-US" sz="1000" dirty="0">
              <a:solidFill>
                <a:schemeClr val="bg1"/>
              </a:solidFill>
              <a:latin typeface="DINPro-Light" panose="02000504040000020003" pitchFamily="50" charset="0"/>
              <a:sym typeface="DINPro-Light" panose="02000504040000020003" pitchFamily="50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email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09" b="780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000">
                <a:schemeClr val="tx1">
                  <a:alpha val="95000"/>
                </a:schemeClr>
              </a:gs>
              <a:gs pos="53100">
                <a:srgbClr val="000000">
                  <a:alpha val="80000"/>
                </a:srgbClr>
              </a:gs>
              <a:gs pos="92000">
                <a:schemeClr val="tx1">
                  <a:alpha val="95000"/>
                </a:schemeClr>
              </a:gs>
            </a:gsLst>
            <a:lin ang="5400000" scaled="1"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 hidden="1"/>
          <p:cNvSpPr/>
          <p:nvPr/>
        </p:nvSpPr>
        <p:spPr>
          <a:xfrm>
            <a:off x="4620228" y="1082908"/>
            <a:ext cx="2951544" cy="4692184"/>
          </a:xfrm>
          <a:custGeom>
            <a:avLst/>
            <a:gdLst>
              <a:gd name="connsiteX0" fmla="*/ 0 w 2951544"/>
              <a:gd name="connsiteY0" fmla="*/ 0 h 4692184"/>
              <a:gd name="connsiteX1" fmla="*/ 2951544 w 2951544"/>
              <a:gd name="connsiteY1" fmla="*/ 0 h 4692184"/>
              <a:gd name="connsiteX2" fmla="*/ 2951544 w 2951544"/>
              <a:gd name="connsiteY2" fmla="*/ 4692184 h 4692184"/>
              <a:gd name="connsiteX3" fmla="*/ 0 w 2951544"/>
              <a:gd name="connsiteY3" fmla="*/ 4692184 h 4692184"/>
              <a:gd name="connsiteX4" fmla="*/ 0 w 2951544"/>
              <a:gd name="connsiteY4" fmla="*/ 0 h 4692184"/>
              <a:gd name="connsiteX0-1" fmla="*/ 4620228 w 7571772"/>
              <a:gd name="connsiteY0-2" fmla="*/ 1082908 h 5775092"/>
              <a:gd name="connsiteX1-3" fmla="*/ 0 w 7571772"/>
              <a:gd name="connsiteY1-4" fmla="*/ 0 h 5775092"/>
              <a:gd name="connsiteX2-5" fmla="*/ 7571772 w 7571772"/>
              <a:gd name="connsiteY2-6" fmla="*/ 1082908 h 5775092"/>
              <a:gd name="connsiteX3-7" fmla="*/ 7571772 w 7571772"/>
              <a:gd name="connsiteY3-8" fmla="*/ 5775092 h 5775092"/>
              <a:gd name="connsiteX4-9" fmla="*/ 4620228 w 7571772"/>
              <a:gd name="connsiteY4-10" fmla="*/ 5775092 h 5775092"/>
              <a:gd name="connsiteX5" fmla="*/ 4620228 w 7571772"/>
              <a:gd name="connsiteY5" fmla="*/ 1082908 h 5775092"/>
              <a:gd name="connsiteX0-11" fmla="*/ 0 w 2951544"/>
              <a:gd name="connsiteY0-12" fmla="*/ 0 h 4692184"/>
              <a:gd name="connsiteX1-13" fmla="*/ 2951544 w 2951544"/>
              <a:gd name="connsiteY1-14" fmla="*/ 0 h 4692184"/>
              <a:gd name="connsiteX2-15" fmla="*/ 2951544 w 2951544"/>
              <a:gd name="connsiteY2-16" fmla="*/ 4692184 h 4692184"/>
              <a:gd name="connsiteX3-17" fmla="*/ 0 w 2951544"/>
              <a:gd name="connsiteY3-18" fmla="*/ 4692184 h 4692184"/>
              <a:gd name="connsiteX4-19" fmla="*/ 0 w 2951544"/>
              <a:gd name="connsiteY4-20" fmla="*/ 0 h 46921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51544" h="4692184">
                <a:moveTo>
                  <a:pt x="0" y="0"/>
                </a:moveTo>
                <a:lnTo>
                  <a:pt x="2951544" y="0"/>
                </a:lnTo>
                <a:lnTo>
                  <a:pt x="2951544" y="4692184"/>
                </a:lnTo>
                <a:lnTo>
                  <a:pt x="0" y="469218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924978" y="1273578"/>
            <a:ext cx="2342045" cy="4310844"/>
            <a:chOff x="4924978" y="1082908"/>
            <a:chExt cx="2342045" cy="469218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924978" y="1082908"/>
              <a:ext cx="2342045" cy="0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924978" y="5775092"/>
              <a:ext cx="2342045" cy="0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67023" y="1082908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924978" y="1082908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267023" y="4812890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924978" y="4812890"/>
              <a:ext cx="0" cy="962202"/>
            </a:xfrm>
            <a:prstGeom prst="line">
              <a:avLst/>
            </a:prstGeom>
            <a:noFill/>
            <a:ln>
              <a:solidFill>
                <a:srgbClr val="D7B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141980" y="2545715"/>
            <a:ext cx="59080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000" dirty="0">
                <a:solidFill>
                  <a:srgbClr val="D7BE7E"/>
                </a:solidFill>
                <a:sym typeface="演示镇魂行楷" panose="00000500000000000000" pitchFamily="2" charset="-122"/>
              </a:rPr>
              <a:t>Analysis&amp;</a:t>
            </a:r>
            <a:endParaRPr lang="en-US" altLang="zh-CN" sz="6000" dirty="0">
              <a:solidFill>
                <a:srgbClr val="D7BE7E"/>
              </a:solidFill>
              <a:sym typeface="演示镇魂行楷" panose="00000500000000000000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6000" dirty="0">
                <a:solidFill>
                  <a:srgbClr val="D7BE7E"/>
                </a:solidFill>
                <a:sym typeface="演示镇魂行楷" panose="00000500000000000000" pitchFamily="2" charset="-122"/>
              </a:rPr>
              <a:t>Design</a:t>
            </a:r>
            <a:endParaRPr lang="en-US" altLang="zh-CN" sz="6000" dirty="0">
              <a:solidFill>
                <a:srgbClr val="D7BE7E"/>
              </a:solidFill>
              <a:sym typeface="演示镇魂行楷" panose="000005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73524" y="2213610"/>
            <a:ext cx="844952" cy="2430780"/>
            <a:chOff x="5673524" y="2407534"/>
            <a:chExt cx="844952" cy="243078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673524" y="2407534"/>
              <a:ext cx="844952" cy="0"/>
            </a:xfrm>
            <a:prstGeom prst="line">
              <a:avLst/>
            </a:prstGeom>
            <a:ln>
              <a:solidFill>
                <a:srgbClr val="FCFC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673524" y="4838314"/>
              <a:ext cx="844952" cy="0"/>
            </a:xfrm>
            <a:prstGeom prst="line">
              <a:avLst/>
            </a:prstGeom>
            <a:ln>
              <a:solidFill>
                <a:srgbClr val="FCFC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6056844" y="1579357"/>
            <a:ext cx="78313" cy="3699286"/>
            <a:chOff x="6056844" y="1709466"/>
            <a:chExt cx="78313" cy="3699286"/>
          </a:xfrm>
        </p:grpSpPr>
        <p:sp>
          <p:nvSpPr>
            <p:cNvPr id="23" name="加号 22"/>
            <p:cNvSpPr/>
            <p:nvPr/>
          </p:nvSpPr>
          <p:spPr>
            <a:xfrm rot="2700000" flipH="1">
              <a:off x="6056845" y="1709466"/>
              <a:ext cx="78312" cy="78312"/>
            </a:xfrm>
            <a:prstGeom prst="mathPlus">
              <a:avLst>
                <a:gd name="adj1" fmla="val 853"/>
              </a:avLst>
            </a:prstGeom>
            <a:solidFill>
              <a:srgbClr val="282C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7BE7E"/>
                </a:solidFill>
              </a:endParaRPr>
            </a:p>
          </p:txBody>
        </p:sp>
        <p:sp>
          <p:nvSpPr>
            <p:cNvPr id="26" name="加号 25"/>
            <p:cNvSpPr/>
            <p:nvPr/>
          </p:nvSpPr>
          <p:spPr>
            <a:xfrm rot="2700000" flipH="1">
              <a:off x="6056844" y="5330440"/>
              <a:ext cx="78312" cy="78312"/>
            </a:xfrm>
            <a:prstGeom prst="mathPlus">
              <a:avLst>
                <a:gd name="adj1" fmla="val 853"/>
              </a:avLst>
            </a:prstGeom>
            <a:solidFill>
              <a:srgbClr val="282C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7BE7E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462145" y="2010410"/>
            <a:ext cx="345821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gradFill>
                  <a:gsLst>
                    <a:gs pos="0">
                      <a:srgbClr val="D7BE7E">
                        <a:alpha val="30000"/>
                      </a:srgbClr>
                    </a:gs>
                    <a:gs pos="74000">
                      <a:srgbClr val="D7BE7E">
                        <a:alpha val="0"/>
                      </a:srgbClr>
                    </a:gs>
                  </a:gsLst>
                  <a:lin ang="5400000" scaled="1"/>
                </a:gradFill>
                <a:latin typeface="+mj-lt"/>
              </a:rPr>
              <a:t>03</a:t>
            </a:r>
            <a:endParaRPr lang="zh-CN" altLang="en-US" sz="13800" dirty="0">
              <a:gradFill>
                <a:gsLst>
                  <a:gs pos="0">
                    <a:srgbClr val="D7BE7E">
                      <a:alpha val="30000"/>
                    </a:srgbClr>
                  </a:gs>
                  <a:gs pos="74000">
                    <a:srgbClr val="D7BE7E">
                      <a:alpha val="0"/>
                    </a:srgbClr>
                  </a:gs>
                </a:gsLst>
                <a:lin ang="5400000" scaled="1"/>
              </a:gradFill>
              <a:latin typeface="+mj-lt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 descr="C:\Users\28606\Desktop\9.png9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7216140" y="0"/>
            <a:ext cx="4975860" cy="6858000"/>
          </a:xfrm>
        </p:spPr>
      </p:pic>
      <p:sp>
        <p:nvSpPr>
          <p:cNvPr id="6" name="文本框 5"/>
          <p:cNvSpPr txBox="1"/>
          <p:nvPr/>
        </p:nvSpPr>
        <p:spPr>
          <a:xfrm>
            <a:off x="861378" y="2782697"/>
            <a:ext cx="4441788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8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休闲放松</a:t>
            </a:r>
            <a:endParaRPr lang="zh-CN" altLang="en-US" sz="2400" dirty="0">
              <a:solidFill>
                <a:schemeClr val="bg1"/>
              </a:solidFill>
              <a:latin typeface="DINPro-Light" panose="02000504040000020003" pitchFamily="50" charset="0"/>
              <a:sym typeface="DINPro-Light" panose="02000504040000020003" pitchFamily="50" charset="0"/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益智</a:t>
            </a:r>
            <a:endParaRPr lang="zh-CN" altLang="en-US" sz="2400" dirty="0">
              <a:solidFill>
                <a:schemeClr val="bg1"/>
              </a:solidFill>
              <a:latin typeface="DINPro-Light" panose="02000504040000020003" pitchFamily="50" charset="0"/>
              <a:sym typeface="DINPro-Light" panose="02000504040000020003" pitchFamily="50" charset="0"/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DINPro-Light" panose="02000504040000020003" pitchFamily="50" charset="0"/>
                <a:sym typeface="DINPro-Light" panose="02000504040000020003" pitchFamily="50" charset="0"/>
              </a:rPr>
              <a:t>单机</a:t>
            </a:r>
            <a:endParaRPr lang="zh-CN" altLang="en-US" sz="2400" dirty="0">
              <a:solidFill>
                <a:schemeClr val="bg1"/>
              </a:solidFill>
              <a:latin typeface="DINPro-Light" panose="02000504040000020003" pitchFamily="50" charset="0"/>
              <a:sym typeface="DINPro-Light" panose="02000504040000020003" pitchFamily="5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2013" y="1424818"/>
            <a:ext cx="5146991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  <a:sym typeface="DINPro-Light" panose="02000504040000020003" pitchFamily="50" charset="0"/>
              </a:rPr>
              <a:t>Analysis</a:t>
            </a:r>
            <a:endParaRPr lang="en-US" altLang="zh-CN" sz="3200" dirty="0">
              <a:solidFill>
                <a:schemeClr val="bg1"/>
              </a:solidFill>
              <a:latin typeface="+mj-lt"/>
              <a:ea typeface="Roboto Light" panose="02000000000000000000" pitchFamily="2" charset="0"/>
              <a:sym typeface="DINPro-Light" panose="02000504040000020003" pitchFamily="5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2013" y="2224788"/>
            <a:ext cx="44417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DINPro-Light" panose="02000504040000020003" pitchFamily="50" charset="0"/>
                <a:ea typeface="Roboto Light" panose="02000000000000000000" pitchFamily="2" charset="0"/>
                <a:sym typeface="DINPro-Light" panose="02000504040000020003" pitchFamily="50" charset="0"/>
              </a:rPr>
              <a:t>休闲益智类游戏</a:t>
            </a:r>
            <a:r>
              <a:rPr lang="en-US" altLang="zh-CN" sz="1000" dirty="0">
                <a:solidFill>
                  <a:schemeClr val="bg1"/>
                </a:solidFill>
                <a:latin typeface="DINPro-Light" panose="02000504040000020003" pitchFamily="50" charset="0"/>
                <a:ea typeface="Roboto Light" panose="02000000000000000000" pitchFamily="2" charset="0"/>
                <a:sym typeface="DINPro-Light" panose="02000504040000020003" pitchFamily="50" charset="0"/>
              </a:rPr>
              <a:t> </a:t>
            </a:r>
            <a:endParaRPr lang="zh-CN" altLang="en-US" sz="1000" dirty="0">
              <a:solidFill>
                <a:schemeClr val="bg1"/>
              </a:solidFill>
              <a:latin typeface="DINPro-Light" panose="02000504040000020003" pitchFamily="50" charset="0"/>
              <a:sym typeface="DINPro-Light" panose="02000504040000020003" pitchFamily="50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1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4865" y="977265"/>
            <a:ext cx="8001635" cy="54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728980" y="0"/>
            <a:ext cx="2262505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  <a:sym typeface="DINPro-Light" panose="02000504040000020003" pitchFamily="50" charset="0"/>
              </a:rPr>
              <a:t>Design</a:t>
            </a:r>
            <a:endParaRPr lang="en-US" altLang="zh-CN" sz="3200" dirty="0">
              <a:solidFill>
                <a:schemeClr val="bg1"/>
              </a:solidFill>
              <a:latin typeface="+mj-lt"/>
              <a:ea typeface="Roboto Light" panose="02000000000000000000" pitchFamily="2" charset="0"/>
              <a:sym typeface="DINPro-Light" panose="02000504040000020003" pitchFamily="50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8"/>
          <p:cNvSpPr/>
          <p:nvPr/>
        </p:nvSpPr>
        <p:spPr>
          <a:xfrm>
            <a:off x="7284035" y="2876107"/>
            <a:ext cx="2292830" cy="1105786"/>
          </a:xfrm>
          <a:custGeom>
            <a:avLst/>
            <a:gdLst>
              <a:gd name="connsiteX0" fmla="*/ 0 w 2232436"/>
              <a:gd name="connsiteY0" fmla="*/ 227029 h 1105786"/>
              <a:gd name="connsiteX1" fmla="*/ 1531279 w 2232436"/>
              <a:gd name="connsiteY1" fmla="*/ 227029 h 1105786"/>
              <a:gd name="connsiteX2" fmla="*/ 1531279 w 2232436"/>
              <a:gd name="connsiteY2" fmla="*/ 0 h 1105786"/>
              <a:gd name="connsiteX3" fmla="*/ 2232436 w 2232436"/>
              <a:gd name="connsiteY3" fmla="*/ 552893 h 1105786"/>
              <a:gd name="connsiteX4" fmla="*/ 1531279 w 2232436"/>
              <a:gd name="connsiteY4" fmla="*/ 1105786 h 1105786"/>
              <a:gd name="connsiteX5" fmla="*/ 1531279 w 2232436"/>
              <a:gd name="connsiteY5" fmla="*/ 878757 h 1105786"/>
              <a:gd name="connsiteX6" fmla="*/ 0 w 2232436"/>
              <a:gd name="connsiteY6" fmla="*/ 878757 h 1105786"/>
              <a:gd name="connsiteX7" fmla="*/ 0 w 2232436"/>
              <a:gd name="connsiteY7" fmla="*/ 227029 h 1105786"/>
              <a:gd name="connsiteX0-1" fmla="*/ 0 w 2232436"/>
              <a:gd name="connsiteY0-2" fmla="*/ 227029 h 1105786"/>
              <a:gd name="connsiteX1-3" fmla="*/ 1531279 w 2232436"/>
              <a:gd name="connsiteY1-4" fmla="*/ 227029 h 1105786"/>
              <a:gd name="connsiteX2-5" fmla="*/ 1531279 w 2232436"/>
              <a:gd name="connsiteY2-6" fmla="*/ 0 h 1105786"/>
              <a:gd name="connsiteX3-7" fmla="*/ 2232436 w 2232436"/>
              <a:gd name="connsiteY3-8" fmla="*/ 552893 h 1105786"/>
              <a:gd name="connsiteX4-9" fmla="*/ 1531279 w 2232436"/>
              <a:gd name="connsiteY4-10" fmla="*/ 1105786 h 1105786"/>
              <a:gd name="connsiteX5-11" fmla="*/ 1531279 w 2232436"/>
              <a:gd name="connsiteY5-12" fmla="*/ 878757 h 1105786"/>
              <a:gd name="connsiteX6-13" fmla="*/ 0 w 2232436"/>
              <a:gd name="connsiteY6-14" fmla="*/ 878757 h 1105786"/>
              <a:gd name="connsiteX7-15" fmla="*/ 0 w 2232436"/>
              <a:gd name="connsiteY7-16" fmla="*/ 227029 h 1105786"/>
              <a:gd name="connsiteX0-17" fmla="*/ 0 w 2232436"/>
              <a:gd name="connsiteY0-18" fmla="*/ 227029 h 1105786"/>
              <a:gd name="connsiteX1-19" fmla="*/ 1531279 w 2232436"/>
              <a:gd name="connsiteY1-20" fmla="*/ 227029 h 1105786"/>
              <a:gd name="connsiteX2-21" fmla="*/ 1531279 w 2232436"/>
              <a:gd name="connsiteY2-22" fmla="*/ 0 h 1105786"/>
              <a:gd name="connsiteX3-23" fmla="*/ 2232436 w 2232436"/>
              <a:gd name="connsiteY3-24" fmla="*/ 552893 h 1105786"/>
              <a:gd name="connsiteX4-25" fmla="*/ 1531279 w 2232436"/>
              <a:gd name="connsiteY4-26" fmla="*/ 1105786 h 1105786"/>
              <a:gd name="connsiteX5-27" fmla="*/ 1531279 w 2232436"/>
              <a:gd name="connsiteY5-28" fmla="*/ 878757 h 1105786"/>
              <a:gd name="connsiteX6-29" fmla="*/ 0 w 2232436"/>
              <a:gd name="connsiteY6-30" fmla="*/ 878757 h 1105786"/>
              <a:gd name="connsiteX7-31" fmla="*/ 0 w 2232436"/>
              <a:gd name="connsiteY7-32" fmla="*/ 227029 h 1105786"/>
              <a:gd name="connsiteX0-33" fmla="*/ 0 w 2232436"/>
              <a:gd name="connsiteY0-34" fmla="*/ 227029 h 1105786"/>
              <a:gd name="connsiteX1-35" fmla="*/ 1531279 w 2232436"/>
              <a:gd name="connsiteY1-36" fmla="*/ 227029 h 1105786"/>
              <a:gd name="connsiteX2-37" fmla="*/ 1531279 w 2232436"/>
              <a:gd name="connsiteY2-38" fmla="*/ 0 h 1105786"/>
              <a:gd name="connsiteX3-39" fmla="*/ 2232436 w 2232436"/>
              <a:gd name="connsiteY3-40" fmla="*/ 552893 h 1105786"/>
              <a:gd name="connsiteX4-41" fmla="*/ 1531279 w 2232436"/>
              <a:gd name="connsiteY4-42" fmla="*/ 1105786 h 1105786"/>
              <a:gd name="connsiteX5-43" fmla="*/ 1531279 w 2232436"/>
              <a:gd name="connsiteY5-44" fmla="*/ 878757 h 1105786"/>
              <a:gd name="connsiteX6-45" fmla="*/ 0 w 2232436"/>
              <a:gd name="connsiteY6-46" fmla="*/ 878757 h 1105786"/>
              <a:gd name="connsiteX7-47" fmla="*/ 0 w 2232436"/>
              <a:gd name="connsiteY7-48" fmla="*/ 227029 h 1105786"/>
              <a:gd name="connsiteX0-49" fmla="*/ 0 w 2232436"/>
              <a:gd name="connsiteY0-50" fmla="*/ 227029 h 1105786"/>
              <a:gd name="connsiteX1-51" fmla="*/ 1531279 w 2232436"/>
              <a:gd name="connsiteY1-52" fmla="*/ 227029 h 1105786"/>
              <a:gd name="connsiteX2-53" fmla="*/ 1531279 w 2232436"/>
              <a:gd name="connsiteY2-54" fmla="*/ 0 h 1105786"/>
              <a:gd name="connsiteX3-55" fmla="*/ 2232436 w 2232436"/>
              <a:gd name="connsiteY3-56" fmla="*/ 552893 h 1105786"/>
              <a:gd name="connsiteX4-57" fmla="*/ 1531279 w 2232436"/>
              <a:gd name="connsiteY4-58" fmla="*/ 1105786 h 1105786"/>
              <a:gd name="connsiteX5-59" fmla="*/ 1531279 w 2232436"/>
              <a:gd name="connsiteY5-60" fmla="*/ 878757 h 1105786"/>
              <a:gd name="connsiteX6-61" fmla="*/ 0 w 2232436"/>
              <a:gd name="connsiteY6-62" fmla="*/ 878757 h 1105786"/>
              <a:gd name="connsiteX7-63" fmla="*/ 0 w 2232436"/>
              <a:gd name="connsiteY7-64" fmla="*/ 227029 h 1105786"/>
              <a:gd name="connsiteX0-65" fmla="*/ 42530 w 2274966"/>
              <a:gd name="connsiteY0-66" fmla="*/ 227029 h 1105786"/>
              <a:gd name="connsiteX1-67" fmla="*/ 1573809 w 2274966"/>
              <a:gd name="connsiteY1-68" fmla="*/ 227029 h 1105786"/>
              <a:gd name="connsiteX2-69" fmla="*/ 1573809 w 2274966"/>
              <a:gd name="connsiteY2-70" fmla="*/ 0 h 1105786"/>
              <a:gd name="connsiteX3-71" fmla="*/ 2274966 w 2274966"/>
              <a:gd name="connsiteY3-72" fmla="*/ 552893 h 1105786"/>
              <a:gd name="connsiteX4-73" fmla="*/ 1573809 w 2274966"/>
              <a:gd name="connsiteY4-74" fmla="*/ 1105786 h 1105786"/>
              <a:gd name="connsiteX5-75" fmla="*/ 1573809 w 2274966"/>
              <a:gd name="connsiteY5-76" fmla="*/ 878757 h 1105786"/>
              <a:gd name="connsiteX6-77" fmla="*/ 42530 w 2274966"/>
              <a:gd name="connsiteY6-78" fmla="*/ 878757 h 1105786"/>
              <a:gd name="connsiteX7-79" fmla="*/ 42530 w 2274966"/>
              <a:gd name="connsiteY7-80" fmla="*/ 227029 h 1105786"/>
              <a:gd name="connsiteX0-81" fmla="*/ 60394 w 2292830"/>
              <a:gd name="connsiteY0-82" fmla="*/ 227029 h 1105786"/>
              <a:gd name="connsiteX1-83" fmla="*/ 1591673 w 2292830"/>
              <a:gd name="connsiteY1-84" fmla="*/ 227029 h 1105786"/>
              <a:gd name="connsiteX2-85" fmla="*/ 1591673 w 2292830"/>
              <a:gd name="connsiteY2-86" fmla="*/ 0 h 1105786"/>
              <a:gd name="connsiteX3-87" fmla="*/ 2292830 w 2292830"/>
              <a:gd name="connsiteY3-88" fmla="*/ 552893 h 1105786"/>
              <a:gd name="connsiteX4-89" fmla="*/ 1591673 w 2292830"/>
              <a:gd name="connsiteY4-90" fmla="*/ 1105786 h 1105786"/>
              <a:gd name="connsiteX5-91" fmla="*/ 1591673 w 2292830"/>
              <a:gd name="connsiteY5-92" fmla="*/ 878757 h 1105786"/>
              <a:gd name="connsiteX6-93" fmla="*/ 60394 w 2292830"/>
              <a:gd name="connsiteY6-94" fmla="*/ 878757 h 1105786"/>
              <a:gd name="connsiteX7-95" fmla="*/ 60394 w 2292830"/>
              <a:gd name="connsiteY7-96" fmla="*/ 227029 h 1105786"/>
              <a:gd name="connsiteX0-97" fmla="*/ 60394 w 2292830"/>
              <a:gd name="connsiteY0-98" fmla="*/ 227029 h 1105786"/>
              <a:gd name="connsiteX1-99" fmla="*/ 1591673 w 2292830"/>
              <a:gd name="connsiteY1-100" fmla="*/ 227029 h 1105786"/>
              <a:gd name="connsiteX2-101" fmla="*/ 1591673 w 2292830"/>
              <a:gd name="connsiteY2-102" fmla="*/ 0 h 1105786"/>
              <a:gd name="connsiteX3-103" fmla="*/ 2292830 w 2292830"/>
              <a:gd name="connsiteY3-104" fmla="*/ 552893 h 1105786"/>
              <a:gd name="connsiteX4-105" fmla="*/ 1591673 w 2292830"/>
              <a:gd name="connsiteY4-106" fmla="*/ 1105786 h 1105786"/>
              <a:gd name="connsiteX5-107" fmla="*/ 1591673 w 2292830"/>
              <a:gd name="connsiteY5-108" fmla="*/ 878757 h 1105786"/>
              <a:gd name="connsiteX6-109" fmla="*/ 60394 w 2292830"/>
              <a:gd name="connsiteY6-110" fmla="*/ 878757 h 1105786"/>
              <a:gd name="connsiteX7-111" fmla="*/ 60394 w 2292830"/>
              <a:gd name="connsiteY7-112" fmla="*/ 227029 h 1105786"/>
              <a:gd name="connsiteX0-113" fmla="*/ 60394 w 2292830"/>
              <a:gd name="connsiteY0-114" fmla="*/ 227029 h 1105786"/>
              <a:gd name="connsiteX1-115" fmla="*/ 1591673 w 2292830"/>
              <a:gd name="connsiteY1-116" fmla="*/ 227029 h 1105786"/>
              <a:gd name="connsiteX2-117" fmla="*/ 1591673 w 2292830"/>
              <a:gd name="connsiteY2-118" fmla="*/ 0 h 1105786"/>
              <a:gd name="connsiteX3-119" fmla="*/ 2292830 w 2292830"/>
              <a:gd name="connsiteY3-120" fmla="*/ 552893 h 1105786"/>
              <a:gd name="connsiteX4-121" fmla="*/ 1591673 w 2292830"/>
              <a:gd name="connsiteY4-122" fmla="*/ 1105786 h 1105786"/>
              <a:gd name="connsiteX5-123" fmla="*/ 1591673 w 2292830"/>
              <a:gd name="connsiteY5-124" fmla="*/ 878757 h 1105786"/>
              <a:gd name="connsiteX6-125" fmla="*/ 60394 w 2292830"/>
              <a:gd name="connsiteY6-126" fmla="*/ 878757 h 1105786"/>
              <a:gd name="connsiteX7-127" fmla="*/ 60394 w 2292830"/>
              <a:gd name="connsiteY7-128" fmla="*/ 227029 h 11057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292830" h="1105786">
                <a:moveTo>
                  <a:pt x="60394" y="227029"/>
                </a:moveTo>
                <a:cubicBezTo>
                  <a:pt x="592085" y="88806"/>
                  <a:pt x="1006819" y="407782"/>
                  <a:pt x="1591673" y="227029"/>
                </a:cubicBezTo>
                <a:lnTo>
                  <a:pt x="1591673" y="0"/>
                </a:lnTo>
                <a:cubicBezTo>
                  <a:pt x="1867922" y="354419"/>
                  <a:pt x="2059111" y="368595"/>
                  <a:pt x="2292830" y="552893"/>
                </a:cubicBezTo>
                <a:cubicBezTo>
                  <a:pt x="2059111" y="737191"/>
                  <a:pt x="1761597" y="878958"/>
                  <a:pt x="1591673" y="1105786"/>
                </a:cubicBezTo>
                <a:lnTo>
                  <a:pt x="1591673" y="878757"/>
                </a:lnTo>
                <a:cubicBezTo>
                  <a:pt x="1113145" y="666106"/>
                  <a:pt x="538922" y="1038246"/>
                  <a:pt x="60394" y="878757"/>
                </a:cubicBezTo>
                <a:cubicBezTo>
                  <a:pt x="-35299" y="640249"/>
                  <a:pt x="-3402" y="444272"/>
                  <a:pt x="60394" y="2270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Right Arrow 8"/>
          <p:cNvSpPr/>
          <p:nvPr/>
        </p:nvSpPr>
        <p:spPr>
          <a:xfrm>
            <a:off x="5727735" y="2876107"/>
            <a:ext cx="2292830" cy="1105786"/>
          </a:xfrm>
          <a:custGeom>
            <a:avLst/>
            <a:gdLst>
              <a:gd name="connsiteX0" fmla="*/ 0 w 2232436"/>
              <a:gd name="connsiteY0" fmla="*/ 227029 h 1105786"/>
              <a:gd name="connsiteX1" fmla="*/ 1531279 w 2232436"/>
              <a:gd name="connsiteY1" fmla="*/ 227029 h 1105786"/>
              <a:gd name="connsiteX2" fmla="*/ 1531279 w 2232436"/>
              <a:gd name="connsiteY2" fmla="*/ 0 h 1105786"/>
              <a:gd name="connsiteX3" fmla="*/ 2232436 w 2232436"/>
              <a:gd name="connsiteY3" fmla="*/ 552893 h 1105786"/>
              <a:gd name="connsiteX4" fmla="*/ 1531279 w 2232436"/>
              <a:gd name="connsiteY4" fmla="*/ 1105786 h 1105786"/>
              <a:gd name="connsiteX5" fmla="*/ 1531279 w 2232436"/>
              <a:gd name="connsiteY5" fmla="*/ 878757 h 1105786"/>
              <a:gd name="connsiteX6" fmla="*/ 0 w 2232436"/>
              <a:gd name="connsiteY6" fmla="*/ 878757 h 1105786"/>
              <a:gd name="connsiteX7" fmla="*/ 0 w 2232436"/>
              <a:gd name="connsiteY7" fmla="*/ 227029 h 1105786"/>
              <a:gd name="connsiteX0-1" fmla="*/ 0 w 2232436"/>
              <a:gd name="connsiteY0-2" fmla="*/ 227029 h 1105786"/>
              <a:gd name="connsiteX1-3" fmla="*/ 1531279 w 2232436"/>
              <a:gd name="connsiteY1-4" fmla="*/ 227029 h 1105786"/>
              <a:gd name="connsiteX2-5" fmla="*/ 1531279 w 2232436"/>
              <a:gd name="connsiteY2-6" fmla="*/ 0 h 1105786"/>
              <a:gd name="connsiteX3-7" fmla="*/ 2232436 w 2232436"/>
              <a:gd name="connsiteY3-8" fmla="*/ 552893 h 1105786"/>
              <a:gd name="connsiteX4-9" fmla="*/ 1531279 w 2232436"/>
              <a:gd name="connsiteY4-10" fmla="*/ 1105786 h 1105786"/>
              <a:gd name="connsiteX5-11" fmla="*/ 1531279 w 2232436"/>
              <a:gd name="connsiteY5-12" fmla="*/ 878757 h 1105786"/>
              <a:gd name="connsiteX6-13" fmla="*/ 0 w 2232436"/>
              <a:gd name="connsiteY6-14" fmla="*/ 878757 h 1105786"/>
              <a:gd name="connsiteX7-15" fmla="*/ 0 w 2232436"/>
              <a:gd name="connsiteY7-16" fmla="*/ 227029 h 1105786"/>
              <a:gd name="connsiteX0-17" fmla="*/ 0 w 2232436"/>
              <a:gd name="connsiteY0-18" fmla="*/ 227029 h 1105786"/>
              <a:gd name="connsiteX1-19" fmla="*/ 1531279 w 2232436"/>
              <a:gd name="connsiteY1-20" fmla="*/ 227029 h 1105786"/>
              <a:gd name="connsiteX2-21" fmla="*/ 1531279 w 2232436"/>
              <a:gd name="connsiteY2-22" fmla="*/ 0 h 1105786"/>
              <a:gd name="connsiteX3-23" fmla="*/ 2232436 w 2232436"/>
              <a:gd name="connsiteY3-24" fmla="*/ 552893 h 1105786"/>
              <a:gd name="connsiteX4-25" fmla="*/ 1531279 w 2232436"/>
              <a:gd name="connsiteY4-26" fmla="*/ 1105786 h 1105786"/>
              <a:gd name="connsiteX5-27" fmla="*/ 1531279 w 2232436"/>
              <a:gd name="connsiteY5-28" fmla="*/ 878757 h 1105786"/>
              <a:gd name="connsiteX6-29" fmla="*/ 0 w 2232436"/>
              <a:gd name="connsiteY6-30" fmla="*/ 878757 h 1105786"/>
              <a:gd name="connsiteX7-31" fmla="*/ 0 w 2232436"/>
              <a:gd name="connsiteY7-32" fmla="*/ 227029 h 1105786"/>
              <a:gd name="connsiteX0-33" fmla="*/ 0 w 2232436"/>
              <a:gd name="connsiteY0-34" fmla="*/ 227029 h 1105786"/>
              <a:gd name="connsiteX1-35" fmla="*/ 1531279 w 2232436"/>
              <a:gd name="connsiteY1-36" fmla="*/ 227029 h 1105786"/>
              <a:gd name="connsiteX2-37" fmla="*/ 1531279 w 2232436"/>
              <a:gd name="connsiteY2-38" fmla="*/ 0 h 1105786"/>
              <a:gd name="connsiteX3-39" fmla="*/ 2232436 w 2232436"/>
              <a:gd name="connsiteY3-40" fmla="*/ 552893 h 1105786"/>
              <a:gd name="connsiteX4-41" fmla="*/ 1531279 w 2232436"/>
              <a:gd name="connsiteY4-42" fmla="*/ 1105786 h 1105786"/>
              <a:gd name="connsiteX5-43" fmla="*/ 1531279 w 2232436"/>
              <a:gd name="connsiteY5-44" fmla="*/ 878757 h 1105786"/>
              <a:gd name="connsiteX6-45" fmla="*/ 0 w 2232436"/>
              <a:gd name="connsiteY6-46" fmla="*/ 878757 h 1105786"/>
              <a:gd name="connsiteX7-47" fmla="*/ 0 w 2232436"/>
              <a:gd name="connsiteY7-48" fmla="*/ 227029 h 1105786"/>
              <a:gd name="connsiteX0-49" fmla="*/ 0 w 2232436"/>
              <a:gd name="connsiteY0-50" fmla="*/ 227029 h 1105786"/>
              <a:gd name="connsiteX1-51" fmla="*/ 1531279 w 2232436"/>
              <a:gd name="connsiteY1-52" fmla="*/ 227029 h 1105786"/>
              <a:gd name="connsiteX2-53" fmla="*/ 1531279 w 2232436"/>
              <a:gd name="connsiteY2-54" fmla="*/ 0 h 1105786"/>
              <a:gd name="connsiteX3-55" fmla="*/ 2232436 w 2232436"/>
              <a:gd name="connsiteY3-56" fmla="*/ 552893 h 1105786"/>
              <a:gd name="connsiteX4-57" fmla="*/ 1531279 w 2232436"/>
              <a:gd name="connsiteY4-58" fmla="*/ 1105786 h 1105786"/>
              <a:gd name="connsiteX5-59" fmla="*/ 1531279 w 2232436"/>
              <a:gd name="connsiteY5-60" fmla="*/ 878757 h 1105786"/>
              <a:gd name="connsiteX6-61" fmla="*/ 0 w 2232436"/>
              <a:gd name="connsiteY6-62" fmla="*/ 878757 h 1105786"/>
              <a:gd name="connsiteX7-63" fmla="*/ 0 w 2232436"/>
              <a:gd name="connsiteY7-64" fmla="*/ 227029 h 1105786"/>
              <a:gd name="connsiteX0-65" fmla="*/ 42530 w 2274966"/>
              <a:gd name="connsiteY0-66" fmla="*/ 227029 h 1105786"/>
              <a:gd name="connsiteX1-67" fmla="*/ 1573809 w 2274966"/>
              <a:gd name="connsiteY1-68" fmla="*/ 227029 h 1105786"/>
              <a:gd name="connsiteX2-69" fmla="*/ 1573809 w 2274966"/>
              <a:gd name="connsiteY2-70" fmla="*/ 0 h 1105786"/>
              <a:gd name="connsiteX3-71" fmla="*/ 2274966 w 2274966"/>
              <a:gd name="connsiteY3-72" fmla="*/ 552893 h 1105786"/>
              <a:gd name="connsiteX4-73" fmla="*/ 1573809 w 2274966"/>
              <a:gd name="connsiteY4-74" fmla="*/ 1105786 h 1105786"/>
              <a:gd name="connsiteX5-75" fmla="*/ 1573809 w 2274966"/>
              <a:gd name="connsiteY5-76" fmla="*/ 878757 h 1105786"/>
              <a:gd name="connsiteX6-77" fmla="*/ 42530 w 2274966"/>
              <a:gd name="connsiteY6-78" fmla="*/ 878757 h 1105786"/>
              <a:gd name="connsiteX7-79" fmla="*/ 42530 w 2274966"/>
              <a:gd name="connsiteY7-80" fmla="*/ 227029 h 1105786"/>
              <a:gd name="connsiteX0-81" fmla="*/ 60394 w 2292830"/>
              <a:gd name="connsiteY0-82" fmla="*/ 227029 h 1105786"/>
              <a:gd name="connsiteX1-83" fmla="*/ 1591673 w 2292830"/>
              <a:gd name="connsiteY1-84" fmla="*/ 227029 h 1105786"/>
              <a:gd name="connsiteX2-85" fmla="*/ 1591673 w 2292830"/>
              <a:gd name="connsiteY2-86" fmla="*/ 0 h 1105786"/>
              <a:gd name="connsiteX3-87" fmla="*/ 2292830 w 2292830"/>
              <a:gd name="connsiteY3-88" fmla="*/ 552893 h 1105786"/>
              <a:gd name="connsiteX4-89" fmla="*/ 1591673 w 2292830"/>
              <a:gd name="connsiteY4-90" fmla="*/ 1105786 h 1105786"/>
              <a:gd name="connsiteX5-91" fmla="*/ 1591673 w 2292830"/>
              <a:gd name="connsiteY5-92" fmla="*/ 878757 h 1105786"/>
              <a:gd name="connsiteX6-93" fmla="*/ 60394 w 2292830"/>
              <a:gd name="connsiteY6-94" fmla="*/ 878757 h 1105786"/>
              <a:gd name="connsiteX7-95" fmla="*/ 60394 w 2292830"/>
              <a:gd name="connsiteY7-96" fmla="*/ 227029 h 1105786"/>
              <a:gd name="connsiteX0-97" fmla="*/ 60394 w 2292830"/>
              <a:gd name="connsiteY0-98" fmla="*/ 227029 h 1105786"/>
              <a:gd name="connsiteX1-99" fmla="*/ 1591673 w 2292830"/>
              <a:gd name="connsiteY1-100" fmla="*/ 227029 h 1105786"/>
              <a:gd name="connsiteX2-101" fmla="*/ 1591673 w 2292830"/>
              <a:gd name="connsiteY2-102" fmla="*/ 0 h 1105786"/>
              <a:gd name="connsiteX3-103" fmla="*/ 2292830 w 2292830"/>
              <a:gd name="connsiteY3-104" fmla="*/ 552893 h 1105786"/>
              <a:gd name="connsiteX4-105" fmla="*/ 1591673 w 2292830"/>
              <a:gd name="connsiteY4-106" fmla="*/ 1105786 h 1105786"/>
              <a:gd name="connsiteX5-107" fmla="*/ 1591673 w 2292830"/>
              <a:gd name="connsiteY5-108" fmla="*/ 878757 h 1105786"/>
              <a:gd name="connsiteX6-109" fmla="*/ 60394 w 2292830"/>
              <a:gd name="connsiteY6-110" fmla="*/ 878757 h 1105786"/>
              <a:gd name="connsiteX7-111" fmla="*/ 60394 w 2292830"/>
              <a:gd name="connsiteY7-112" fmla="*/ 227029 h 1105786"/>
              <a:gd name="connsiteX0-113" fmla="*/ 60394 w 2292830"/>
              <a:gd name="connsiteY0-114" fmla="*/ 227029 h 1105786"/>
              <a:gd name="connsiteX1-115" fmla="*/ 1591673 w 2292830"/>
              <a:gd name="connsiteY1-116" fmla="*/ 227029 h 1105786"/>
              <a:gd name="connsiteX2-117" fmla="*/ 1591673 w 2292830"/>
              <a:gd name="connsiteY2-118" fmla="*/ 0 h 1105786"/>
              <a:gd name="connsiteX3-119" fmla="*/ 2292830 w 2292830"/>
              <a:gd name="connsiteY3-120" fmla="*/ 552893 h 1105786"/>
              <a:gd name="connsiteX4-121" fmla="*/ 1591673 w 2292830"/>
              <a:gd name="connsiteY4-122" fmla="*/ 1105786 h 1105786"/>
              <a:gd name="connsiteX5-123" fmla="*/ 1591673 w 2292830"/>
              <a:gd name="connsiteY5-124" fmla="*/ 878757 h 1105786"/>
              <a:gd name="connsiteX6-125" fmla="*/ 60394 w 2292830"/>
              <a:gd name="connsiteY6-126" fmla="*/ 878757 h 1105786"/>
              <a:gd name="connsiteX7-127" fmla="*/ 60394 w 2292830"/>
              <a:gd name="connsiteY7-128" fmla="*/ 227029 h 11057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292830" h="1105786">
                <a:moveTo>
                  <a:pt x="60394" y="227029"/>
                </a:moveTo>
                <a:cubicBezTo>
                  <a:pt x="592085" y="88806"/>
                  <a:pt x="1006819" y="407782"/>
                  <a:pt x="1591673" y="227029"/>
                </a:cubicBezTo>
                <a:lnTo>
                  <a:pt x="1591673" y="0"/>
                </a:lnTo>
                <a:cubicBezTo>
                  <a:pt x="1867922" y="354419"/>
                  <a:pt x="2059111" y="368595"/>
                  <a:pt x="2292830" y="552893"/>
                </a:cubicBezTo>
                <a:cubicBezTo>
                  <a:pt x="2059111" y="737191"/>
                  <a:pt x="1761597" y="878958"/>
                  <a:pt x="1591673" y="1105786"/>
                </a:cubicBezTo>
                <a:lnTo>
                  <a:pt x="1591673" y="878757"/>
                </a:lnTo>
                <a:cubicBezTo>
                  <a:pt x="1113145" y="666106"/>
                  <a:pt x="538922" y="1038246"/>
                  <a:pt x="60394" y="878757"/>
                </a:cubicBezTo>
                <a:cubicBezTo>
                  <a:pt x="-35299" y="640249"/>
                  <a:pt x="-3402" y="444272"/>
                  <a:pt x="60394" y="227029"/>
                </a:cubicBezTo>
                <a:close/>
              </a:path>
            </a:pathLst>
          </a:custGeom>
          <a:solidFill>
            <a:srgbClr val="D7BE7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Right Arrow 8"/>
          <p:cNvSpPr/>
          <p:nvPr/>
        </p:nvSpPr>
        <p:spPr>
          <a:xfrm>
            <a:off x="4171435" y="2876107"/>
            <a:ext cx="2292830" cy="1105786"/>
          </a:xfrm>
          <a:custGeom>
            <a:avLst/>
            <a:gdLst>
              <a:gd name="connsiteX0" fmla="*/ 0 w 2232436"/>
              <a:gd name="connsiteY0" fmla="*/ 227029 h 1105786"/>
              <a:gd name="connsiteX1" fmla="*/ 1531279 w 2232436"/>
              <a:gd name="connsiteY1" fmla="*/ 227029 h 1105786"/>
              <a:gd name="connsiteX2" fmla="*/ 1531279 w 2232436"/>
              <a:gd name="connsiteY2" fmla="*/ 0 h 1105786"/>
              <a:gd name="connsiteX3" fmla="*/ 2232436 w 2232436"/>
              <a:gd name="connsiteY3" fmla="*/ 552893 h 1105786"/>
              <a:gd name="connsiteX4" fmla="*/ 1531279 w 2232436"/>
              <a:gd name="connsiteY4" fmla="*/ 1105786 h 1105786"/>
              <a:gd name="connsiteX5" fmla="*/ 1531279 w 2232436"/>
              <a:gd name="connsiteY5" fmla="*/ 878757 h 1105786"/>
              <a:gd name="connsiteX6" fmla="*/ 0 w 2232436"/>
              <a:gd name="connsiteY6" fmla="*/ 878757 h 1105786"/>
              <a:gd name="connsiteX7" fmla="*/ 0 w 2232436"/>
              <a:gd name="connsiteY7" fmla="*/ 227029 h 1105786"/>
              <a:gd name="connsiteX0-1" fmla="*/ 0 w 2232436"/>
              <a:gd name="connsiteY0-2" fmla="*/ 227029 h 1105786"/>
              <a:gd name="connsiteX1-3" fmla="*/ 1531279 w 2232436"/>
              <a:gd name="connsiteY1-4" fmla="*/ 227029 h 1105786"/>
              <a:gd name="connsiteX2-5" fmla="*/ 1531279 w 2232436"/>
              <a:gd name="connsiteY2-6" fmla="*/ 0 h 1105786"/>
              <a:gd name="connsiteX3-7" fmla="*/ 2232436 w 2232436"/>
              <a:gd name="connsiteY3-8" fmla="*/ 552893 h 1105786"/>
              <a:gd name="connsiteX4-9" fmla="*/ 1531279 w 2232436"/>
              <a:gd name="connsiteY4-10" fmla="*/ 1105786 h 1105786"/>
              <a:gd name="connsiteX5-11" fmla="*/ 1531279 w 2232436"/>
              <a:gd name="connsiteY5-12" fmla="*/ 878757 h 1105786"/>
              <a:gd name="connsiteX6-13" fmla="*/ 0 w 2232436"/>
              <a:gd name="connsiteY6-14" fmla="*/ 878757 h 1105786"/>
              <a:gd name="connsiteX7-15" fmla="*/ 0 w 2232436"/>
              <a:gd name="connsiteY7-16" fmla="*/ 227029 h 1105786"/>
              <a:gd name="connsiteX0-17" fmla="*/ 0 w 2232436"/>
              <a:gd name="connsiteY0-18" fmla="*/ 227029 h 1105786"/>
              <a:gd name="connsiteX1-19" fmla="*/ 1531279 w 2232436"/>
              <a:gd name="connsiteY1-20" fmla="*/ 227029 h 1105786"/>
              <a:gd name="connsiteX2-21" fmla="*/ 1531279 w 2232436"/>
              <a:gd name="connsiteY2-22" fmla="*/ 0 h 1105786"/>
              <a:gd name="connsiteX3-23" fmla="*/ 2232436 w 2232436"/>
              <a:gd name="connsiteY3-24" fmla="*/ 552893 h 1105786"/>
              <a:gd name="connsiteX4-25" fmla="*/ 1531279 w 2232436"/>
              <a:gd name="connsiteY4-26" fmla="*/ 1105786 h 1105786"/>
              <a:gd name="connsiteX5-27" fmla="*/ 1531279 w 2232436"/>
              <a:gd name="connsiteY5-28" fmla="*/ 878757 h 1105786"/>
              <a:gd name="connsiteX6-29" fmla="*/ 0 w 2232436"/>
              <a:gd name="connsiteY6-30" fmla="*/ 878757 h 1105786"/>
              <a:gd name="connsiteX7-31" fmla="*/ 0 w 2232436"/>
              <a:gd name="connsiteY7-32" fmla="*/ 227029 h 1105786"/>
              <a:gd name="connsiteX0-33" fmla="*/ 0 w 2232436"/>
              <a:gd name="connsiteY0-34" fmla="*/ 227029 h 1105786"/>
              <a:gd name="connsiteX1-35" fmla="*/ 1531279 w 2232436"/>
              <a:gd name="connsiteY1-36" fmla="*/ 227029 h 1105786"/>
              <a:gd name="connsiteX2-37" fmla="*/ 1531279 w 2232436"/>
              <a:gd name="connsiteY2-38" fmla="*/ 0 h 1105786"/>
              <a:gd name="connsiteX3-39" fmla="*/ 2232436 w 2232436"/>
              <a:gd name="connsiteY3-40" fmla="*/ 552893 h 1105786"/>
              <a:gd name="connsiteX4-41" fmla="*/ 1531279 w 2232436"/>
              <a:gd name="connsiteY4-42" fmla="*/ 1105786 h 1105786"/>
              <a:gd name="connsiteX5-43" fmla="*/ 1531279 w 2232436"/>
              <a:gd name="connsiteY5-44" fmla="*/ 878757 h 1105786"/>
              <a:gd name="connsiteX6-45" fmla="*/ 0 w 2232436"/>
              <a:gd name="connsiteY6-46" fmla="*/ 878757 h 1105786"/>
              <a:gd name="connsiteX7-47" fmla="*/ 0 w 2232436"/>
              <a:gd name="connsiteY7-48" fmla="*/ 227029 h 1105786"/>
              <a:gd name="connsiteX0-49" fmla="*/ 0 w 2232436"/>
              <a:gd name="connsiteY0-50" fmla="*/ 227029 h 1105786"/>
              <a:gd name="connsiteX1-51" fmla="*/ 1531279 w 2232436"/>
              <a:gd name="connsiteY1-52" fmla="*/ 227029 h 1105786"/>
              <a:gd name="connsiteX2-53" fmla="*/ 1531279 w 2232436"/>
              <a:gd name="connsiteY2-54" fmla="*/ 0 h 1105786"/>
              <a:gd name="connsiteX3-55" fmla="*/ 2232436 w 2232436"/>
              <a:gd name="connsiteY3-56" fmla="*/ 552893 h 1105786"/>
              <a:gd name="connsiteX4-57" fmla="*/ 1531279 w 2232436"/>
              <a:gd name="connsiteY4-58" fmla="*/ 1105786 h 1105786"/>
              <a:gd name="connsiteX5-59" fmla="*/ 1531279 w 2232436"/>
              <a:gd name="connsiteY5-60" fmla="*/ 878757 h 1105786"/>
              <a:gd name="connsiteX6-61" fmla="*/ 0 w 2232436"/>
              <a:gd name="connsiteY6-62" fmla="*/ 878757 h 1105786"/>
              <a:gd name="connsiteX7-63" fmla="*/ 0 w 2232436"/>
              <a:gd name="connsiteY7-64" fmla="*/ 227029 h 1105786"/>
              <a:gd name="connsiteX0-65" fmla="*/ 42530 w 2274966"/>
              <a:gd name="connsiteY0-66" fmla="*/ 227029 h 1105786"/>
              <a:gd name="connsiteX1-67" fmla="*/ 1573809 w 2274966"/>
              <a:gd name="connsiteY1-68" fmla="*/ 227029 h 1105786"/>
              <a:gd name="connsiteX2-69" fmla="*/ 1573809 w 2274966"/>
              <a:gd name="connsiteY2-70" fmla="*/ 0 h 1105786"/>
              <a:gd name="connsiteX3-71" fmla="*/ 2274966 w 2274966"/>
              <a:gd name="connsiteY3-72" fmla="*/ 552893 h 1105786"/>
              <a:gd name="connsiteX4-73" fmla="*/ 1573809 w 2274966"/>
              <a:gd name="connsiteY4-74" fmla="*/ 1105786 h 1105786"/>
              <a:gd name="connsiteX5-75" fmla="*/ 1573809 w 2274966"/>
              <a:gd name="connsiteY5-76" fmla="*/ 878757 h 1105786"/>
              <a:gd name="connsiteX6-77" fmla="*/ 42530 w 2274966"/>
              <a:gd name="connsiteY6-78" fmla="*/ 878757 h 1105786"/>
              <a:gd name="connsiteX7-79" fmla="*/ 42530 w 2274966"/>
              <a:gd name="connsiteY7-80" fmla="*/ 227029 h 1105786"/>
              <a:gd name="connsiteX0-81" fmla="*/ 60394 w 2292830"/>
              <a:gd name="connsiteY0-82" fmla="*/ 227029 h 1105786"/>
              <a:gd name="connsiteX1-83" fmla="*/ 1591673 w 2292830"/>
              <a:gd name="connsiteY1-84" fmla="*/ 227029 h 1105786"/>
              <a:gd name="connsiteX2-85" fmla="*/ 1591673 w 2292830"/>
              <a:gd name="connsiteY2-86" fmla="*/ 0 h 1105786"/>
              <a:gd name="connsiteX3-87" fmla="*/ 2292830 w 2292830"/>
              <a:gd name="connsiteY3-88" fmla="*/ 552893 h 1105786"/>
              <a:gd name="connsiteX4-89" fmla="*/ 1591673 w 2292830"/>
              <a:gd name="connsiteY4-90" fmla="*/ 1105786 h 1105786"/>
              <a:gd name="connsiteX5-91" fmla="*/ 1591673 w 2292830"/>
              <a:gd name="connsiteY5-92" fmla="*/ 878757 h 1105786"/>
              <a:gd name="connsiteX6-93" fmla="*/ 60394 w 2292830"/>
              <a:gd name="connsiteY6-94" fmla="*/ 878757 h 1105786"/>
              <a:gd name="connsiteX7-95" fmla="*/ 60394 w 2292830"/>
              <a:gd name="connsiteY7-96" fmla="*/ 227029 h 1105786"/>
              <a:gd name="connsiteX0-97" fmla="*/ 60394 w 2292830"/>
              <a:gd name="connsiteY0-98" fmla="*/ 227029 h 1105786"/>
              <a:gd name="connsiteX1-99" fmla="*/ 1591673 w 2292830"/>
              <a:gd name="connsiteY1-100" fmla="*/ 227029 h 1105786"/>
              <a:gd name="connsiteX2-101" fmla="*/ 1591673 w 2292830"/>
              <a:gd name="connsiteY2-102" fmla="*/ 0 h 1105786"/>
              <a:gd name="connsiteX3-103" fmla="*/ 2292830 w 2292830"/>
              <a:gd name="connsiteY3-104" fmla="*/ 552893 h 1105786"/>
              <a:gd name="connsiteX4-105" fmla="*/ 1591673 w 2292830"/>
              <a:gd name="connsiteY4-106" fmla="*/ 1105786 h 1105786"/>
              <a:gd name="connsiteX5-107" fmla="*/ 1591673 w 2292830"/>
              <a:gd name="connsiteY5-108" fmla="*/ 878757 h 1105786"/>
              <a:gd name="connsiteX6-109" fmla="*/ 60394 w 2292830"/>
              <a:gd name="connsiteY6-110" fmla="*/ 878757 h 1105786"/>
              <a:gd name="connsiteX7-111" fmla="*/ 60394 w 2292830"/>
              <a:gd name="connsiteY7-112" fmla="*/ 227029 h 1105786"/>
              <a:gd name="connsiteX0-113" fmla="*/ 60394 w 2292830"/>
              <a:gd name="connsiteY0-114" fmla="*/ 227029 h 1105786"/>
              <a:gd name="connsiteX1-115" fmla="*/ 1591673 w 2292830"/>
              <a:gd name="connsiteY1-116" fmla="*/ 227029 h 1105786"/>
              <a:gd name="connsiteX2-117" fmla="*/ 1591673 w 2292830"/>
              <a:gd name="connsiteY2-118" fmla="*/ 0 h 1105786"/>
              <a:gd name="connsiteX3-119" fmla="*/ 2292830 w 2292830"/>
              <a:gd name="connsiteY3-120" fmla="*/ 552893 h 1105786"/>
              <a:gd name="connsiteX4-121" fmla="*/ 1591673 w 2292830"/>
              <a:gd name="connsiteY4-122" fmla="*/ 1105786 h 1105786"/>
              <a:gd name="connsiteX5-123" fmla="*/ 1591673 w 2292830"/>
              <a:gd name="connsiteY5-124" fmla="*/ 878757 h 1105786"/>
              <a:gd name="connsiteX6-125" fmla="*/ 60394 w 2292830"/>
              <a:gd name="connsiteY6-126" fmla="*/ 878757 h 1105786"/>
              <a:gd name="connsiteX7-127" fmla="*/ 60394 w 2292830"/>
              <a:gd name="connsiteY7-128" fmla="*/ 227029 h 11057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292830" h="1105786">
                <a:moveTo>
                  <a:pt x="60394" y="227029"/>
                </a:moveTo>
                <a:cubicBezTo>
                  <a:pt x="592085" y="88806"/>
                  <a:pt x="1006819" y="407782"/>
                  <a:pt x="1591673" y="227029"/>
                </a:cubicBezTo>
                <a:lnTo>
                  <a:pt x="1591673" y="0"/>
                </a:lnTo>
                <a:cubicBezTo>
                  <a:pt x="1867922" y="354419"/>
                  <a:pt x="2059111" y="368595"/>
                  <a:pt x="2292830" y="552893"/>
                </a:cubicBezTo>
                <a:cubicBezTo>
                  <a:pt x="2059111" y="737191"/>
                  <a:pt x="1761597" y="878958"/>
                  <a:pt x="1591673" y="1105786"/>
                </a:cubicBezTo>
                <a:lnTo>
                  <a:pt x="1591673" y="878757"/>
                </a:lnTo>
                <a:cubicBezTo>
                  <a:pt x="1113145" y="666106"/>
                  <a:pt x="538922" y="1038246"/>
                  <a:pt x="60394" y="878757"/>
                </a:cubicBezTo>
                <a:cubicBezTo>
                  <a:pt x="-35299" y="640249"/>
                  <a:pt x="-3402" y="444272"/>
                  <a:pt x="60394" y="2270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15135" y="2876107"/>
            <a:ext cx="2292830" cy="1105786"/>
          </a:xfrm>
          <a:custGeom>
            <a:avLst/>
            <a:gdLst>
              <a:gd name="connsiteX0" fmla="*/ 0 w 2232436"/>
              <a:gd name="connsiteY0" fmla="*/ 227029 h 1105786"/>
              <a:gd name="connsiteX1" fmla="*/ 1531279 w 2232436"/>
              <a:gd name="connsiteY1" fmla="*/ 227029 h 1105786"/>
              <a:gd name="connsiteX2" fmla="*/ 1531279 w 2232436"/>
              <a:gd name="connsiteY2" fmla="*/ 0 h 1105786"/>
              <a:gd name="connsiteX3" fmla="*/ 2232436 w 2232436"/>
              <a:gd name="connsiteY3" fmla="*/ 552893 h 1105786"/>
              <a:gd name="connsiteX4" fmla="*/ 1531279 w 2232436"/>
              <a:gd name="connsiteY4" fmla="*/ 1105786 h 1105786"/>
              <a:gd name="connsiteX5" fmla="*/ 1531279 w 2232436"/>
              <a:gd name="connsiteY5" fmla="*/ 878757 h 1105786"/>
              <a:gd name="connsiteX6" fmla="*/ 0 w 2232436"/>
              <a:gd name="connsiteY6" fmla="*/ 878757 h 1105786"/>
              <a:gd name="connsiteX7" fmla="*/ 0 w 2232436"/>
              <a:gd name="connsiteY7" fmla="*/ 227029 h 1105786"/>
              <a:gd name="connsiteX0-1" fmla="*/ 0 w 2232436"/>
              <a:gd name="connsiteY0-2" fmla="*/ 227029 h 1105786"/>
              <a:gd name="connsiteX1-3" fmla="*/ 1531279 w 2232436"/>
              <a:gd name="connsiteY1-4" fmla="*/ 227029 h 1105786"/>
              <a:gd name="connsiteX2-5" fmla="*/ 1531279 w 2232436"/>
              <a:gd name="connsiteY2-6" fmla="*/ 0 h 1105786"/>
              <a:gd name="connsiteX3-7" fmla="*/ 2232436 w 2232436"/>
              <a:gd name="connsiteY3-8" fmla="*/ 552893 h 1105786"/>
              <a:gd name="connsiteX4-9" fmla="*/ 1531279 w 2232436"/>
              <a:gd name="connsiteY4-10" fmla="*/ 1105786 h 1105786"/>
              <a:gd name="connsiteX5-11" fmla="*/ 1531279 w 2232436"/>
              <a:gd name="connsiteY5-12" fmla="*/ 878757 h 1105786"/>
              <a:gd name="connsiteX6-13" fmla="*/ 0 w 2232436"/>
              <a:gd name="connsiteY6-14" fmla="*/ 878757 h 1105786"/>
              <a:gd name="connsiteX7-15" fmla="*/ 0 w 2232436"/>
              <a:gd name="connsiteY7-16" fmla="*/ 227029 h 1105786"/>
              <a:gd name="connsiteX0-17" fmla="*/ 0 w 2232436"/>
              <a:gd name="connsiteY0-18" fmla="*/ 227029 h 1105786"/>
              <a:gd name="connsiteX1-19" fmla="*/ 1531279 w 2232436"/>
              <a:gd name="connsiteY1-20" fmla="*/ 227029 h 1105786"/>
              <a:gd name="connsiteX2-21" fmla="*/ 1531279 w 2232436"/>
              <a:gd name="connsiteY2-22" fmla="*/ 0 h 1105786"/>
              <a:gd name="connsiteX3-23" fmla="*/ 2232436 w 2232436"/>
              <a:gd name="connsiteY3-24" fmla="*/ 552893 h 1105786"/>
              <a:gd name="connsiteX4-25" fmla="*/ 1531279 w 2232436"/>
              <a:gd name="connsiteY4-26" fmla="*/ 1105786 h 1105786"/>
              <a:gd name="connsiteX5-27" fmla="*/ 1531279 w 2232436"/>
              <a:gd name="connsiteY5-28" fmla="*/ 878757 h 1105786"/>
              <a:gd name="connsiteX6-29" fmla="*/ 0 w 2232436"/>
              <a:gd name="connsiteY6-30" fmla="*/ 878757 h 1105786"/>
              <a:gd name="connsiteX7-31" fmla="*/ 0 w 2232436"/>
              <a:gd name="connsiteY7-32" fmla="*/ 227029 h 1105786"/>
              <a:gd name="connsiteX0-33" fmla="*/ 0 w 2232436"/>
              <a:gd name="connsiteY0-34" fmla="*/ 227029 h 1105786"/>
              <a:gd name="connsiteX1-35" fmla="*/ 1531279 w 2232436"/>
              <a:gd name="connsiteY1-36" fmla="*/ 227029 h 1105786"/>
              <a:gd name="connsiteX2-37" fmla="*/ 1531279 w 2232436"/>
              <a:gd name="connsiteY2-38" fmla="*/ 0 h 1105786"/>
              <a:gd name="connsiteX3-39" fmla="*/ 2232436 w 2232436"/>
              <a:gd name="connsiteY3-40" fmla="*/ 552893 h 1105786"/>
              <a:gd name="connsiteX4-41" fmla="*/ 1531279 w 2232436"/>
              <a:gd name="connsiteY4-42" fmla="*/ 1105786 h 1105786"/>
              <a:gd name="connsiteX5-43" fmla="*/ 1531279 w 2232436"/>
              <a:gd name="connsiteY5-44" fmla="*/ 878757 h 1105786"/>
              <a:gd name="connsiteX6-45" fmla="*/ 0 w 2232436"/>
              <a:gd name="connsiteY6-46" fmla="*/ 878757 h 1105786"/>
              <a:gd name="connsiteX7-47" fmla="*/ 0 w 2232436"/>
              <a:gd name="connsiteY7-48" fmla="*/ 227029 h 1105786"/>
              <a:gd name="connsiteX0-49" fmla="*/ 0 w 2232436"/>
              <a:gd name="connsiteY0-50" fmla="*/ 227029 h 1105786"/>
              <a:gd name="connsiteX1-51" fmla="*/ 1531279 w 2232436"/>
              <a:gd name="connsiteY1-52" fmla="*/ 227029 h 1105786"/>
              <a:gd name="connsiteX2-53" fmla="*/ 1531279 w 2232436"/>
              <a:gd name="connsiteY2-54" fmla="*/ 0 h 1105786"/>
              <a:gd name="connsiteX3-55" fmla="*/ 2232436 w 2232436"/>
              <a:gd name="connsiteY3-56" fmla="*/ 552893 h 1105786"/>
              <a:gd name="connsiteX4-57" fmla="*/ 1531279 w 2232436"/>
              <a:gd name="connsiteY4-58" fmla="*/ 1105786 h 1105786"/>
              <a:gd name="connsiteX5-59" fmla="*/ 1531279 w 2232436"/>
              <a:gd name="connsiteY5-60" fmla="*/ 878757 h 1105786"/>
              <a:gd name="connsiteX6-61" fmla="*/ 0 w 2232436"/>
              <a:gd name="connsiteY6-62" fmla="*/ 878757 h 1105786"/>
              <a:gd name="connsiteX7-63" fmla="*/ 0 w 2232436"/>
              <a:gd name="connsiteY7-64" fmla="*/ 227029 h 1105786"/>
              <a:gd name="connsiteX0-65" fmla="*/ 42530 w 2274966"/>
              <a:gd name="connsiteY0-66" fmla="*/ 227029 h 1105786"/>
              <a:gd name="connsiteX1-67" fmla="*/ 1573809 w 2274966"/>
              <a:gd name="connsiteY1-68" fmla="*/ 227029 h 1105786"/>
              <a:gd name="connsiteX2-69" fmla="*/ 1573809 w 2274966"/>
              <a:gd name="connsiteY2-70" fmla="*/ 0 h 1105786"/>
              <a:gd name="connsiteX3-71" fmla="*/ 2274966 w 2274966"/>
              <a:gd name="connsiteY3-72" fmla="*/ 552893 h 1105786"/>
              <a:gd name="connsiteX4-73" fmla="*/ 1573809 w 2274966"/>
              <a:gd name="connsiteY4-74" fmla="*/ 1105786 h 1105786"/>
              <a:gd name="connsiteX5-75" fmla="*/ 1573809 w 2274966"/>
              <a:gd name="connsiteY5-76" fmla="*/ 878757 h 1105786"/>
              <a:gd name="connsiteX6-77" fmla="*/ 42530 w 2274966"/>
              <a:gd name="connsiteY6-78" fmla="*/ 878757 h 1105786"/>
              <a:gd name="connsiteX7-79" fmla="*/ 42530 w 2274966"/>
              <a:gd name="connsiteY7-80" fmla="*/ 227029 h 1105786"/>
              <a:gd name="connsiteX0-81" fmla="*/ 60394 w 2292830"/>
              <a:gd name="connsiteY0-82" fmla="*/ 227029 h 1105786"/>
              <a:gd name="connsiteX1-83" fmla="*/ 1591673 w 2292830"/>
              <a:gd name="connsiteY1-84" fmla="*/ 227029 h 1105786"/>
              <a:gd name="connsiteX2-85" fmla="*/ 1591673 w 2292830"/>
              <a:gd name="connsiteY2-86" fmla="*/ 0 h 1105786"/>
              <a:gd name="connsiteX3-87" fmla="*/ 2292830 w 2292830"/>
              <a:gd name="connsiteY3-88" fmla="*/ 552893 h 1105786"/>
              <a:gd name="connsiteX4-89" fmla="*/ 1591673 w 2292830"/>
              <a:gd name="connsiteY4-90" fmla="*/ 1105786 h 1105786"/>
              <a:gd name="connsiteX5-91" fmla="*/ 1591673 w 2292830"/>
              <a:gd name="connsiteY5-92" fmla="*/ 878757 h 1105786"/>
              <a:gd name="connsiteX6-93" fmla="*/ 60394 w 2292830"/>
              <a:gd name="connsiteY6-94" fmla="*/ 878757 h 1105786"/>
              <a:gd name="connsiteX7-95" fmla="*/ 60394 w 2292830"/>
              <a:gd name="connsiteY7-96" fmla="*/ 227029 h 1105786"/>
              <a:gd name="connsiteX0-97" fmla="*/ 60394 w 2292830"/>
              <a:gd name="connsiteY0-98" fmla="*/ 227029 h 1105786"/>
              <a:gd name="connsiteX1-99" fmla="*/ 1591673 w 2292830"/>
              <a:gd name="connsiteY1-100" fmla="*/ 227029 h 1105786"/>
              <a:gd name="connsiteX2-101" fmla="*/ 1591673 w 2292830"/>
              <a:gd name="connsiteY2-102" fmla="*/ 0 h 1105786"/>
              <a:gd name="connsiteX3-103" fmla="*/ 2292830 w 2292830"/>
              <a:gd name="connsiteY3-104" fmla="*/ 552893 h 1105786"/>
              <a:gd name="connsiteX4-105" fmla="*/ 1591673 w 2292830"/>
              <a:gd name="connsiteY4-106" fmla="*/ 1105786 h 1105786"/>
              <a:gd name="connsiteX5-107" fmla="*/ 1591673 w 2292830"/>
              <a:gd name="connsiteY5-108" fmla="*/ 878757 h 1105786"/>
              <a:gd name="connsiteX6-109" fmla="*/ 60394 w 2292830"/>
              <a:gd name="connsiteY6-110" fmla="*/ 878757 h 1105786"/>
              <a:gd name="connsiteX7-111" fmla="*/ 60394 w 2292830"/>
              <a:gd name="connsiteY7-112" fmla="*/ 227029 h 1105786"/>
              <a:gd name="connsiteX0-113" fmla="*/ 60394 w 2292830"/>
              <a:gd name="connsiteY0-114" fmla="*/ 227029 h 1105786"/>
              <a:gd name="connsiteX1-115" fmla="*/ 1591673 w 2292830"/>
              <a:gd name="connsiteY1-116" fmla="*/ 227029 h 1105786"/>
              <a:gd name="connsiteX2-117" fmla="*/ 1591673 w 2292830"/>
              <a:gd name="connsiteY2-118" fmla="*/ 0 h 1105786"/>
              <a:gd name="connsiteX3-119" fmla="*/ 2292830 w 2292830"/>
              <a:gd name="connsiteY3-120" fmla="*/ 552893 h 1105786"/>
              <a:gd name="connsiteX4-121" fmla="*/ 1591673 w 2292830"/>
              <a:gd name="connsiteY4-122" fmla="*/ 1105786 h 1105786"/>
              <a:gd name="connsiteX5-123" fmla="*/ 1591673 w 2292830"/>
              <a:gd name="connsiteY5-124" fmla="*/ 878757 h 1105786"/>
              <a:gd name="connsiteX6-125" fmla="*/ 60394 w 2292830"/>
              <a:gd name="connsiteY6-126" fmla="*/ 878757 h 1105786"/>
              <a:gd name="connsiteX7-127" fmla="*/ 60394 w 2292830"/>
              <a:gd name="connsiteY7-128" fmla="*/ 227029 h 11057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292830" h="1105786">
                <a:moveTo>
                  <a:pt x="60394" y="227029"/>
                </a:moveTo>
                <a:cubicBezTo>
                  <a:pt x="592085" y="88806"/>
                  <a:pt x="1006819" y="407782"/>
                  <a:pt x="1591673" y="227029"/>
                </a:cubicBezTo>
                <a:lnTo>
                  <a:pt x="1591673" y="0"/>
                </a:lnTo>
                <a:cubicBezTo>
                  <a:pt x="1867922" y="354419"/>
                  <a:pt x="2059111" y="368595"/>
                  <a:pt x="2292830" y="552893"/>
                </a:cubicBezTo>
                <a:cubicBezTo>
                  <a:pt x="2059111" y="737191"/>
                  <a:pt x="1761597" y="878958"/>
                  <a:pt x="1591673" y="1105786"/>
                </a:cubicBezTo>
                <a:lnTo>
                  <a:pt x="1591673" y="878757"/>
                </a:lnTo>
                <a:cubicBezTo>
                  <a:pt x="1113145" y="666106"/>
                  <a:pt x="538922" y="1038246"/>
                  <a:pt x="60394" y="878757"/>
                </a:cubicBezTo>
                <a:cubicBezTo>
                  <a:pt x="-35299" y="640249"/>
                  <a:pt x="-3402" y="444272"/>
                  <a:pt x="60394" y="227029"/>
                </a:cubicBezTo>
                <a:close/>
              </a:path>
            </a:pathLst>
          </a:custGeom>
          <a:solidFill>
            <a:srgbClr val="D7BE7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77389" y="644085"/>
            <a:ext cx="11220672" cy="2153390"/>
            <a:chOff x="326259" y="1119065"/>
            <a:chExt cx="11220672" cy="2153390"/>
          </a:xfrm>
        </p:grpSpPr>
        <p:grpSp>
          <p:nvGrpSpPr>
            <p:cNvPr id="11" name="组合 10"/>
            <p:cNvGrpSpPr/>
            <p:nvPr/>
          </p:nvGrpSpPr>
          <p:grpSpPr>
            <a:xfrm>
              <a:off x="326259" y="1119065"/>
              <a:ext cx="3182620" cy="2153390"/>
              <a:chOff x="334963" y="1887816"/>
              <a:chExt cx="3182620" cy="2153390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334963" y="1887816"/>
                <a:ext cx="318262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1"/>
                    </a:solidFill>
                    <a:latin typeface="+mj-ea"/>
                    <a:ea typeface="+mj-ea"/>
                  </a:rPr>
                  <a:t>基本功能的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+mj-ea"/>
                    <a:ea typeface="+mj-ea"/>
                  </a:rPr>
                  <a:t>实现</a:t>
                </a:r>
                <a:endParaRPr lang="zh-CN" altLang="en-US" sz="28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95288" y="2287971"/>
                <a:ext cx="3061375" cy="175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DINPro-Light" panose="02000504040000020003" pitchFamily="50" charset="0"/>
                    <a:ea typeface="Roboto Light" panose="02000000000000000000" pitchFamily="2" charset="0"/>
                  </a:rPr>
                  <a:t>游戏界面与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DINPro-Light" panose="02000504040000020003" pitchFamily="50" charset="0"/>
                    <a:ea typeface="Roboto Light" panose="02000000000000000000" pitchFamily="2" charset="0"/>
                  </a:rPr>
                  <a:t>预制的实现</a:t>
                </a:r>
                <a:endParaRPr lang="zh-CN" altLang="en-US" sz="2000" dirty="0">
                  <a:solidFill>
                    <a:schemeClr val="bg1"/>
                  </a:solidFill>
                  <a:latin typeface="DINPro-Light" panose="02000504040000020003" pitchFamily="50" charset="0"/>
                  <a:ea typeface="Roboto Light" panose="02000000000000000000" pitchFamily="2" charset="0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DINPro-Light" panose="02000504040000020003" pitchFamily="50" charset="0"/>
                    <a:ea typeface="Roboto Light" panose="02000000000000000000" pitchFamily="2" charset="0"/>
                  </a:rPr>
                  <a:t>物理碰撞的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DINPro-Light" panose="02000504040000020003" pitchFamily="50" charset="0"/>
                    <a:ea typeface="Roboto Light" panose="02000000000000000000" pitchFamily="2" charset="0"/>
                  </a:rPr>
                  <a:t>实现</a:t>
                </a:r>
                <a:endParaRPr lang="zh-CN" altLang="en-US" sz="2000" dirty="0">
                  <a:solidFill>
                    <a:schemeClr val="bg1"/>
                  </a:solidFill>
                  <a:latin typeface="DINPro-Light" panose="02000504040000020003" pitchFamily="50" charset="0"/>
                  <a:ea typeface="Roboto Light" panose="02000000000000000000" pitchFamily="2" charset="0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DINPro-Light" panose="02000504040000020003" pitchFamily="50" charset="0"/>
                    <a:ea typeface="Roboto Light" panose="02000000000000000000" pitchFamily="2" charset="0"/>
                  </a:rPr>
                  <a:t>胜利失败界面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DINPro-Light" panose="02000504040000020003" pitchFamily="50" charset="0"/>
                    <a:ea typeface="Roboto Light" panose="02000000000000000000" pitchFamily="2" charset="0"/>
                  </a:rPr>
                  <a:t>的实现</a:t>
                </a:r>
                <a:endParaRPr lang="zh-CN" altLang="en-US" sz="2000" dirty="0">
                  <a:solidFill>
                    <a:schemeClr val="bg1"/>
                  </a:solidFill>
                  <a:latin typeface="DINPro-Light" panose="02000504040000020003" pitchFamily="50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020776" y="1119065"/>
              <a:ext cx="3526155" cy="2153390"/>
              <a:chOff x="-448627" y="1887816"/>
              <a:chExt cx="3526155" cy="2153390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-448627" y="1887816"/>
                <a:ext cx="352615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1"/>
                    </a:solidFill>
                    <a:latin typeface="+mj-ea"/>
                    <a:ea typeface="+mj-ea"/>
                  </a:rPr>
                  <a:t>附加零件增加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+mj-ea"/>
                    <a:ea typeface="+mj-ea"/>
                  </a:rPr>
                  <a:t>可玩性</a:t>
                </a:r>
                <a:endParaRPr lang="zh-CN" altLang="en-US" sz="28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-341947" y="2287971"/>
                <a:ext cx="3061375" cy="175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DINPro-Light" panose="02000504040000020003" pitchFamily="50" charset="0"/>
                    <a:ea typeface="Roboto Light" panose="02000000000000000000" pitchFamily="2" charset="0"/>
                  </a:rPr>
                  <a:t>开关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DINPro-Light" panose="02000504040000020003" pitchFamily="50" charset="0"/>
                    <a:ea typeface="Roboto Light" panose="02000000000000000000" pitchFamily="2" charset="0"/>
                  </a:rPr>
                  <a:t> 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DINPro-Light" panose="02000504040000020003" pitchFamily="50" charset="0"/>
                    <a:ea typeface="Roboto Light" panose="02000000000000000000" pitchFamily="2" charset="0"/>
                  </a:rPr>
                  <a:t>加速器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DINPro-Light" panose="02000504040000020003" pitchFamily="50" charset="0"/>
                    <a:ea typeface="Roboto Light" panose="02000000000000000000" pitchFamily="2" charset="0"/>
                  </a:rPr>
                  <a:t> 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DINPro-Light" panose="02000504040000020003" pitchFamily="50" charset="0"/>
                    <a:ea typeface="Roboto Light" panose="02000000000000000000" pitchFamily="2" charset="0"/>
                  </a:rPr>
                  <a:t>翻斗</a:t>
                </a:r>
                <a:endParaRPr lang="zh-CN" altLang="en-US" sz="2000" dirty="0">
                  <a:solidFill>
                    <a:schemeClr val="bg1"/>
                  </a:solidFill>
                  <a:latin typeface="DINPro-Light" panose="02000504040000020003" pitchFamily="50" charset="0"/>
                  <a:ea typeface="Roboto Light" panose="02000000000000000000" pitchFamily="2" charset="0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DINPro-Light" panose="02000504040000020003" pitchFamily="50" charset="0"/>
                    <a:ea typeface="Roboto Light" panose="02000000000000000000" pitchFamily="2" charset="0"/>
                  </a:rPr>
                  <a:t>篮子堆叠</a:t>
                </a:r>
                <a:endParaRPr lang="zh-CN" altLang="en-US" sz="2000" dirty="0">
                  <a:solidFill>
                    <a:schemeClr val="bg1"/>
                  </a:solidFill>
                  <a:latin typeface="DINPro-Light" panose="02000504040000020003" pitchFamily="50" charset="0"/>
                  <a:ea typeface="Roboto Light" panose="02000000000000000000" pitchFamily="2" charset="0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DINPro-Light" panose="02000504040000020003" pitchFamily="50" charset="0"/>
                    <a:ea typeface="Roboto Light" panose="02000000000000000000" pitchFamily="2" charset="0"/>
                  </a:rPr>
                  <a:t>染色器与混色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DINPro-Light" panose="02000504040000020003" pitchFamily="50" charset="0"/>
                    <a:ea typeface="Roboto Light" panose="02000000000000000000" pitchFamily="2" charset="0"/>
                  </a:rPr>
                  <a:t>器</a:t>
                </a:r>
                <a:endParaRPr lang="zh-CN" altLang="en-US" sz="2000" dirty="0">
                  <a:solidFill>
                    <a:schemeClr val="bg1"/>
                  </a:solidFill>
                  <a:latin typeface="DINPro-Light" panose="02000504040000020003" pitchFamily="50" charset="0"/>
                  <a:ea typeface="Roboto Light" panose="02000000000000000000" pitchFamily="2" charset="0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386584" y="4581595"/>
            <a:ext cx="11145742" cy="1720955"/>
            <a:chOff x="386584" y="542485"/>
            <a:chExt cx="11145742" cy="1720955"/>
          </a:xfrm>
        </p:grpSpPr>
        <p:grpSp>
          <p:nvGrpSpPr>
            <p:cNvPr id="21" name="组合 20"/>
            <p:cNvGrpSpPr/>
            <p:nvPr/>
          </p:nvGrpSpPr>
          <p:grpSpPr>
            <a:xfrm>
              <a:off x="386584" y="542485"/>
              <a:ext cx="3273425" cy="1068856"/>
              <a:chOff x="395288" y="1311236"/>
              <a:chExt cx="3273425" cy="1068856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288" y="1311236"/>
                <a:ext cx="327342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1"/>
                    </a:solidFill>
                    <a:latin typeface="+mj-ea"/>
                    <a:ea typeface="+mj-ea"/>
                  </a:rPr>
                  <a:t>更多关卡的设计</a:t>
                </a:r>
                <a:endParaRPr lang="zh-CN" altLang="en-US" sz="28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95288" y="1734932"/>
                <a:ext cx="306137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DINPro-Light" panose="02000504040000020003" pitchFamily="50" charset="0"/>
                    <a:ea typeface="Roboto Light" panose="02000000000000000000" pitchFamily="2" charset="0"/>
                  </a:rPr>
                  <a:t>益智关卡的设计与实现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DINPro-Light" panose="02000504040000020003" pitchFamily="50" charset="0"/>
                    <a:ea typeface="Roboto Light" panose="02000000000000000000" pitchFamily="2" charset="0"/>
                  </a:rPr>
                  <a:t>....</a:t>
                </a:r>
                <a:endParaRPr lang="en-US" altLang="zh-CN" sz="2000" dirty="0">
                  <a:solidFill>
                    <a:schemeClr val="bg1"/>
                  </a:solidFill>
                  <a:latin typeface="DINPro-Light" panose="02000504040000020003" pitchFamily="50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337006" y="542485"/>
              <a:ext cx="3195320" cy="1720955"/>
              <a:chOff x="-132397" y="1311236"/>
              <a:chExt cx="3195320" cy="17209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-132397" y="1311236"/>
                <a:ext cx="3195320" cy="953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1"/>
                    </a:solidFill>
                    <a:latin typeface="+mj-ea"/>
                    <a:ea typeface="+mj-ea"/>
                  </a:rPr>
                  <a:t>关卡的积累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+mj-ea"/>
                    <a:ea typeface="+mj-ea"/>
                  </a:rPr>
                  <a:t>与升级</a:t>
                </a:r>
                <a:endParaRPr lang="zh-CN" altLang="en-US" sz="28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-132397" y="1833311"/>
                <a:ext cx="3061375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DINPro-Light" panose="02000504040000020003" pitchFamily="50" charset="0"/>
                    <a:ea typeface="Roboto Light" panose="02000000000000000000" pitchFamily="2" charset="0"/>
                  </a:rPr>
                  <a:t>各关卡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DINPro-Light" panose="02000504040000020003" pitchFamily="50" charset="0"/>
                    <a:ea typeface="Roboto Light" panose="02000000000000000000" pitchFamily="2" charset="0"/>
                  </a:rPr>
                  <a:t>进行关联</a:t>
                </a:r>
                <a:endParaRPr lang="zh-CN" altLang="en-US" sz="2000" dirty="0">
                  <a:solidFill>
                    <a:schemeClr val="bg1"/>
                  </a:solidFill>
                  <a:latin typeface="DINPro-Light" panose="02000504040000020003" pitchFamily="50" charset="0"/>
                  <a:ea typeface="Roboto Light" panose="02000000000000000000" pitchFamily="2" charset="0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DINPro-Light" panose="02000504040000020003" pitchFamily="50" charset="0"/>
                    <a:ea typeface="Roboto Light" panose="02000000000000000000" pitchFamily="2" charset="0"/>
                  </a:rPr>
                  <a:t>开局界面</a:t>
                </a:r>
                <a:endParaRPr lang="zh-CN" altLang="en-US" sz="2000" dirty="0">
                  <a:solidFill>
                    <a:schemeClr val="bg1"/>
                  </a:solidFill>
                  <a:latin typeface="DINPro-Light" panose="02000504040000020003" pitchFamily="50" charset="0"/>
                  <a:ea typeface="Roboto Light" panose="02000000000000000000" pitchFamily="2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IN——思源">
      <a:majorFont>
        <a:latin typeface="DINPro-Bold"/>
        <a:ea typeface="思源黑体 CN Bold"/>
        <a:cs typeface=""/>
      </a:majorFont>
      <a:minorFont>
        <a:latin typeface="DINPro-Light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82C3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CFCF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WPS 演示</Application>
  <PresentationFormat>宽屏</PresentationFormat>
  <Paragraphs>133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Arial</vt:lpstr>
      <vt:lpstr>宋体</vt:lpstr>
      <vt:lpstr>Wingdings</vt:lpstr>
      <vt:lpstr>Roboto Regular</vt:lpstr>
      <vt:lpstr>思源黑体 CN Regular</vt:lpstr>
      <vt:lpstr>演示镇魂行楷</vt:lpstr>
      <vt:lpstr>Wingdings</vt:lpstr>
      <vt:lpstr>DINPro-Light</vt:lpstr>
      <vt:lpstr>ZWSimpleStroke</vt:lpstr>
      <vt:lpstr>Roboto Light</vt:lpstr>
      <vt:lpstr>微软雅黑</vt:lpstr>
      <vt:lpstr>思源黑体 CN Light</vt:lpstr>
      <vt:lpstr>黑体</vt:lpstr>
      <vt:lpstr>思源黑体 CN Bold</vt:lpstr>
      <vt:lpstr>Arial Unicode MS</vt:lpstr>
      <vt:lpstr>DINPro-Bold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胜利与失败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 yizhou</dc:creator>
  <cp:lastModifiedBy>朝闻道</cp:lastModifiedBy>
  <cp:revision>31</cp:revision>
  <dcterms:created xsi:type="dcterms:W3CDTF">2020-10-27T01:58:00Z</dcterms:created>
  <dcterms:modified xsi:type="dcterms:W3CDTF">2021-07-09T06:01:03Z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KSOTemplateUUID">
    <vt:lpwstr>v1.0_mb_QgKo2YEoR/dvq6sRER3nsw==</vt:lpwstr>
  </property>
  <property fmtid="{D5CDD505-2E9C-101B-9397-08002B2CF9AE}" pid="4" name="ICV">
    <vt:lpwstr>A324A2317419408BB0D3B1C93044B0FF</vt:lpwstr>
  </property>
</Properties>
</file>