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24" r:id="rId2"/>
    <p:sldId id="315" r:id="rId3"/>
    <p:sldId id="307" r:id="rId4"/>
    <p:sldId id="308" r:id="rId5"/>
    <p:sldId id="317" r:id="rId6"/>
    <p:sldId id="318" r:id="rId7"/>
    <p:sldId id="316" r:id="rId8"/>
    <p:sldId id="320" r:id="rId9"/>
    <p:sldId id="325" r:id="rId10"/>
    <p:sldId id="323" r:id="rId11"/>
    <p:sldId id="312" r:id="rId12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>
          <p15:clr>
            <a:srgbClr val="A4A3A4"/>
          </p15:clr>
        </p15:guide>
        <p15:guide id="2" pos="7056">
          <p15:clr>
            <a:srgbClr val="A4A3A4"/>
          </p15:clr>
        </p15:guide>
        <p15:guide id="3" orient="horz" pos="31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仁健" initials="刘仁健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967" autoAdjust="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>
        <p:guide orient="horz" pos="1392"/>
        <p:guide pos="7056"/>
        <p:guide orient="horz" pos="31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91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C8E3AF-01F8-434E-8A8D-D5A1A4354DAB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807829B-0459-4DE8-9F00-A0E58B7E9AD5}">
      <dgm:prSet/>
      <dgm:spPr/>
      <dgm:t>
        <a:bodyPr/>
        <a:lstStyle/>
        <a:p>
          <a:r>
            <a:rPr lang="zh-CN" altLang="en-US" dirty="0"/>
            <a:t>拥有较好的人物与地图判定</a:t>
          </a:r>
        </a:p>
      </dgm:t>
    </dgm:pt>
    <dgm:pt modelId="{4C0D26D5-7219-40DF-9845-92EFBDB9A494}" type="parTrans" cxnId="{B43C5947-BD61-494D-9DC7-6E4E9586BAD7}">
      <dgm:prSet/>
      <dgm:spPr/>
      <dgm:t>
        <a:bodyPr/>
        <a:lstStyle/>
        <a:p>
          <a:endParaRPr lang="zh-CN" altLang="en-US"/>
        </a:p>
      </dgm:t>
    </dgm:pt>
    <dgm:pt modelId="{937D97CD-F5D4-44AE-B026-6147147F226B}" type="sibTrans" cxnId="{B43C5947-BD61-494D-9DC7-6E4E9586BAD7}">
      <dgm:prSet/>
      <dgm:spPr/>
      <dgm:t>
        <a:bodyPr/>
        <a:lstStyle/>
        <a:p>
          <a:endParaRPr lang="zh-CN" altLang="en-US"/>
        </a:p>
      </dgm:t>
    </dgm:pt>
    <dgm:pt modelId="{5591F252-7E7B-4421-8C95-53951AA11703}">
      <dgm:prSet/>
      <dgm:spPr/>
      <dgm:t>
        <a:bodyPr/>
        <a:lstStyle/>
        <a:p>
          <a:r>
            <a:rPr lang="zh-CN" altLang="en-US" dirty="0"/>
            <a:t>拥有完整的人物移动，跳跃功能</a:t>
          </a:r>
        </a:p>
      </dgm:t>
    </dgm:pt>
    <dgm:pt modelId="{E29FF1DB-670A-4091-A566-F7D261BF000D}" type="parTrans" cxnId="{85B1307D-43CE-4844-819C-F6B0918D4D30}">
      <dgm:prSet/>
      <dgm:spPr/>
      <dgm:t>
        <a:bodyPr/>
        <a:lstStyle/>
        <a:p>
          <a:endParaRPr lang="zh-CN" altLang="en-US"/>
        </a:p>
      </dgm:t>
    </dgm:pt>
    <dgm:pt modelId="{AAF1F85F-5DC8-4E77-90E6-1C39C6C6A969}" type="sibTrans" cxnId="{85B1307D-43CE-4844-819C-F6B0918D4D30}">
      <dgm:prSet/>
      <dgm:spPr/>
      <dgm:t>
        <a:bodyPr/>
        <a:lstStyle/>
        <a:p>
          <a:endParaRPr lang="zh-CN" altLang="en-US"/>
        </a:p>
      </dgm:t>
    </dgm:pt>
    <dgm:pt modelId="{DB699499-EFF9-4BA7-ABED-F0259CEE7FFD}">
      <dgm:prSet/>
      <dgm:spPr/>
      <dgm:t>
        <a:bodyPr/>
        <a:lstStyle/>
        <a:p>
          <a:r>
            <a:rPr lang="zh-CN" altLang="en-US" dirty="0"/>
            <a:t>实现固定陷阱和移动陷阱的判定。</a:t>
          </a:r>
        </a:p>
      </dgm:t>
    </dgm:pt>
    <dgm:pt modelId="{345E0AF6-D85F-49EF-86A3-C6F35EE4D04C}" type="parTrans" cxnId="{D3CFC24C-F8AE-4630-83A3-32A249E7E1E6}">
      <dgm:prSet/>
      <dgm:spPr/>
      <dgm:t>
        <a:bodyPr/>
        <a:lstStyle/>
        <a:p>
          <a:endParaRPr lang="zh-CN" altLang="en-US"/>
        </a:p>
      </dgm:t>
    </dgm:pt>
    <dgm:pt modelId="{CFB78C69-0C0A-4EE1-8CFF-674640603E2E}" type="sibTrans" cxnId="{D3CFC24C-F8AE-4630-83A3-32A249E7E1E6}">
      <dgm:prSet/>
      <dgm:spPr/>
      <dgm:t>
        <a:bodyPr/>
        <a:lstStyle/>
        <a:p>
          <a:endParaRPr lang="zh-CN" altLang="en-US"/>
        </a:p>
      </dgm:t>
    </dgm:pt>
    <dgm:pt modelId="{4DCDA494-1A3D-445F-BF37-13228FA6E04D}">
      <dgm:prSet/>
      <dgm:spPr/>
      <dgm:t>
        <a:bodyPr/>
        <a:lstStyle/>
        <a:p>
          <a:r>
            <a:rPr lang="zh-CN" altLang="en-US" dirty="0"/>
            <a:t>能够实现保存，传送等辅助功能。</a:t>
          </a:r>
        </a:p>
      </dgm:t>
    </dgm:pt>
    <dgm:pt modelId="{76540C97-689D-4ACA-A78A-B2DDB70418F5}" type="parTrans" cxnId="{A597A9DD-DB24-4573-A273-ACA8F500A6A7}">
      <dgm:prSet/>
      <dgm:spPr/>
      <dgm:t>
        <a:bodyPr/>
        <a:lstStyle/>
        <a:p>
          <a:endParaRPr lang="zh-CN" altLang="en-US"/>
        </a:p>
      </dgm:t>
    </dgm:pt>
    <dgm:pt modelId="{F4754A90-024C-4D08-9296-1E6E020680B7}" type="sibTrans" cxnId="{A597A9DD-DB24-4573-A273-ACA8F500A6A7}">
      <dgm:prSet/>
      <dgm:spPr/>
      <dgm:t>
        <a:bodyPr/>
        <a:lstStyle/>
        <a:p>
          <a:endParaRPr lang="zh-CN" altLang="en-US"/>
        </a:p>
      </dgm:t>
    </dgm:pt>
    <dgm:pt modelId="{5BEA9107-DBAE-4FE3-A34C-08F460F5F1A5}">
      <dgm:prSet/>
      <dgm:spPr/>
      <dgm:t>
        <a:bodyPr/>
        <a:lstStyle/>
        <a:p>
          <a:r>
            <a:rPr lang="zh-CN" altLang="en-US" dirty="0"/>
            <a:t>添加类东方</a:t>
          </a:r>
          <a:r>
            <a:rPr lang="en-US" altLang="zh-CN" dirty="0"/>
            <a:t>Project</a:t>
          </a:r>
          <a:r>
            <a:rPr lang="zh-CN" altLang="en-US" dirty="0"/>
            <a:t>的弹幕功能</a:t>
          </a:r>
        </a:p>
      </dgm:t>
    </dgm:pt>
    <dgm:pt modelId="{5F56B93A-9FF5-4F59-92D3-7E250E596054}" type="parTrans" cxnId="{868745C1-8F01-4EFA-874B-E4A63185D0E8}">
      <dgm:prSet/>
      <dgm:spPr/>
      <dgm:t>
        <a:bodyPr/>
        <a:lstStyle/>
        <a:p>
          <a:endParaRPr lang="zh-CN" altLang="en-US"/>
        </a:p>
      </dgm:t>
    </dgm:pt>
    <dgm:pt modelId="{AAC346C3-EA31-4C9B-9DF7-AD1683E8788C}" type="sibTrans" cxnId="{868745C1-8F01-4EFA-874B-E4A63185D0E8}">
      <dgm:prSet/>
      <dgm:spPr/>
      <dgm:t>
        <a:bodyPr/>
        <a:lstStyle/>
        <a:p>
          <a:endParaRPr lang="zh-CN" altLang="en-US"/>
        </a:p>
      </dgm:t>
    </dgm:pt>
    <dgm:pt modelId="{3266EDA5-262D-447D-8751-BCC7CCF17F23}" type="pres">
      <dgm:prSet presAssocID="{D8C8E3AF-01F8-434E-8A8D-D5A1A4354DAB}" presName="diagram" presStyleCnt="0">
        <dgm:presLayoutVars>
          <dgm:dir/>
          <dgm:resizeHandles val="exact"/>
        </dgm:presLayoutVars>
      </dgm:prSet>
      <dgm:spPr/>
    </dgm:pt>
    <dgm:pt modelId="{32FB4485-91B5-4AB6-AD31-E6F7E20F9D17}" type="pres">
      <dgm:prSet presAssocID="{B807829B-0459-4DE8-9F00-A0E58B7E9AD5}" presName="node" presStyleLbl="node1" presStyleIdx="0" presStyleCnt="5">
        <dgm:presLayoutVars>
          <dgm:bulletEnabled val="1"/>
        </dgm:presLayoutVars>
      </dgm:prSet>
      <dgm:spPr/>
    </dgm:pt>
    <dgm:pt modelId="{A83C9728-B40D-4F07-AD1D-E991C647FA60}" type="pres">
      <dgm:prSet presAssocID="{937D97CD-F5D4-44AE-B026-6147147F226B}" presName="sibTrans" presStyleLbl="sibTrans2D1" presStyleIdx="0" presStyleCnt="4"/>
      <dgm:spPr/>
    </dgm:pt>
    <dgm:pt modelId="{53FE31F6-F955-4C50-8A28-889F55DB439B}" type="pres">
      <dgm:prSet presAssocID="{937D97CD-F5D4-44AE-B026-6147147F226B}" presName="connectorText" presStyleLbl="sibTrans2D1" presStyleIdx="0" presStyleCnt="4"/>
      <dgm:spPr/>
    </dgm:pt>
    <dgm:pt modelId="{5C61964E-95F4-4FD5-A49B-5F4D8501A872}" type="pres">
      <dgm:prSet presAssocID="{5591F252-7E7B-4421-8C95-53951AA11703}" presName="node" presStyleLbl="node1" presStyleIdx="1" presStyleCnt="5">
        <dgm:presLayoutVars>
          <dgm:bulletEnabled val="1"/>
        </dgm:presLayoutVars>
      </dgm:prSet>
      <dgm:spPr/>
    </dgm:pt>
    <dgm:pt modelId="{6DA890AD-E237-48F3-807B-CAB21421CF5B}" type="pres">
      <dgm:prSet presAssocID="{AAF1F85F-5DC8-4E77-90E6-1C39C6C6A969}" presName="sibTrans" presStyleLbl="sibTrans2D1" presStyleIdx="1" presStyleCnt="4"/>
      <dgm:spPr/>
    </dgm:pt>
    <dgm:pt modelId="{A4FE083C-7940-41D5-9E70-416CDC832D13}" type="pres">
      <dgm:prSet presAssocID="{AAF1F85F-5DC8-4E77-90E6-1C39C6C6A969}" presName="connectorText" presStyleLbl="sibTrans2D1" presStyleIdx="1" presStyleCnt="4"/>
      <dgm:spPr/>
    </dgm:pt>
    <dgm:pt modelId="{D29B3377-B6CA-414F-AD57-E44DED5DC1D0}" type="pres">
      <dgm:prSet presAssocID="{DB699499-EFF9-4BA7-ABED-F0259CEE7FFD}" presName="node" presStyleLbl="node1" presStyleIdx="2" presStyleCnt="5">
        <dgm:presLayoutVars>
          <dgm:bulletEnabled val="1"/>
        </dgm:presLayoutVars>
      </dgm:prSet>
      <dgm:spPr/>
    </dgm:pt>
    <dgm:pt modelId="{747C66D1-DFB3-4177-93A6-BF93FA60ABA3}" type="pres">
      <dgm:prSet presAssocID="{CFB78C69-0C0A-4EE1-8CFF-674640603E2E}" presName="sibTrans" presStyleLbl="sibTrans2D1" presStyleIdx="2" presStyleCnt="4"/>
      <dgm:spPr/>
    </dgm:pt>
    <dgm:pt modelId="{37DB27BB-BE03-4ED0-8B00-0E9595208441}" type="pres">
      <dgm:prSet presAssocID="{CFB78C69-0C0A-4EE1-8CFF-674640603E2E}" presName="connectorText" presStyleLbl="sibTrans2D1" presStyleIdx="2" presStyleCnt="4"/>
      <dgm:spPr/>
    </dgm:pt>
    <dgm:pt modelId="{F310F317-065D-45A9-BFF2-56EE846C2438}" type="pres">
      <dgm:prSet presAssocID="{4DCDA494-1A3D-445F-BF37-13228FA6E04D}" presName="node" presStyleLbl="node1" presStyleIdx="3" presStyleCnt="5">
        <dgm:presLayoutVars>
          <dgm:bulletEnabled val="1"/>
        </dgm:presLayoutVars>
      </dgm:prSet>
      <dgm:spPr/>
    </dgm:pt>
    <dgm:pt modelId="{66D0EE16-2E1F-4314-96D7-AB253A328F53}" type="pres">
      <dgm:prSet presAssocID="{F4754A90-024C-4D08-9296-1E6E020680B7}" presName="sibTrans" presStyleLbl="sibTrans2D1" presStyleIdx="3" presStyleCnt="4"/>
      <dgm:spPr/>
    </dgm:pt>
    <dgm:pt modelId="{E5936DF5-80DB-4D8C-BE5A-6F0EF8480ED8}" type="pres">
      <dgm:prSet presAssocID="{F4754A90-024C-4D08-9296-1E6E020680B7}" presName="connectorText" presStyleLbl="sibTrans2D1" presStyleIdx="3" presStyleCnt="4"/>
      <dgm:spPr/>
    </dgm:pt>
    <dgm:pt modelId="{ACBA9B6E-5368-4205-9260-C3AC06DFA18B}" type="pres">
      <dgm:prSet presAssocID="{5BEA9107-DBAE-4FE3-A34C-08F460F5F1A5}" presName="node" presStyleLbl="node1" presStyleIdx="4" presStyleCnt="5">
        <dgm:presLayoutVars>
          <dgm:bulletEnabled val="1"/>
        </dgm:presLayoutVars>
      </dgm:prSet>
      <dgm:spPr/>
    </dgm:pt>
  </dgm:ptLst>
  <dgm:cxnLst>
    <dgm:cxn modelId="{F2DE380A-DCD1-4A8F-94C7-E16C643EDD18}" type="presOf" srcId="{937D97CD-F5D4-44AE-B026-6147147F226B}" destId="{A83C9728-B40D-4F07-AD1D-E991C647FA60}" srcOrd="0" destOrd="0" presId="urn:microsoft.com/office/officeart/2005/8/layout/process5"/>
    <dgm:cxn modelId="{7A5AF61C-6C54-4E01-9235-5B312A1B580A}" type="presOf" srcId="{AAF1F85F-5DC8-4E77-90E6-1C39C6C6A969}" destId="{6DA890AD-E237-48F3-807B-CAB21421CF5B}" srcOrd="0" destOrd="0" presId="urn:microsoft.com/office/officeart/2005/8/layout/process5"/>
    <dgm:cxn modelId="{0F8B192A-380E-4A34-940A-4EF660E1F348}" type="presOf" srcId="{F4754A90-024C-4D08-9296-1E6E020680B7}" destId="{66D0EE16-2E1F-4314-96D7-AB253A328F53}" srcOrd="0" destOrd="0" presId="urn:microsoft.com/office/officeart/2005/8/layout/process5"/>
    <dgm:cxn modelId="{BC199740-9661-4ED0-9B3E-62F0F9F72AD3}" type="presOf" srcId="{B807829B-0459-4DE8-9F00-A0E58B7E9AD5}" destId="{32FB4485-91B5-4AB6-AD31-E6F7E20F9D17}" srcOrd="0" destOrd="0" presId="urn:microsoft.com/office/officeart/2005/8/layout/process5"/>
    <dgm:cxn modelId="{B43C5947-BD61-494D-9DC7-6E4E9586BAD7}" srcId="{D8C8E3AF-01F8-434E-8A8D-D5A1A4354DAB}" destId="{B807829B-0459-4DE8-9F00-A0E58B7E9AD5}" srcOrd="0" destOrd="0" parTransId="{4C0D26D5-7219-40DF-9845-92EFBDB9A494}" sibTransId="{937D97CD-F5D4-44AE-B026-6147147F226B}"/>
    <dgm:cxn modelId="{D3CFC24C-F8AE-4630-83A3-32A249E7E1E6}" srcId="{D8C8E3AF-01F8-434E-8A8D-D5A1A4354DAB}" destId="{DB699499-EFF9-4BA7-ABED-F0259CEE7FFD}" srcOrd="2" destOrd="0" parTransId="{345E0AF6-D85F-49EF-86A3-C6F35EE4D04C}" sibTransId="{CFB78C69-0C0A-4EE1-8CFF-674640603E2E}"/>
    <dgm:cxn modelId="{9C61E96F-97DF-438A-B1A3-6E231F169E70}" type="presOf" srcId="{AAF1F85F-5DC8-4E77-90E6-1C39C6C6A969}" destId="{A4FE083C-7940-41D5-9E70-416CDC832D13}" srcOrd="1" destOrd="0" presId="urn:microsoft.com/office/officeart/2005/8/layout/process5"/>
    <dgm:cxn modelId="{4D6CCA52-86ED-47BC-934B-33AC52842FA9}" type="presOf" srcId="{5591F252-7E7B-4421-8C95-53951AA11703}" destId="{5C61964E-95F4-4FD5-A49B-5F4D8501A872}" srcOrd="0" destOrd="0" presId="urn:microsoft.com/office/officeart/2005/8/layout/process5"/>
    <dgm:cxn modelId="{85B1307D-43CE-4844-819C-F6B0918D4D30}" srcId="{D8C8E3AF-01F8-434E-8A8D-D5A1A4354DAB}" destId="{5591F252-7E7B-4421-8C95-53951AA11703}" srcOrd="1" destOrd="0" parTransId="{E29FF1DB-670A-4091-A566-F7D261BF000D}" sibTransId="{AAF1F85F-5DC8-4E77-90E6-1C39C6C6A969}"/>
    <dgm:cxn modelId="{4939FD82-226F-44D0-9BBF-7D9796961650}" type="presOf" srcId="{937D97CD-F5D4-44AE-B026-6147147F226B}" destId="{53FE31F6-F955-4C50-8A28-889F55DB439B}" srcOrd="1" destOrd="0" presId="urn:microsoft.com/office/officeart/2005/8/layout/process5"/>
    <dgm:cxn modelId="{C8722389-5534-4701-BA9B-08B67BCBD4B8}" type="presOf" srcId="{D8C8E3AF-01F8-434E-8A8D-D5A1A4354DAB}" destId="{3266EDA5-262D-447D-8751-BCC7CCF17F23}" srcOrd="0" destOrd="0" presId="urn:microsoft.com/office/officeart/2005/8/layout/process5"/>
    <dgm:cxn modelId="{88139A98-B81E-48BB-9876-F56325AC5194}" type="presOf" srcId="{CFB78C69-0C0A-4EE1-8CFF-674640603E2E}" destId="{747C66D1-DFB3-4177-93A6-BF93FA60ABA3}" srcOrd="0" destOrd="0" presId="urn:microsoft.com/office/officeart/2005/8/layout/process5"/>
    <dgm:cxn modelId="{5C6A549B-6408-4541-BD93-04692DADC509}" type="presOf" srcId="{CFB78C69-0C0A-4EE1-8CFF-674640603E2E}" destId="{37DB27BB-BE03-4ED0-8B00-0E9595208441}" srcOrd="1" destOrd="0" presId="urn:microsoft.com/office/officeart/2005/8/layout/process5"/>
    <dgm:cxn modelId="{7B519A9F-CE34-487F-A9C6-0A11A2C3325C}" type="presOf" srcId="{DB699499-EFF9-4BA7-ABED-F0259CEE7FFD}" destId="{D29B3377-B6CA-414F-AD57-E44DED5DC1D0}" srcOrd="0" destOrd="0" presId="urn:microsoft.com/office/officeart/2005/8/layout/process5"/>
    <dgm:cxn modelId="{868745C1-8F01-4EFA-874B-E4A63185D0E8}" srcId="{D8C8E3AF-01F8-434E-8A8D-D5A1A4354DAB}" destId="{5BEA9107-DBAE-4FE3-A34C-08F460F5F1A5}" srcOrd="4" destOrd="0" parTransId="{5F56B93A-9FF5-4F59-92D3-7E250E596054}" sibTransId="{AAC346C3-EA31-4C9B-9DF7-AD1683E8788C}"/>
    <dgm:cxn modelId="{F219F0D8-545A-4049-94CD-209EEDF74CD8}" type="presOf" srcId="{F4754A90-024C-4D08-9296-1E6E020680B7}" destId="{E5936DF5-80DB-4D8C-BE5A-6F0EF8480ED8}" srcOrd="1" destOrd="0" presId="urn:microsoft.com/office/officeart/2005/8/layout/process5"/>
    <dgm:cxn modelId="{A597A9DD-DB24-4573-A273-ACA8F500A6A7}" srcId="{D8C8E3AF-01F8-434E-8A8D-D5A1A4354DAB}" destId="{4DCDA494-1A3D-445F-BF37-13228FA6E04D}" srcOrd="3" destOrd="0" parTransId="{76540C97-689D-4ACA-A78A-B2DDB70418F5}" sibTransId="{F4754A90-024C-4D08-9296-1E6E020680B7}"/>
    <dgm:cxn modelId="{18727EEC-D0E6-44AA-BCBA-B8E01055ED0E}" type="presOf" srcId="{5BEA9107-DBAE-4FE3-A34C-08F460F5F1A5}" destId="{ACBA9B6E-5368-4205-9260-C3AC06DFA18B}" srcOrd="0" destOrd="0" presId="urn:microsoft.com/office/officeart/2005/8/layout/process5"/>
    <dgm:cxn modelId="{114A6EF2-3251-49A8-8CA8-248CD0BD81E5}" type="presOf" srcId="{4DCDA494-1A3D-445F-BF37-13228FA6E04D}" destId="{F310F317-065D-45A9-BFF2-56EE846C2438}" srcOrd="0" destOrd="0" presId="urn:microsoft.com/office/officeart/2005/8/layout/process5"/>
    <dgm:cxn modelId="{663235CA-1F7E-4D40-9253-15A613F3641C}" type="presParOf" srcId="{3266EDA5-262D-447D-8751-BCC7CCF17F23}" destId="{32FB4485-91B5-4AB6-AD31-E6F7E20F9D17}" srcOrd="0" destOrd="0" presId="urn:microsoft.com/office/officeart/2005/8/layout/process5"/>
    <dgm:cxn modelId="{D801A20B-11E6-4853-82FE-7BC80884DBBD}" type="presParOf" srcId="{3266EDA5-262D-447D-8751-BCC7CCF17F23}" destId="{A83C9728-B40D-4F07-AD1D-E991C647FA60}" srcOrd="1" destOrd="0" presId="urn:microsoft.com/office/officeart/2005/8/layout/process5"/>
    <dgm:cxn modelId="{E16418B2-8779-4C42-8253-66D8530B2885}" type="presParOf" srcId="{A83C9728-B40D-4F07-AD1D-E991C647FA60}" destId="{53FE31F6-F955-4C50-8A28-889F55DB439B}" srcOrd="0" destOrd="0" presId="urn:microsoft.com/office/officeart/2005/8/layout/process5"/>
    <dgm:cxn modelId="{B2C30C9E-58FD-4E39-B28F-E837D669D7F6}" type="presParOf" srcId="{3266EDA5-262D-447D-8751-BCC7CCF17F23}" destId="{5C61964E-95F4-4FD5-A49B-5F4D8501A872}" srcOrd="2" destOrd="0" presId="urn:microsoft.com/office/officeart/2005/8/layout/process5"/>
    <dgm:cxn modelId="{33F79C0F-3850-468D-8E20-C8E69B04FA17}" type="presParOf" srcId="{3266EDA5-262D-447D-8751-BCC7CCF17F23}" destId="{6DA890AD-E237-48F3-807B-CAB21421CF5B}" srcOrd="3" destOrd="0" presId="urn:microsoft.com/office/officeart/2005/8/layout/process5"/>
    <dgm:cxn modelId="{67C67C8D-B68F-414D-8C27-FC9D3886C992}" type="presParOf" srcId="{6DA890AD-E237-48F3-807B-CAB21421CF5B}" destId="{A4FE083C-7940-41D5-9E70-416CDC832D13}" srcOrd="0" destOrd="0" presId="urn:microsoft.com/office/officeart/2005/8/layout/process5"/>
    <dgm:cxn modelId="{54741A4A-79D0-4F50-9173-42D50095EB99}" type="presParOf" srcId="{3266EDA5-262D-447D-8751-BCC7CCF17F23}" destId="{D29B3377-B6CA-414F-AD57-E44DED5DC1D0}" srcOrd="4" destOrd="0" presId="urn:microsoft.com/office/officeart/2005/8/layout/process5"/>
    <dgm:cxn modelId="{0748091B-6D8B-4454-A3FD-6CA69E1E4B69}" type="presParOf" srcId="{3266EDA5-262D-447D-8751-BCC7CCF17F23}" destId="{747C66D1-DFB3-4177-93A6-BF93FA60ABA3}" srcOrd="5" destOrd="0" presId="urn:microsoft.com/office/officeart/2005/8/layout/process5"/>
    <dgm:cxn modelId="{13BD187C-C1B7-45B1-8CFE-9F5DAF0C3F12}" type="presParOf" srcId="{747C66D1-DFB3-4177-93A6-BF93FA60ABA3}" destId="{37DB27BB-BE03-4ED0-8B00-0E9595208441}" srcOrd="0" destOrd="0" presId="urn:microsoft.com/office/officeart/2005/8/layout/process5"/>
    <dgm:cxn modelId="{EF1EA784-0751-49BC-9D66-FD949EB93E41}" type="presParOf" srcId="{3266EDA5-262D-447D-8751-BCC7CCF17F23}" destId="{F310F317-065D-45A9-BFF2-56EE846C2438}" srcOrd="6" destOrd="0" presId="urn:microsoft.com/office/officeart/2005/8/layout/process5"/>
    <dgm:cxn modelId="{A7B17AB2-7651-4140-B4E3-CDBC4AE8D74F}" type="presParOf" srcId="{3266EDA5-262D-447D-8751-BCC7CCF17F23}" destId="{66D0EE16-2E1F-4314-96D7-AB253A328F53}" srcOrd="7" destOrd="0" presId="urn:microsoft.com/office/officeart/2005/8/layout/process5"/>
    <dgm:cxn modelId="{3360BB22-1AC7-49FD-89AC-BE6335F95CFA}" type="presParOf" srcId="{66D0EE16-2E1F-4314-96D7-AB253A328F53}" destId="{E5936DF5-80DB-4D8C-BE5A-6F0EF8480ED8}" srcOrd="0" destOrd="0" presId="urn:microsoft.com/office/officeart/2005/8/layout/process5"/>
    <dgm:cxn modelId="{2AE024B4-D1BB-4367-8936-1D2DB193F4C3}" type="presParOf" srcId="{3266EDA5-262D-447D-8751-BCC7CCF17F23}" destId="{ACBA9B6E-5368-4205-9260-C3AC06DFA18B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1C1DA6-F53E-4ECC-843E-52CC0C21BFC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50C88F-C516-4C73-8494-11D791E92291}">
      <dgm:prSet phldrT="[文本]" custT="1"/>
      <dgm:spPr/>
      <dgm:t>
        <a:bodyPr/>
        <a:lstStyle/>
        <a:p>
          <a:r>
            <a:rPr lang="zh-CN" altLang="en-US" sz="1600" dirty="0"/>
            <a:t>判定</a:t>
          </a:r>
        </a:p>
      </dgm:t>
    </dgm:pt>
    <dgm:pt modelId="{622FCFB3-3653-49A1-A26A-A89906261B7B}" type="parTrans" cxnId="{ADE223C2-D514-40C8-9614-E35760FF7269}">
      <dgm:prSet/>
      <dgm:spPr/>
      <dgm:t>
        <a:bodyPr/>
        <a:lstStyle/>
        <a:p>
          <a:endParaRPr lang="zh-CN" altLang="en-US"/>
        </a:p>
      </dgm:t>
    </dgm:pt>
    <dgm:pt modelId="{09814D68-704B-429B-9E83-A7E6EF09F06D}" type="sibTrans" cxnId="{ADE223C2-D514-40C8-9614-E35760FF7269}">
      <dgm:prSet/>
      <dgm:spPr/>
      <dgm:t>
        <a:bodyPr/>
        <a:lstStyle/>
        <a:p>
          <a:endParaRPr lang="zh-CN" altLang="en-US"/>
        </a:p>
      </dgm:t>
    </dgm:pt>
    <dgm:pt modelId="{3F9FE190-015F-4D2C-A725-8A22618D075A}">
      <dgm:prSet phldrT="[文本]"/>
      <dgm:spPr/>
      <dgm:t>
        <a:bodyPr/>
        <a:lstStyle/>
        <a:p>
          <a:r>
            <a:rPr lang="zh-CN" altLang="en-US" dirty="0"/>
            <a:t>将人物以及各种背景放置在不同层，将人物当作椭圆碰撞体与地图进行判断</a:t>
          </a:r>
        </a:p>
      </dgm:t>
    </dgm:pt>
    <dgm:pt modelId="{9B85D086-2262-4D9C-B962-A31A6ECFE63A}" type="parTrans" cxnId="{1DE7180B-1B06-4644-9D03-FEA5197CA479}">
      <dgm:prSet/>
      <dgm:spPr/>
      <dgm:t>
        <a:bodyPr/>
        <a:lstStyle/>
        <a:p>
          <a:endParaRPr lang="zh-CN" altLang="en-US"/>
        </a:p>
      </dgm:t>
    </dgm:pt>
    <dgm:pt modelId="{617090BA-151B-4498-890A-CEDF8B1F9D36}" type="sibTrans" cxnId="{1DE7180B-1B06-4644-9D03-FEA5197CA479}">
      <dgm:prSet/>
      <dgm:spPr/>
      <dgm:t>
        <a:bodyPr/>
        <a:lstStyle/>
        <a:p>
          <a:endParaRPr lang="zh-CN" altLang="en-US"/>
        </a:p>
      </dgm:t>
    </dgm:pt>
    <dgm:pt modelId="{D0F7B457-1421-4CEF-95CC-69887D8E7F77}">
      <dgm:prSet phldrT="[文本]" custT="1"/>
      <dgm:spPr/>
      <dgm:t>
        <a:bodyPr/>
        <a:lstStyle/>
        <a:p>
          <a:r>
            <a:rPr lang="zh-CN" altLang="en-US" sz="1600" dirty="0"/>
            <a:t>移动</a:t>
          </a:r>
          <a:endParaRPr lang="zh-CN" altLang="en-US" sz="800" dirty="0"/>
        </a:p>
      </dgm:t>
    </dgm:pt>
    <dgm:pt modelId="{EE5F0974-560F-4164-84D7-4EB72CFAE3BA}" type="parTrans" cxnId="{6734A060-8302-45D7-B759-24F9FB625548}">
      <dgm:prSet/>
      <dgm:spPr/>
      <dgm:t>
        <a:bodyPr/>
        <a:lstStyle/>
        <a:p>
          <a:endParaRPr lang="zh-CN" altLang="en-US"/>
        </a:p>
      </dgm:t>
    </dgm:pt>
    <dgm:pt modelId="{050C9EA8-C0EB-4250-8431-A768DEB596A5}" type="sibTrans" cxnId="{6734A060-8302-45D7-B759-24F9FB625548}">
      <dgm:prSet/>
      <dgm:spPr/>
      <dgm:t>
        <a:bodyPr/>
        <a:lstStyle/>
        <a:p>
          <a:endParaRPr lang="zh-CN" altLang="en-US"/>
        </a:p>
      </dgm:t>
    </dgm:pt>
    <dgm:pt modelId="{8CA785E7-34C9-4885-8C3E-6E31A1CFBA50}">
      <dgm:prSet phldrT="[文本]"/>
      <dgm:spPr/>
      <dgm:t>
        <a:bodyPr/>
        <a:lstStyle/>
        <a:p>
          <a:r>
            <a:rPr lang="zh-CN" altLang="en-US" dirty="0"/>
            <a:t>将人物的移动功能分为行走，奔跑，转向，跳跃，二段跳，坠落几个部分，并分别配以动画。</a:t>
          </a:r>
        </a:p>
      </dgm:t>
    </dgm:pt>
    <dgm:pt modelId="{67BEA947-2255-4870-8BE3-260D12DB5A66}" type="parTrans" cxnId="{EA6D644E-BCF8-4505-9347-F7949CEF6443}">
      <dgm:prSet/>
      <dgm:spPr/>
      <dgm:t>
        <a:bodyPr/>
        <a:lstStyle/>
        <a:p>
          <a:endParaRPr lang="zh-CN" altLang="en-US"/>
        </a:p>
      </dgm:t>
    </dgm:pt>
    <dgm:pt modelId="{2941F62A-9D83-410D-A506-D604339564C0}" type="sibTrans" cxnId="{EA6D644E-BCF8-4505-9347-F7949CEF6443}">
      <dgm:prSet/>
      <dgm:spPr/>
      <dgm:t>
        <a:bodyPr/>
        <a:lstStyle/>
        <a:p>
          <a:endParaRPr lang="zh-CN" altLang="en-US"/>
        </a:p>
      </dgm:t>
    </dgm:pt>
    <dgm:pt modelId="{F7B0BBEB-C13A-4D9C-9C5D-06A9977BA46D}">
      <dgm:prSet phldrT="[文本]" custT="1"/>
      <dgm:spPr/>
      <dgm:t>
        <a:bodyPr/>
        <a:lstStyle/>
        <a:p>
          <a:r>
            <a:rPr lang="zh-CN" altLang="en-US" sz="1200" dirty="0"/>
            <a:t>保存与传送</a:t>
          </a:r>
          <a:endParaRPr lang="zh-CN" altLang="en-US" sz="1000" dirty="0"/>
        </a:p>
      </dgm:t>
    </dgm:pt>
    <dgm:pt modelId="{4394BB65-C82D-43E6-8540-E49559AA6B87}" type="parTrans" cxnId="{E0DC1786-5134-4AE8-B3E0-D7DB0D8ADBDF}">
      <dgm:prSet/>
      <dgm:spPr/>
      <dgm:t>
        <a:bodyPr/>
        <a:lstStyle/>
        <a:p>
          <a:endParaRPr lang="zh-CN" altLang="en-US"/>
        </a:p>
      </dgm:t>
    </dgm:pt>
    <dgm:pt modelId="{068B9B8A-541F-401E-B9E3-5937A06662B7}" type="sibTrans" cxnId="{E0DC1786-5134-4AE8-B3E0-D7DB0D8ADBDF}">
      <dgm:prSet/>
      <dgm:spPr/>
      <dgm:t>
        <a:bodyPr/>
        <a:lstStyle/>
        <a:p>
          <a:endParaRPr lang="zh-CN" altLang="en-US"/>
        </a:p>
      </dgm:t>
    </dgm:pt>
    <dgm:pt modelId="{DE5F1DF1-6397-470E-9555-7DFFB1DF6549}">
      <dgm:prSet phldrT="[文本]"/>
      <dgm:spPr/>
      <dgm:t>
        <a:bodyPr/>
        <a:lstStyle/>
        <a:p>
          <a:r>
            <a:rPr lang="zh-CN" altLang="en-US" dirty="0"/>
            <a:t>在地图上设置保存点和传送点，采用触碰保存和触碰传送。</a:t>
          </a:r>
        </a:p>
      </dgm:t>
    </dgm:pt>
    <dgm:pt modelId="{17942D1A-E3BA-47B5-9961-DDF533CE9884}" type="parTrans" cxnId="{5F561BBC-C043-48BD-8AFE-0E43AACEB1B9}">
      <dgm:prSet/>
      <dgm:spPr/>
      <dgm:t>
        <a:bodyPr/>
        <a:lstStyle/>
        <a:p>
          <a:endParaRPr lang="zh-CN" altLang="en-US"/>
        </a:p>
      </dgm:t>
    </dgm:pt>
    <dgm:pt modelId="{5882887B-D91F-46A6-8DC2-CA879076BF3A}" type="sibTrans" cxnId="{5F561BBC-C043-48BD-8AFE-0E43AACEB1B9}">
      <dgm:prSet/>
      <dgm:spPr/>
      <dgm:t>
        <a:bodyPr/>
        <a:lstStyle/>
        <a:p>
          <a:endParaRPr lang="zh-CN" altLang="en-US"/>
        </a:p>
      </dgm:t>
    </dgm:pt>
    <dgm:pt modelId="{A37B09DC-C2CF-4CBD-8F1B-F0C09F38F2EE}">
      <dgm:prSet custT="1"/>
      <dgm:spPr/>
      <dgm:t>
        <a:bodyPr/>
        <a:lstStyle/>
        <a:p>
          <a:r>
            <a:rPr lang="zh-CN" altLang="en-US" sz="1600" dirty="0"/>
            <a:t>陷阱</a:t>
          </a:r>
        </a:p>
      </dgm:t>
    </dgm:pt>
    <dgm:pt modelId="{4F038FF2-F3CC-48D4-A027-7C12E79E9E61}" type="parTrans" cxnId="{FA5107BC-E73A-4C3A-BB47-50E714D2AF5B}">
      <dgm:prSet/>
      <dgm:spPr/>
      <dgm:t>
        <a:bodyPr/>
        <a:lstStyle/>
        <a:p>
          <a:endParaRPr lang="zh-CN" altLang="en-US"/>
        </a:p>
      </dgm:t>
    </dgm:pt>
    <dgm:pt modelId="{F29107C4-4338-410F-A421-D9268501CDC3}" type="sibTrans" cxnId="{FA5107BC-E73A-4C3A-BB47-50E714D2AF5B}">
      <dgm:prSet/>
      <dgm:spPr/>
      <dgm:t>
        <a:bodyPr/>
        <a:lstStyle/>
        <a:p>
          <a:endParaRPr lang="zh-CN" altLang="en-US"/>
        </a:p>
      </dgm:t>
    </dgm:pt>
    <dgm:pt modelId="{2A69F1E1-AA35-4CFD-ADB6-2B1AA409EFC2}">
      <dgm:prSet custT="1"/>
      <dgm:spPr/>
      <dgm:t>
        <a:bodyPr/>
        <a:lstStyle/>
        <a:p>
          <a:r>
            <a:rPr lang="zh-CN" altLang="en-US" sz="1600" dirty="0"/>
            <a:t>弹幕</a:t>
          </a:r>
        </a:p>
      </dgm:t>
    </dgm:pt>
    <dgm:pt modelId="{9CA7DDBE-4F51-4084-8D6B-0563DEC0A435}" type="parTrans" cxnId="{171DB133-97C2-48BB-98F7-5900647062F0}">
      <dgm:prSet/>
      <dgm:spPr/>
      <dgm:t>
        <a:bodyPr/>
        <a:lstStyle/>
        <a:p>
          <a:endParaRPr lang="zh-CN" altLang="en-US"/>
        </a:p>
      </dgm:t>
    </dgm:pt>
    <dgm:pt modelId="{BD9A1D7B-574F-4820-B822-7AE7147307B1}" type="sibTrans" cxnId="{171DB133-97C2-48BB-98F7-5900647062F0}">
      <dgm:prSet/>
      <dgm:spPr/>
      <dgm:t>
        <a:bodyPr/>
        <a:lstStyle/>
        <a:p>
          <a:endParaRPr lang="zh-CN" altLang="en-US"/>
        </a:p>
      </dgm:t>
    </dgm:pt>
    <dgm:pt modelId="{3EBF4EC3-843D-413B-9E96-BCD13A22C8ED}">
      <dgm:prSet/>
      <dgm:spPr/>
      <dgm:t>
        <a:bodyPr/>
        <a:lstStyle/>
        <a:p>
          <a:r>
            <a:rPr lang="zh-CN" altLang="en-US" dirty="0"/>
            <a:t>设计计时、发射点移动、发射位置旋转的功能苹果采用球形碰撞模型。</a:t>
          </a:r>
        </a:p>
      </dgm:t>
    </dgm:pt>
    <dgm:pt modelId="{C736AA39-6036-49B0-9622-BA38DED375DE}" type="parTrans" cxnId="{A34AA2EC-7C9F-41AD-BF48-81741F409D7F}">
      <dgm:prSet/>
      <dgm:spPr/>
      <dgm:t>
        <a:bodyPr/>
        <a:lstStyle/>
        <a:p>
          <a:endParaRPr lang="zh-CN" altLang="en-US"/>
        </a:p>
      </dgm:t>
    </dgm:pt>
    <dgm:pt modelId="{EABBB8A4-C5B1-4DE9-9822-959DEA2D092E}" type="sibTrans" cxnId="{A34AA2EC-7C9F-41AD-BF48-81741F409D7F}">
      <dgm:prSet/>
      <dgm:spPr/>
      <dgm:t>
        <a:bodyPr/>
        <a:lstStyle/>
        <a:p>
          <a:endParaRPr lang="zh-CN" altLang="en-US"/>
        </a:p>
      </dgm:t>
    </dgm:pt>
    <dgm:pt modelId="{05A99EC2-ECEF-487E-BB15-A36451B5EDF5}">
      <dgm:prSet/>
      <dgm:spPr/>
      <dgm:t>
        <a:bodyPr/>
        <a:lstStyle/>
        <a:p>
          <a:r>
            <a:rPr lang="zh-CN" altLang="en-US" dirty="0"/>
            <a:t>先在地图设计中将陷阱设计好，再将陷阱如人物一样设计成碰撞体与人物进行碰撞判定。</a:t>
          </a:r>
        </a:p>
      </dgm:t>
    </dgm:pt>
    <dgm:pt modelId="{C827CC6E-2E5C-4D78-8CD2-B08B2D82244C}" type="parTrans" cxnId="{E3174F58-C6F3-4FB4-909B-9C9EE336498F}">
      <dgm:prSet/>
      <dgm:spPr/>
      <dgm:t>
        <a:bodyPr/>
        <a:lstStyle/>
        <a:p>
          <a:endParaRPr lang="zh-CN" altLang="en-US"/>
        </a:p>
      </dgm:t>
    </dgm:pt>
    <dgm:pt modelId="{BF1E9CF6-0C8A-492E-B278-DD84A3AA5870}" type="sibTrans" cxnId="{E3174F58-C6F3-4FB4-909B-9C9EE336498F}">
      <dgm:prSet/>
      <dgm:spPr/>
      <dgm:t>
        <a:bodyPr/>
        <a:lstStyle/>
        <a:p>
          <a:endParaRPr lang="zh-CN" altLang="en-US"/>
        </a:p>
      </dgm:t>
    </dgm:pt>
    <dgm:pt modelId="{2365F979-10D3-4C61-9477-38042CBBDF40}" type="pres">
      <dgm:prSet presAssocID="{0D1C1DA6-F53E-4ECC-843E-52CC0C21BFC1}" presName="linearFlow" presStyleCnt="0">
        <dgm:presLayoutVars>
          <dgm:dir/>
          <dgm:animLvl val="lvl"/>
          <dgm:resizeHandles val="exact"/>
        </dgm:presLayoutVars>
      </dgm:prSet>
      <dgm:spPr/>
    </dgm:pt>
    <dgm:pt modelId="{F76DFB80-91FA-480A-8D0E-2C98C90B5020}" type="pres">
      <dgm:prSet presAssocID="{A450C88F-C516-4C73-8494-11D791E92291}" presName="composite" presStyleCnt="0"/>
      <dgm:spPr/>
    </dgm:pt>
    <dgm:pt modelId="{73A737A6-F541-4D5D-8528-3100D7C9B56D}" type="pres">
      <dgm:prSet presAssocID="{A450C88F-C516-4C73-8494-11D791E92291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5B67D9B7-A44D-485D-B854-2818E0CF23FF}" type="pres">
      <dgm:prSet presAssocID="{A450C88F-C516-4C73-8494-11D791E92291}" presName="descendantText" presStyleLbl="alignAcc1" presStyleIdx="0" presStyleCnt="5">
        <dgm:presLayoutVars>
          <dgm:bulletEnabled val="1"/>
        </dgm:presLayoutVars>
      </dgm:prSet>
      <dgm:spPr/>
    </dgm:pt>
    <dgm:pt modelId="{6F518F2D-FB15-4B7B-AD2E-04B77ADD86B4}" type="pres">
      <dgm:prSet presAssocID="{09814D68-704B-429B-9E83-A7E6EF09F06D}" presName="sp" presStyleCnt="0"/>
      <dgm:spPr/>
    </dgm:pt>
    <dgm:pt modelId="{E89F4B09-FE18-4068-9D8D-F0D74794DC99}" type="pres">
      <dgm:prSet presAssocID="{D0F7B457-1421-4CEF-95CC-69887D8E7F77}" presName="composite" presStyleCnt="0"/>
      <dgm:spPr/>
    </dgm:pt>
    <dgm:pt modelId="{B42016BF-E73A-4D62-84B5-6502A13D7AD6}" type="pres">
      <dgm:prSet presAssocID="{D0F7B457-1421-4CEF-95CC-69887D8E7F77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D0493D0E-32A3-4CE7-B057-031428A93E90}" type="pres">
      <dgm:prSet presAssocID="{D0F7B457-1421-4CEF-95CC-69887D8E7F77}" presName="descendantText" presStyleLbl="alignAcc1" presStyleIdx="1" presStyleCnt="5">
        <dgm:presLayoutVars>
          <dgm:bulletEnabled val="1"/>
        </dgm:presLayoutVars>
      </dgm:prSet>
      <dgm:spPr/>
    </dgm:pt>
    <dgm:pt modelId="{92F173BA-006E-48F2-ACBA-F5F9CC29C086}" type="pres">
      <dgm:prSet presAssocID="{050C9EA8-C0EB-4250-8431-A768DEB596A5}" presName="sp" presStyleCnt="0"/>
      <dgm:spPr/>
    </dgm:pt>
    <dgm:pt modelId="{E75A733D-A473-4F82-8826-43A78FDB30B3}" type="pres">
      <dgm:prSet presAssocID="{A37B09DC-C2CF-4CBD-8F1B-F0C09F38F2EE}" presName="composite" presStyleCnt="0"/>
      <dgm:spPr/>
    </dgm:pt>
    <dgm:pt modelId="{C47D13D4-53E6-4B93-8429-EAC24C7AA3B9}" type="pres">
      <dgm:prSet presAssocID="{A37B09DC-C2CF-4CBD-8F1B-F0C09F38F2EE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EDB4C0BB-F2D1-420F-AF50-967F9923F148}" type="pres">
      <dgm:prSet presAssocID="{A37B09DC-C2CF-4CBD-8F1B-F0C09F38F2EE}" presName="descendantText" presStyleLbl="alignAcc1" presStyleIdx="2" presStyleCnt="5">
        <dgm:presLayoutVars>
          <dgm:bulletEnabled val="1"/>
        </dgm:presLayoutVars>
      </dgm:prSet>
      <dgm:spPr/>
    </dgm:pt>
    <dgm:pt modelId="{A5268383-1C87-41AA-9EE3-66B08D4DA90B}" type="pres">
      <dgm:prSet presAssocID="{F29107C4-4338-410F-A421-D9268501CDC3}" presName="sp" presStyleCnt="0"/>
      <dgm:spPr/>
    </dgm:pt>
    <dgm:pt modelId="{AE47492C-1F10-4B98-93E0-469E45F46825}" type="pres">
      <dgm:prSet presAssocID="{F7B0BBEB-C13A-4D9C-9C5D-06A9977BA46D}" presName="composite" presStyleCnt="0"/>
      <dgm:spPr/>
    </dgm:pt>
    <dgm:pt modelId="{4EE219CE-641F-4B51-BCD9-4DDBBF37DE11}" type="pres">
      <dgm:prSet presAssocID="{F7B0BBEB-C13A-4D9C-9C5D-06A9977BA46D}" presName="parentText" presStyleLbl="alignNode1" presStyleIdx="3" presStyleCnt="5" custLinFactNeighborX="0" custLinFactNeighborY="-1720">
        <dgm:presLayoutVars>
          <dgm:chMax val="1"/>
          <dgm:bulletEnabled val="1"/>
        </dgm:presLayoutVars>
      </dgm:prSet>
      <dgm:spPr/>
    </dgm:pt>
    <dgm:pt modelId="{560FD25E-FDCC-4F0E-9A1F-BB562BD37428}" type="pres">
      <dgm:prSet presAssocID="{F7B0BBEB-C13A-4D9C-9C5D-06A9977BA46D}" presName="descendantText" presStyleLbl="alignAcc1" presStyleIdx="3" presStyleCnt="5">
        <dgm:presLayoutVars>
          <dgm:bulletEnabled val="1"/>
        </dgm:presLayoutVars>
      </dgm:prSet>
      <dgm:spPr/>
    </dgm:pt>
    <dgm:pt modelId="{B95FC04C-6867-4EB0-BB11-C00B48E696CD}" type="pres">
      <dgm:prSet presAssocID="{068B9B8A-541F-401E-B9E3-5937A06662B7}" presName="sp" presStyleCnt="0"/>
      <dgm:spPr/>
    </dgm:pt>
    <dgm:pt modelId="{F6154C61-E7E8-4004-B154-F4D206F6BAA3}" type="pres">
      <dgm:prSet presAssocID="{2A69F1E1-AA35-4CFD-ADB6-2B1AA409EFC2}" presName="composite" presStyleCnt="0"/>
      <dgm:spPr/>
    </dgm:pt>
    <dgm:pt modelId="{5EF4FCBE-01C6-4750-8CCE-701B76168033}" type="pres">
      <dgm:prSet presAssocID="{2A69F1E1-AA35-4CFD-ADB6-2B1AA409EFC2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558EDEB9-6E3B-493A-9635-8B633518BC07}" type="pres">
      <dgm:prSet presAssocID="{2A69F1E1-AA35-4CFD-ADB6-2B1AA409EFC2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1DE7180B-1B06-4644-9D03-FEA5197CA479}" srcId="{A450C88F-C516-4C73-8494-11D791E92291}" destId="{3F9FE190-015F-4D2C-A725-8A22618D075A}" srcOrd="0" destOrd="0" parTransId="{9B85D086-2262-4D9C-B962-A31A6ECFE63A}" sibTransId="{617090BA-151B-4498-890A-CEDF8B1F9D36}"/>
    <dgm:cxn modelId="{A2C8C12F-2532-4D13-A33A-3532F833A316}" type="presOf" srcId="{A37B09DC-C2CF-4CBD-8F1B-F0C09F38F2EE}" destId="{C47D13D4-53E6-4B93-8429-EAC24C7AA3B9}" srcOrd="0" destOrd="0" presId="urn:microsoft.com/office/officeart/2005/8/layout/chevron2"/>
    <dgm:cxn modelId="{171DB133-97C2-48BB-98F7-5900647062F0}" srcId="{0D1C1DA6-F53E-4ECC-843E-52CC0C21BFC1}" destId="{2A69F1E1-AA35-4CFD-ADB6-2B1AA409EFC2}" srcOrd="4" destOrd="0" parTransId="{9CA7DDBE-4F51-4084-8D6B-0563DEC0A435}" sibTransId="{BD9A1D7B-574F-4820-B822-7AE7147307B1}"/>
    <dgm:cxn modelId="{F9BCC73E-B055-4460-B91D-ABE4F47C5F68}" type="presOf" srcId="{A450C88F-C516-4C73-8494-11D791E92291}" destId="{73A737A6-F541-4D5D-8528-3100D7C9B56D}" srcOrd="0" destOrd="0" presId="urn:microsoft.com/office/officeart/2005/8/layout/chevron2"/>
    <dgm:cxn modelId="{6734A060-8302-45D7-B759-24F9FB625548}" srcId="{0D1C1DA6-F53E-4ECC-843E-52CC0C21BFC1}" destId="{D0F7B457-1421-4CEF-95CC-69887D8E7F77}" srcOrd="1" destOrd="0" parTransId="{EE5F0974-560F-4164-84D7-4EB72CFAE3BA}" sibTransId="{050C9EA8-C0EB-4250-8431-A768DEB596A5}"/>
    <dgm:cxn modelId="{FBDD4468-A5B4-4E22-A251-36612C3667DE}" type="presOf" srcId="{8CA785E7-34C9-4885-8C3E-6E31A1CFBA50}" destId="{D0493D0E-32A3-4CE7-B057-031428A93E90}" srcOrd="0" destOrd="0" presId="urn:microsoft.com/office/officeart/2005/8/layout/chevron2"/>
    <dgm:cxn modelId="{EA6D644E-BCF8-4505-9347-F7949CEF6443}" srcId="{D0F7B457-1421-4CEF-95CC-69887D8E7F77}" destId="{8CA785E7-34C9-4885-8C3E-6E31A1CFBA50}" srcOrd="0" destOrd="0" parTransId="{67BEA947-2255-4870-8BE3-260D12DB5A66}" sibTransId="{2941F62A-9D83-410D-A506-D604339564C0}"/>
    <dgm:cxn modelId="{E3174F58-C6F3-4FB4-909B-9C9EE336498F}" srcId="{A37B09DC-C2CF-4CBD-8F1B-F0C09F38F2EE}" destId="{05A99EC2-ECEF-487E-BB15-A36451B5EDF5}" srcOrd="0" destOrd="0" parTransId="{C827CC6E-2E5C-4D78-8CD2-B08B2D82244C}" sibTransId="{BF1E9CF6-0C8A-492E-B278-DD84A3AA5870}"/>
    <dgm:cxn modelId="{2BB7C97C-2585-4747-BC09-CFC57FC839DD}" type="presOf" srcId="{3EBF4EC3-843D-413B-9E96-BCD13A22C8ED}" destId="{558EDEB9-6E3B-493A-9635-8B633518BC07}" srcOrd="0" destOrd="0" presId="urn:microsoft.com/office/officeart/2005/8/layout/chevron2"/>
    <dgm:cxn modelId="{E0DC1786-5134-4AE8-B3E0-D7DB0D8ADBDF}" srcId="{0D1C1DA6-F53E-4ECC-843E-52CC0C21BFC1}" destId="{F7B0BBEB-C13A-4D9C-9C5D-06A9977BA46D}" srcOrd="3" destOrd="0" parTransId="{4394BB65-C82D-43E6-8540-E49559AA6B87}" sibTransId="{068B9B8A-541F-401E-B9E3-5937A06662B7}"/>
    <dgm:cxn modelId="{F2EE4CA7-44A5-4DF6-9995-4D3949F2E540}" type="presOf" srcId="{F7B0BBEB-C13A-4D9C-9C5D-06A9977BA46D}" destId="{4EE219CE-641F-4B51-BCD9-4DDBBF37DE11}" srcOrd="0" destOrd="0" presId="urn:microsoft.com/office/officeart/2005/8/layout/chevron2"/>
    <dgm:cxn modelId="{79F373AC-609F-454A-B195-9E0E201555C9}" type="presOf" srcId="{D0F7B457-1421-4CEF-95CC-69887D8E7F77}" destId="{B42016BF-E73A-4D62-84B5-6502A13D7AD6}" srcOrd="0" destOrd="0" presId="urn:microsoft.com/office/officeart/2005/8/layout/chevron2"/>
    <dgm:cxn modelId="{90F97CB0-5959-440C-B7A2-695BC2C400F8}" type="presOf" srcId="{0D1C1DA6-F53E-4ECC-843E-52CC0C21BFC1}" destId="{2365F979-10D3-4C61-9477-38042CBBDF40}" srcOrd="0" destOrd="0" presId="urn:microsoft.com/office/officeart/2005/8/layout/chevron2"/>
    <dgm:cxn modelId="{FA5107BC-E73A-4C3A-BB47-50E714D2AF5B}" srcId="{0D1C1DA6-F53E-4ECC-843E-52CC0C21BFC1}" destId="{A37B09DC-C2CF-4CBD-8F1B-F0C09F38F2EE}" srcOrd="2" destOrd="0" parTransId="{4F038FF2-F3CC-48D4-A027-7C12E79E9E61}" sibTransId="{F29107C4-4338-410F-A421-D9268501CDC3}"/>
    <dgm:cxn modelId="{5F561BBC-C043-48BD-8AFE-0E43AACEB1B9}" srcId="{F7B0BBEB-C13A-4D9C-9C5D-06A9977BA46D}" destId="{DE5F1DF1-6397-470E-9555-7DFFB1DF6549}" srcOrd="0" destOrd="0" parTransId="{17942D1A-E3BA-47B5-9961-DDF533CE9884}" sibTransId="{5882887B-D91F-46A6-8DC2-CA879076BF3A}"/>
    <dgm:cxn modelId="{ADE223C2-D514-40C8-9614-E35760FF7269}" srcId="{0D1C1DA6-F53E-4ECC-843E-52CC0C21BFC1}" destId="{A450C88F-C516-4C73-8494-11D791E92291}" srcOrd="0" destOrd="0" parTransId="{622FCFB3-3653-49A1-A26A-A89906261B7B}" sibTransId="{09814D68-704B-429B-9E83-A7E6EF09F06D}"/>
    <dgm:cxn modelId="{FB11F7CE-559C-4CA7-BEEC-F84C8357ADCD}" type="presOf" srcId="{DE5F1DF1-6397-470E-9555-7DFFB1DF6549}" destId="{560FD25E-FDCC-4F0E-9A1F-BB562BD37428}" srcOrd="0" destOrd="0" presId="urn:microsoft.com/office/officeart/2005/8/layout/chevron2"/>
    <dgm:cxn modelId="{D6DDC3D8-BC1E-4730-87D6-991F7B5303C3}" type="presOf" srcId="{05A99EC2-ECEF-487E-BB15-A36451B5EDF5}" destId="{EDB4C0BB-F2D1-420F-AF50-967F9923F148}" srcOrd="0" destOrd="0" presId="urn:microsoft.com/office/officeart/2005/8/layout/chevron2"/>
    <dgm:cxn modelId="{9D967AE7-36E2-4DCF-BC9F-AA1ADA96F05E}" type="presOf" srcId="{3F9FE190-015F-4D2C-A725-8A22618D075A}" destId="{5B67D9B7-A44D-485D-B854-2818E0CF23FF}" srcOrd="0" destOrd="0" presId="urn:microsoft.com/office/officeart/2005/8/layout/chevron2"/>
    <dgm:cxn modelId="{3D4039E8-0A34-4C4E-B1A4-5A076CF52B62}" type="presOf" srcId="{2A69F1E1-AA35-4CFD-ADB6-2B1AA409EFC2}" destId="{5EF4FCBE-01C6-4750-8CCE-701B76168033}" srcOrd="0" destOrd="0" presId="urn:microsoft.com/office/officeart/2005/8/layout/chevron2"/>
    <dgm:cxn modelId="{A34AA2EC-7C9F-41AD-BF48-81741F409D7F}" srcId="{2A69F1E1-AA35-4CFD-ADB6-2B1AA409EFC2}" destId="{3EBF4EC3-843D-413B-9E96-BCD13A22C8ED}" srcOrd="0" destOrd="0" parTransId="{C736AA39-6036-49B0-9622-BA38DED375DE}" sibTransId="{EABBB8A4-C5B1-4DE9-9822-959DEA2D092E}"/>
    <dgm:cxn modelId="{4FBF784E-677B-4273-8DCB-BAC5147B8944}" type="presParOf" srcId="{2365F979-10D3-4C61-9477-38042CBBDF40}" destId="{F76DFB80-91FA-480A-8D0E-2C98C90B5020}" srcOrd="0" destOrd="0" presId="urn:microsoft.com/office/officeart/2005/8/layout/chevron2"/>
    <dgm:cxn modelId="{1AB9541E-05F0-4412-A851-1663490025C4}" type="presParOf" srcId="{F76DFB80-91FA-480A-8D0E-2C98C90B5020}" destId="{73A737A6-F541-4D5D-8528-3100D7C9B56D}" srcOrd="0" destOrd="0" presId="urn:microsoft.com/office/officeart/2005/8/layout/chevron2"/>
    <dgm:cxn modelId="{88B6B9AE-DBD6-4E61-970E-9C2773428A86}" type="presParOf" srcId="{F76DFB80-91FA-480A-8D0E-2C98C90B5020}" destId="{5B67D9B7-A44D-485D-B854-2818E0CF23FF}" srcOrd="1" destOrd="0" presId="urn:microsoft.com/office/officeart/2005/8/layout/chevron2"/>
    <dgm:cxn modelId="{6C1CA17B-172E-4F33-A2E3-1D635E07DF04}" type="presParOf" srcId="{2365F979-10D3-4C61-9477-38042CBBDF40}" destId="{6F518F2D-FB15-4B7B-AD2E-04B77ADD86B4}" srcOrd="1" destOrd="0" presId="urn:microsoft.com/office/officeart/2005/8/layout/chevron2"/>
    <dgm:cxn modelId="{FCE11383-A2EB-41E7-BABB-FC736A7D5D53}" type="presParOf" srcId="{2365F979-10D3-4C61-9477-38042CBBDF40}" destId="{E89F4B09-FE18-4068-9D8D-F0D74794DC99}" srcOrd="2" destOrd="0" presId="urn:microsoft.com/office/officeart/2005/8/layout/chevron2"/>
    <dgm:cxn modelId="{9F6C4CDE-726C-43FA-84F7-364D004B2A8A}" type="presParOf" srcId="{E89F4B09-FE18-4068-9D8D-F0D74794DC99}" destId="{B42016BF-E73A-4D62-84B5-6502A13D7AD6}" srcOrd="0" destOrd="0" presId="urn:microsoft.com/office/officeart/2005/8/layout/chevron2"/>
    <dgm:cxn modelId="{716E462A-5002-4804-98F4-AF3A81F769CB}" type="presParOf" srcId="{E89F4B09-FE18-4068-9D8D-F0D74794DC99}" destId="{D0493D0E-32A3-4CE7-B057-031428A93E90}" srcOrd="1" destOrd="0" presId="urn:microsoft.com/office/officeart/2005/8/layout/chevron2"/>
    <dgm:cxn modelId="{1EA7147D-CEEE-4D00-ADD7-7556577B7B88}" type="presParOf" srcId="{2365F979-10D3-4C61-9477-38042CBBDF40}" destId="{92F173BA-006E-48F2-ACBA-F5F9CC29C086}" srcOrd="3" destOrd="0" presId="urn:microsoft.com/office/officeart/2005/8/layout/chevron2"/>
    <dgm:cxn modelId="{BA3BB7F1-2A9E-4F63-87BA-1F073BA5BD0A}" type="presParOf" srcId="{2365F979-10D3-4C61-9477-38042CBBDF40}" destId="{E75A733D-A473-4F82-8826-43A78FDB30B3}" srcOrd="4" destOrd="0" presId="urn:microsoft.com/office/officeart/2005/8/layout/chevron2"/>
    <dgm:cxn modelId="{D9E2D0AC-D717-496A-9EAC-ADC79469EE12}" type="presParOf" srcId="{E75A733D-A473-4F82-8826-43A78FDB30B3}" destId="{C47D13D4-53E6-4B93-8429-EAC24C7AA3B9}" srcOrd="0" destOrd="0" presId="urn:microsoft.com/office/officeart/2005/8/layout/chevron2"/>
    <dgm:cxn modelId="{904161E1-FF38-4F11-9FFC-DC5CA38A2B39}" type="presParOf" srcId="{E75A733D-A473-4F82-8826-43A78FDB30B3}" destId="{EDB4C0BB-F2D1-420F-AF50-967F9923F148}" srcOrd="1" destOrd="0" presId="urn:microsoft.com/office/officeart/2005/8/layout/chevron2"/>
    <dgm:cxn modelId="{FAA2AB1C-E4AF-4784-AA44-D96694EA3BEF}" type="presParOf" srcId="{2365F979-10D3-4C61-9477-38042CBBDF40}" destId="{A5268383-1C87-41AA-9EE3-66B08D4DA90B}" srcOrd="5" destOrd="0" presId="urn:microsoft.com/office/officeart/2005/8/layout/chevron2"/>
    <dgm:cxn modelId="{858EBDFC-037F-49F6-8254-B7DDD398580D}" type="presParOf" srcId="{2365F979-10D3-4C61-9477-38042CBBDF40}" destId="{AE47492C-1F10-4B98-93E0-469E45F46825}" srcOrd="6" destOrd="0" presId="urn:microsoft.com/office/officeart/2005/8/layout/chevron2"/>
    <dgm:cxn modelId="{9B965955-A0A6-42C8-B8B4-98633D4F6846}" type="presParOf" srcId="{AE47492C-1F10-4B98-93E0-469E45F46825}" destId="{4EE219CE-641F-4B51-BCD9-4DDBBF37DE11}" srcOrd="0" destOrd="0" presId="urn:microsoft.com/office/officeart/2005/8/layout/chevron2"/>
    <dgm:cxn modelId="{4E06115D-F4D4-43BF-9C90-5F8A14853DA3}" type="presParOf" srcId="{AE47492C-1F10-4B98-93E0-469E45F46825}" destId="{560FD25E-FDCC-4F0E-9A1F-BB562BD37428}" srcOrd="1" destOrd="0" presId="urn:microsoft.com/office/officeart/2005/8/layout/chevron2"/>
    <dgm:cxn modelId="{43D27824-E031-42EE-92F0-336E7920E832}" type="presParOf" srcId="{2365F979-10D3-4C61-9477-38042CBBDF40}" destId="{B95FC04C-6867-4EB0-BB11-C00B48E696CD}" srcOrd="7" destOrd="0" presId="urn:microsoft.com/office/officeart/2005/8/layout/chevron2"/>
    <dgm:cxn modelId="{97AFCBEB-A7CC-400E-934F-32073A59D0BD}" type="presParOf" srcId="{2365F979-10D3-4C61-9477-38042CBBDF40}" destId="{F6154C61-E7E8-4004-B154-F4D206F6BAA3}" srcOrd="8" destOrd="0" presId="urn:microsoft.com/office/officeart/2005/8/layout/chevron2"/>
    <dgm:cxn modelId="{719DCB78-BDB7-43F1-8747-EA20FC505AB4}" type="presParOf" srcId="{F6154C61-E7E8-4004-B154-F4D206F6BAA3}" destId="{5EF4FCBE-01C6-4750-8CCE-701B76168033}" srcOrd="0" destOrd="0" presId="urn:microsoft.com/office/officeart/2005/8/layout/chevron2"/>
    <dgm:cxn modelId="{190AE287-026B-4279-B378-82B1A0B988B6}" type="presParOf" srcId="{F6154C61-E7E8-4004-B154-F4D206F6BAA3}" destId="{558EDEB9-6E3B-493A-9635-8B633518BC0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46DBDE-7667-4667-B57C-C49EAFE3671D}" type="doc">
      <dgm:prSet loTypeId="urn:microsoft.com/office/officeart/2005/8/layout/hList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DEED2E17-ACD4-4771-8187-7F52684E8DA5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/>
            <a:t>刘</a:t>
          </a:r>
          <a:r>
            <a:rPr lang="zh-CN" altLang="en-US" dirty="0"/>
            <a:t>雨</a:t>
          </a:r>
          <a:r>
            <a:rPr lang="zh-CN" dirty="0"/>
            <a:t>昂</a:t>
          </a:r>
        </a:p>
      </dgm:t>
    </dgm:pt>
    <dgm:pt modelId="{3FC34DE8-D108-483C-A5CA-8CB6416ED377}" type="parTrans" cxnId="{2220AA79-BB7E-4AE3-AB06-B48FD8129CCA}">
      <dgm:prSet/>
      <dgm:spPr/>
      <dgm:t>
        <a:bodyPr/>
        <a:lstStyle/>
        <a:p>
          <a:endParaRPr lang="zh-CN" altLang="en-US"/>
        </a:p>
      </dgm:t>
    </dgm:pt>
    <dgm:pt modelId="{1F3108DD-8994-40B7-9287-9D5B9FD32CFA}" type="sibTrans" cxnId="{2220AA79-BB7E-4AE3-AB06-B48FD8129CCA}">
      <dgm:prSet/>
      <dgm:spPr/>
      <dgm:t>
        <a:bodyPr/>
        <a:lstStyle/>
        <a:p>
          <a:endParaRPr lang="zh-CN" altLang="en-US"/>
        </a:p>
      </dgm:t>
    </dgm:pt>
    <dgm:pt modelId="{80C6E50A-4F18-4235-B015-B022939EDB16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/>
            <a:t>地图制作</a:t>
          </a:r>
          <a:endParaRPr dirty="0"/>
        </a:p>
      </dgm:t>
    </dgm:pt>
    <dgm:pt modelId="{3C30294C-5F76-4CE3-AD0B-E42037EFA079}" type="parTrans" cxnId="{4573DA31-AC85-4FFC-83B3-A7210C24FAA8}">
      <dgm:prSet/>
      <dgm:spPr/>
      <dgm:t>
        <a:bodyPr/>
        <a:lstStyle/>
        <a:p>
          <a:endParaRPr lang="zh-CN" altLang="en-US"/>
        </a:p>
      </dgm:t>
    </dgm:pt>
    <dgm:pt modelId="{A54D0175-412E-4298-8C76-AB139142CF93}" type="sibTrans" cxnId="{4573DA31-AC85-4FFC-83B3-A7210C24FAA8}">
      <dgm:prSet/>
      <dgm:spPr/>
      <dgm:t>
        <a:bodyPr/>
        <a:lstStyle/>
        <a:p>
          <a:endParaRPr lang="zh-CN" altLang="en-US"/>
        </a:p>
      </dgm:t>
    </dgm:pt>
    <dgm:pt modelId="{0E0E91D8-DFCA-4613-9CAE-5C9CA84A175D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刘仁健</a:t>
          </a:r>
        </a:p>
      </dgm:t>
    </dgm:pt>
    <dgm:pt modelId="{315A6987-C819-474A-A720-5B35AF1CDCE6}" type="parTrans" cxnId="{22891983-0CA5-4BB4-A993-0F84510E2761}">
      <dgm:prSet/>
      <dgm:spPr/>
      <dgm:t>
        <a:bodyPr/>
        <a:lstStyle/>
        <a:p>
          <a:endParaRPr lang="zh-CN" altLang="en-US"/>
        </a:p>
      </dgm:t>
    </dgm:pt>
    <dgm:pt modelId="{C8E2FED2-D92F-44DA-9B3F-BF8C05A10CCB}" type="sibTrans" cxnId="{22891983-0CA5-4BB4-A993-0F84510E2761}">
      <dgm:prSet/>
      <dgm:spPr/>
      <dgm:t>
        <a:bodyPr/>
        <a:lstStyle/>
        <a:p>
          <a:endParaRPr lang="zh-CN" altLang="en-US"/>
        </a:p>
      </dgm:t>
    </dgm:pt>
    <dgm:pt modelId="{16638AE1-C428-499D-8FF5-81DEA848A67E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肖泽轩</a:t>
          </a:r>
        </a:p>
      </dgm:t>
    </dgm:pt>
    <dgm:pt modelId="{A84DA47C-EA5E-4D87-94B3-ADBEDF6C12EA}" type="parTrans" cxnId="{3E343CD5-15E9-4298-823E-BE17210726AF}">
      <dgm:prSet/>
      <dgm:spPr/>
      <dgm:t>
        <a:bodyPr/>
        <a:lstStyle/>
        <a:p>
          <a:endParaRPr lang="zh-CN" altLang="en-US"/>
        </a:p>
      </dgm:t>
    </dgm:pt>
    <dgm:pt modelId="{CFC599A2-CFE8-4917-B640-18E85C483F88}" type="sibTrans" cxnId="{3E343CD5-15E9-4298-823E-BE17210726AF}">
      <dgm:prSet/>
      <dgm:spPr/>
      <dgm:t>
        <a:bodyPr/>
        <a:lstStyle/>
        <a:p>
          <a:endParaRPr lang="zh-CN" altLang="en-US"/>
        </a:p>
      </dgm:t>
    </dgm:pt>
    <dgm:pt modelId="{DB15FFB5-60CA-48C0-B251-E09BB4D942D2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/>
            <a:t>设计地图</a:t>
          </a:r>
          <a:endParaRPr dirty="0"/>
        </a:p>
      </dgm:t>
    </dgm:pt>
    <dgm:pt modelId="{795862E8-9D5F-4382-900E-8957F5A46B92}" type="parTrans" cxnId="{FF51F94D-9289-4FD0-A57B-2BCD9F80F36F}">
      <dgm:prSet/>
      <dgm:spPr/>
      <dgm:t>
        <a:bodyPr/>
        <a:lstStyle/>
        <a:p>
          <a:endParaRPr lang="zh-CN" altLang="en-US"/>
        </a:p>
      </dgm:t>
    </dgm:pt>
    <dgm:pt modelId="{A171D99B-81A7-44E4-A98B-DDA19FA71B24}" type="sibTrans" cxnId="{FF51F94D-9289-4FD0-A57B-2BCD9F80F36F}">
      <dgm:prSet/>
      <dgm:spPr/>
      <dgm:t>
        <a:bodyPr/>
        <a:lstStyle/>
        <a:p>
          <a:endParaRPr lang="zh-CN" altLang="en-US"/>
        </a:p>
      </dgm:t>
    </dgm:pt>
    <dgm:pt modelId="{2975C1FC-E470-4CF7-87E5-A904728DC109}">
      <dgm:prSet/>
      <dgm:spPr/>
      <dgm:t>
        <a:bodyPr/>
        <a:lstStyle/>
        <a:p>
          <a:r>
            <a:rPr lang="zh-CN" altLang="en-US" dirty="0"/>
            <a:t>人物移动碰撞代码编写</a:t>
          </a:r>
        </a:p>
      </dgm:t>
    </dgm:pt>
    <dgm:pt modelId="{2F8B40E0-92D1-460D-8F9C-E70A0F26DA94}" type="parTrans" cxnId="{C6A55F31-5B3B-4F23-99F2-ADE60A62D5D7}">
      <dgm:prSet/>
      <dgm:spPr/>
      <dgm:t>
        <a:bodyPr/>
        <a:lstStyle/>
        <a:p>
          <a:endParaRPr lang="zh-CN" altLang="en-US"/>
        </a:p>
      </dgm:t>
    </dgm:pt>
    <dgm:pt modelId="{26678DC1-A908-4D9A-83B1-20453830A211}" type="sibTrans" cxnId="{C6A55F31-5B3B-4F23-99F2-ADE60A62D5D7}">
      <dgm:prSet/>
      <dgm:spPr/>
      <dgm:t>
        <a:bodyPr/>
        <a:lstStyle/>
        <a:p>
          <a:endParaRPr lang="zh-CN" altLang="en-US"/>
        </a:p>
      </dgm:t>
    </dgm:pt>
    <dgm:pt modelId="{3FBB6476-0419-4330-84E6-969F2E59306C}">
      <dgm:prSet/>
      <dgm:spPr/>
      <dgm:t>
        <a:bodyPr/>
        <a:lstStyle/>
        <a:p>
          <a:r>
            <a:rPr lang="zh-CN" altLang="en-US" dirty="0"/>
            <a:t>通关方法摸索</a:t>
          </a:r>
        </a:p>
      </dgm:t>
    </dgm:pt>
    <dgm:pt modelId="{8C07CBC6-1CAA-4BC1-8E07-22DBA10D2B69}" type="parTrans" cxnId="{C2C6EF50-B2E5-4CB3-ACBF-DEFC3DA0AAE5}">
      <dgm:prSet/>
      <dgm:spPr/>
      <dgm:t>
        <a:bodyPr/>
        <a:lstStyle/>
        <a:p>
          <a:endParaRPr lang="zh-CN" altLang="en-US"/>
        </a:p>
      </dgm:t>
    </dgm:pt>
    <dgm:pt modelId="{618BC2A8-5BB5-45FA-9F57-97B90C2F4147}" type="sibTrans" cxnId="{C2C6EF50-B2E5-4CB3-ACBF-DEFC3DA0AAE5}">
      <dgm:prSet/>
      <dgm:spPr/>
      <dgm:t>
        <a:bodyPr/>
        <a:lstStyle/>
        <a:p>
          <a:endParaRPr lang="zh-CN" altLang="en-US"/>
        </a:p>
      </dgm:t>
    </dgm:pt>
    <dgm:pt modelId="{B80E8368-EFE0-4FC0-8B00-4843C25FB30D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/>
            <a:t>存档及地图切换代码，部分弹幕代码编写</a:t>
          </a:r>
          <a:endParaRPr dirty="0"/>
        </a:p>
      </dgm:t>
    </dgm:pt>
    <dgm:pt modelId="{9D1BB2D8-01FE-4BF7-8B3F-F8594311F2AF}" type="parTrans" cxnId="{AF53F79C-9A12-47B4-88F4-21516FBE0969}">
      <dgm:prSet/>
      <dgm:spPr/>
      <dgm:t>
        <a:bodyPr/>
        <a:lstStyle/>
        <a:p>
          <a:endParaRPr lang="zh-CN" altLang="en-US"/>
        </a:p>
      </dgm:t>
    </dgm:pt>
    <dgm:pt modelId="{BAC5DA80-F4C6-4EF7-B3A6-11A436599CED}" type="sibTrans" cxnId="{AF53F79C-9A12-47B4-88F4-21516FBE0969}">
      <dgm:prSet/>
      <dgm:spPr/>
      <dgm:t>
        <a:bodyPr/>
        <a:lstStyle/>
        <a:p>
          <a:endParaRPr lang="zh-CN" altLang="en-US"/>
        </a:p>
      </dgm:t>
    </dgm:pt>
    <dgm:pt modelId="{6E8FEE7D-79DC-4062-96F6-ACA72F148E4E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/>
            <a:t>后期调试</a:t>
          </a:r>
          <a:endParaRPr dirty="0"/>
        </a:p>
      </dgm:t>
    </dgm:pt>
    <dgm:pt modelId="{584AE017-D653-4C2F-B26A-4ECB4322FC43}" type="parTrans" cxnId="{A022DB3C-9BC7-4988-B7AA-37CB622DC4E7}">
      <dgm:prSet/>
      <dgm:spPr/>
      <dgm:t>
        <a:bodyPr/>
        <a:lstStyle/>
        <a:p>
          <a:endParaRPr lang="zh-CN" altLang="en-US"/>
        </a:p>
      </dgm:t>
    </dgm:pt>
    <dgm:pt modelId="{62AA9F2A-5ED5-4D8D-B954-18E3EE7B08C9}" type="sibTrans" cxnId="{A022DB3C-9BC7-4988-B7AA-37CB622DC4E7}">
      <dgm:prSet/>
      <dgm:spPr/>
      <dgm:t>
        <a:bodyPr/>
        <a:lstStyle/>
        <a:p>
          <a:endParaRPr lang="zh-CN" altLang="en-US"/>
        </a:p>
      </dgm:t>
    </dgm:pt>
    <dgm:pt modelId="{80E9AFA1-CE5A-4D91-B607-F3DE56659777}">
      <dgm:prSet phldr="0"/>
      <dgm:spPr/>
      <dgm:t>
        <a:bodyPr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/>
            <a:t>弹幕代码编写</a:t>
          </a:r>
          <a:endParaRPr dirty="0"/>
        </a:p>
      </dgm:t>
    </dgm:pt>
    <dgm:pt modelId="{3D401A36-A9E8-40FB-8948-9F304C80A44F}" type="parTrans" cxnId="{75ABD6BC-5397-4087-8590-4627AD4A906D}">
      <dgm:prSet/>
      <dgm:spPr/>
      <dgm:t>
        <a:bodyPr/>
        <a:lstStyle/>
        <a:p>
          <a:endParaRPr lang="zh-CN" altLang="en-US"/>
        </a:p>
      </dgm:t>
    </dgm:pt>
    <dgm:pt modelId="{09C6498E-F1C6-45B8-B3DD-EE683F56FBC3}" type="sibTrans" cxnId="{75ABD6BC-5397-4087-8590-4627AD4A906D}">
      <dgm:prSet/>
      <dgm:spPr/>
      <dgm:t>
        <a:bodyPr/>
        <a:lstStyle/>
        <a:p>
          <a:endParaRPr lang="zh-CN" altLang="en-US"/>
        </a:p>
      </dgm:t>
    </dgm:pt>
    <dgm:pt modelId="{399CE183-FFD1-405C-A375-98A0BDEACF48}">
      <dgm:prSet phldr="0"/>
      <dgm:spPr/>
      <dgm:t>
        <a:bodyPr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/>
            <a:t>后期调试</a:t>
          </a:r>
          <a:endParaRPr dirty="0"/>
        </a:p>
      </dgm:t>
    </dgm:pt>
    <dgm:pt modelId="{FE7BF303-F1D0-458B-AC7F-BB91C289E49F}" type="parTrans" cxnId="{50575044-00A1-4216-BC95-24C079841332}">
      <dgm:prSet/>
      <dgm:spPr/>
      <dgm:t>
        <a:bodyPr/>
        <a:lstStyle/>
        <a:p>
          <a:endParaRPr lang="zh-CN" altLang="en-US"/>
        </a:p>
      </dgm:t>
    </dgm:pt>
    <dgm:pt modelId="{85A6AF73-DD2D-4B35-B3D4-E42D446B66B9}" type="sibTrans" cxnId="{50575044-00A1-4216-BC95-24C079841332}">
      <dgm:prSet/>
      <dgm:spPr/>
      <dgm:t>
        <a:bodyPr/>
        <a:lstStyle/>
        <a:p>
          <a:endParaRPr lang="zh-CN" altLang="en-US"/>
        </a:p>
      </dgm:t>
    </dgm:pt>
    <dgm:pt modelId="{9323E74E-4664-4FA4-82E9-2DE8233CAD05}">
      <dgm:prSet/>
      <dgm:spPr/>
      <dgm:t>
        <a:bodyPr/>
        <a:lstStyle/>
        <a:p>
          <a:r>
            <a:rPr lang="zh-CN" altLang="en-US" dirty="0"/>
            <a:t>设计地图</a:t>
          </a:r>
        </a:p>
      </dgm:t>
    </dgm:pt>
    <dgm:pt modelId="{97D0FAC5-9A3D-4ADD-979B-B6FBD18BC1C2}" type="parTrans" cxnId="{9E686AEF-1F6C-4BA2-8FD4-BE36A7A6F561}">
      <dgm:prSet/>
      <dgm:spPr/>
      <dgm:t>
        <a:bodyPr/>
        <a:lstStyle/>
        <a:p>
          <a:endParaRPr lang="zh-CN" altLang="en-US"/>
        </a:p>
      </dgm:t>
    </dgm:pt>
    <dgm:pt modelId="{84272A76-4FC5-49DF-BBCE-D7773A354A24}" type="sibTrans" cxnId="{9E686AEF-1F6C-4BA2-8FD4-BE36A7A6F561}">
      <dgm:prSet/>
      <dgm:spPr/>
      <dgm:t>
        <a:bodyPr/>
        <a:lstStyle/>
        <a:p>
          <a:endParaRPr lang="zh-CN" altLang="en-US"/>
        </a:p>
      </dgm:t>
    </dgm:pt>
    <dgm:pt modelId="{B314DA13-4A67-432B-B9C4-E90F7410C413}" type="pres">
      <dgm:prSet presAssocID="{D546DBDE-7667-4667-B57C-C49EAFE3671D}" presName="Name0" presStyleCnt="0">
        <dgm:presLayoutVars>
          <dgm:dir/>
          <dgm:animLvl val="lvl"/>
          <dgm:resizeHandles val="exact"/>
        </dgm:presLayoutVars>
      </dgm:prSet>
      <dgm:spPr/>
    </dgm:pt>
    <dgm:pt modelId="{4369DA80-4B6B-4334-A651-74B94C54300B}" type="pres">
      <dgm:prSet presAssocID="{DEED2E17-ACD4-4771-8187-7F52684E8DA5}" presName="composite" presStyleCnt="0"/>
      <dgm:spPr/>
    </dgm:pt>
    <dgm:pt modelId="{51E76488-CC8E-4313-A318-CFC8ED7EE3E3}" type="pres">
      <dgm:prSet presAssocID="{DEED2E17-ACD4-4771-8187-7F52684E8DA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20C7BDE-2A31-44A5-83C7-69A260C77AA6}" type="pres">
      <dgm:prSet presAssocID="{DEED2E17-ACD4-4771-8187-7F52684E8DA5}" presName="desTx" presStyleLbl="alignAccFollowNode1" presStyleIdx="0" presStyleCnt="3">
        <dgm:presLayoutVars>
          <dgm:bulletEnabled val="1"/>
        </dgm:presLayoutVars>
      </dgm:prSet>
      <dgm:spPr/>
    </dgm:pt>
    <dgm:pt modelId="{5F426DD5-2D31-4517-AF50-4D959472C064}" type="pres">
      <dgm:prSet presAssocID="{1F3108DD-8994-40B7-9287-9D5B9FD32CFA}" presName="space" presStyleCnt="0"/>
      <dgm:spPr/>
    </dgm:pt>
    <dgm:pt modelId="{20156989-5DEE-4414-9163-630C84D99E9E}" type="pres">
      <dgm:prSet presAssocID="{0E0E91D8-DFCA-4613-9CAE-5C9CA84A175D}" presName="composite" presStyleCnt="0"/>
      <dgm:spPr/>
    </dgm:pt>
    <dgm:pt modelId="{D055754A-1047-475B-8F81-D23E61A05B35}" type="pres">
      <dgm:prSet presAssocID="{0E0E91D8-DFCA-4613-9CAE-5C9CA84A175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5542C4C-E8B2-43DD-83A6-B82638BDD886}" type="pres">
      <dgm:prSet presAssocID="{0E0E91D8-DFCA-4613-9CAE-5C9CA84A175D}" presName="desTx" presStyleLbl="alignAccFollowNode1" presStyleIdx="1" presStyleCnt="3">
        <dgm:presLayoutVars>
          <dgm:bulletEnabled val="1"/>
        </dgm:presLayoutVars>
      </dgm:prSet>
      <dgm:spPr/>
    </dgm:pt>
    <dgm:pt modelId="{BF987140-1425-4ACE-9B45-88B7CFB608F0}" type="pres">
      <dgm:prSet presAssocID="{C8E2FED2-D92F-44DA-9B3F-BF8C05A10CCB}" presName="space" presStyleCnt="0"/>
      <dgm:spPr/>
    </dgm:pt>
    <dgm:pt modelId="{F5084A46-19D4-407B-ACEB-B0458678D9A9}" type="pres">
      <dgm:prSet presAssocID="{16638AE1-C428-499D-8FF5-81DEA848A67E}" presName="composite" presStyleCnt="0"/>
      <dgm:spPr/>
    </dgm:pt>
    <dgm:pt modelId="{6E5C6F5E-A4C0-4AFC-95B2-117866C29086}" type="pres">
      <dgm:prSet presAssocID="{16638AE1-C428-499D-8FF5-81DEA848A67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19ACAB9-65C5-458C-83A0-0278F51C4E66}" type="pres">
      <dgm:prSet presAssocID="{16638AE1-C428-499D-8FF5-81DEA848A67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9957F08-95D5-453B-B798-02349AB4B541}" type="presOf" srcId="{DB15FFB5-60CA-48C0-B251-E09BB4D942D2}" destId="{919ACAB9-65C5-458C-83A0-0278F51C4E66}" srcOrd="0" destOrd="0" presId="urn:microsoft.com/office/officeart/2005/8/layout/hList1"/>
    <dgm:cxn modelId="{A85DD321-257E-4BBE-B1E7-4461F235ADD8}" type="presOf" srcId="{2975C1FC-E470-4CF7-87E5-A904728DC109}" destId="{B5542C4C-E8B2-43DD-83A6-B82638BDD886}" srcOrd="0" destOrd="1" presId="urn:microsoft.com/office/officeart/2005/8/layout/hList1"/>
    <dgm:cxn modelId="{902EEF2A-8CC9-4294-B5E0-15573981FBCB}" type="presOf" srcId="{399CE183-FFD1-405C-A375-98A0BDEACF48}" destId="{919ACAB9-65C5-458C-83A0-0278F51C4E66}" srcOrd="0" destOrd="2" presId="urn:microsoft.com/office/officeart/2005/8/layout/hList1"/>
    <dgm:cxn modelId="{C6A55F31-5B3B-4F23-99F2-ADE60A62D5D7}" srcId="{0E0E91D8-DFCA-4613-9CAE-5C9CA84A175D}" destId="{2975C1FC-E470-4CF7-87E5-A904728DC109}" srcOrd="1" destOrd="0" parTransId="{2F8B40E0-92D1-460D-8F9C-E70A0F26DA94}" sibTransId="{26678DC1-A908-4D9A-83B1-20453830A211}"/>
    <dgm:cxn modelId="{4573DA31-AC85-4FFC-83B3-A7210C24FAA8}" srcId="{DEED2E17-ACD4-4771-8187-7F52684E8DA5}" destId="{80C6E50A-4F18-4235-B015-B022939EDB16}" srcOrd="0" destOrd="0" parTransId="{3C30294C-5F76-4CE3-AD0B-E42037EFA079}" sibTransId="{A54D0175-412E-4298-8C76-AB139142CF93}"/>
    <dgm:cxn modelId="{060E3139-ECB7-4913-88D0-420D7BFEC80B}" type="presOf" srcId="{80C6E50A-4F18-4235-B015-B022939EDB16}" destId="{520C7BDE-2A31-44A5-83C7-69A260C77AA6}" srcOrd="0" destOrd="0" presId="urn:microsoft.com/office/officeart/2005/8/layout/hList1"/>
    <dgm:cxn modelId="{A022DB3C-9BC7-4988-B7AA-37CB622DC4E7}" srcId="{DEED2E17-ACD4-4771-8187-7F52684E8DA5}" destId="{6E8FEE7D-79DC-4062-96F6-ACA72F148E4E}" srcOrd="2" destOrd="0" parTransId="{584AE017-D653-4C2F-B26A-4ECB4322FC43}" sibTransId="{62AA9F2A-5ED5-4D8D-B954-18E3EE7B08C9}"/>
    <dgm:cxn modelId="{D4CFAF42-C1CD-430C-BC3B-281117D520ED}" type="presOf" srcId="{B80E8368-EFE0-4FC0-8B00-4843C25FB30D}" destId="{520C7BDE-2A31-44A5-83C7-69A260C77AA6}" srcOrd="0" destOrd="1" presId="urn:microsoft.com/office/officeart/2005/8/layout/hList1"/>
    <dgm:cxn modelId="{50575044-00A1-4216-BC95-24C079841332}" srcId="{16638AE1-C428-499D-8FF5-81DEA848A67E}" destId="{399CE183-FFD1-405C-A375-98A0BDEACF48}" srcOrd="2" destOrd="0" parTransId="{FE7BF303-F1D0-458B-AC7F-BB91C289E49F}" sibTransId="{85A6AF73-DD2D-4B35-B3D4-E42D446B66B9}"/>
    <dgm:cxn modelId="{171B1A6D-D544-4A17-AE94-F16D8AF0D59B}" type="presOf" srcId="{16638AE1-C428-499D-8FF5-81DEA848A67E}" destId="{6E5C6F5E-A4C0-4AFC-95B2-117866C29086}" srcOrd="0" destOrd="0" presId="urn:microsoft.com/office/officeart/2005/8/layout/hList1"/>
    <dgm:cxn modelId="{FF51F94D-9289-4FD0-A57B-2BCD9F80F36F}" srcId="{16638AE1-C428-499D-8FF5-81DEA848A67E}" destId="{DB15FFB5-60CA-48C0-B251-E09BB4D942D2}" srcOrd="0" destOrd="0" parTransId="{795862E8-9D5F-4382-900E-8957F5A46B92}" sibTransId="{A171D99B-81A7-44E4-A98B-DDA19FA71B24}"/>
    <dgm:cxn modelId="{B5F16F70-A045-4F83-8316-DB55F00101B9}" type="presOf" srcId="{D546DBDE-7667-4667-B57C-C49EAFE3671D}" destId="{B314DA13-4A67-432B-B9C4-E90F7410C413}" srcOrd="0" destOrd="0" presId="urn:microsoft.com/office/officeart/2005/8/layout/hList1"/>
    <dgm:cxn modelId="{C2C6EF50-B2E5-4CB3-ACBF-DEFC3DA0AAE5}" srcId="{0E0E91D8-DFCA-4613-9CAE-5C9CA84A175D}" destId="{3FBB6476-0419-4330-84E6-969F2E59306C}" srcOrd="2" destOrd="0" parTransId="{8C07CBC6-1CAA-4BC1-8E07-22DBA10D2B69}" sibTransId="{618BC2A8-5BB5-45FA-9F57-97B90C2F4147}"/>
    <dgm:cxn modelId="{12513E77-6692-4C14-9ACA-CA09B4852530}" type="presOf" srcId="{9323E74E-4664-4FA4-82E9-2DE8233CAD05}" destId="{B5542C4C-E8B2-43DD-83A6-B82638BDD886}" srcOrd="0" destOrd="0" presId="urn:microsoft.com/office/officeart/2005/8/layout/hList1"/>
    <dgm:cxn modelId="{2220AA79-BB7E-4AE3-AB06-B48FD8129CCA}" srcId="{D546DBDE-7667-4667-B57C-C49EAFE3671D}" destId="{DEED2E17-ACD4-4771-8187-7F52684E8DA5}" srcOrd="0" destOrd="0" parTransId="{3FC34DE8-D108-483C-A5CA-8CB6416ED377}" sibTransId="{1F3108DD-8994-40B7-9287-9D5B9FD32CFA}"/>
    <dgm:cxn modelId="{22891983-0CA5-4BB4-A993-0F84510E2761}" srcId="{D546DBDE-7667-4667-B57C-C49EAFE3671D}" destId="{0E0E91D8-DFCA-4613-9CAE-5C9CA84A175D}" srcOrd="1" destOrd="0" parTransId="{315A6987-C819-474A-A720-5B35AF1CDCE6}" sibTransId="{C8E2FED2-D92F-44DA-9B3F-BF8C05A10CCB}"/>
    <dgm:cxn modelId="{56D6AA8D-AB59-4809-9A92-3869A739C8CF}" type="presOf" srcId="{6E8FEE7D-79DC-4062-96F6-ACA72F148E4E}" destId="{520C7BDE-2A31-44A5-83C7-69A260C77AA6}" srcOrd="0" destOrd="2" presId="urn:microsoft.com/office/officeart/2005/8/layout/hList1"/>
    <dgm:cxn modelId="{AF53F79C-9A12-47B4-88F4-21516FBE0969}" srcId="{DEED2E17-ACD4-4771-8187-7F52684E8DA5}" destId="{B80E8368-EFE0-4FC0-8B00-4843C25FB30D}" srcOrd="1" destOrd="0" parTransId="{9D1BB2D8-01FE-4BF7-8B3F-F8594311F2AF}" sibTransId="{BAC5DA80-F4C6-4EF7-B3A6-11A436599CED}"/>
    <dgm:cxn modelId="{54F774AA-3AB0-430B-9765-5AFD5A301D48}" type="presOf" srcId="{80E9AFA1-CE5A-4D91-B607-F3DE56659777}" destId="{919ACAB9-65C5-458C-83A0-0278F51C4E66}" srcOrd="0" destOrd="1" presId="urn:microsoft.com/office/officeart/2005/8/layout/hList1"/>
    <dgm:cxn modelId="{75ABD6BC-5397-4087-8590-4627AD4A906D}" srcId="{16638AE1-C428-499D-8FF5-81DEA848A67E}" destId="{80E9AFA1-CE5A-4D91-B607-F3DE56659777}" srcOrd="1" destOrd="0" parTransId="{3D401A36-A9E8-40FB-8948-9F304C80A44F}" sibTransId="{09C6498E-F1C6-45B8-B3DD-EE683F56FBC3}"/>
    <dgm:cxn modelId="{30098FC1-B996-4F06-B134-63574DD644D0}" type="presOf" srcId="{3FBB6476-0419-4330-84E6-969F2E59306C}" destId="{B5542C4C-E8B2-43DD-83A6-B82638BDD886}" srcOrd="0" destOrd="2" presId="urn:microsoft.com/office/officeart/2005/8/layout/hList1"/>
    <dgm:cxn modelId="{021ACBCD-0218-44FF-9CCF-17DEEEB848AA}" type="presOf" srcId="{DEED2E17-ACD4-4771-8187-7F52684E8DA5}" destId="{51E76488-CC8E-4313-A318-CFC8ED7EE3E3}" srcOrd="0" destOrd="0" presId="urn:microsoft.com/office/officeart/2005/8/layout/hList1"/>
    <dgm:cxn modelId="{78188ECF-09CA-4B82-9238-8AD82FDA98A0}" type="presOf" srcId="{0E0E91D8-DFCA-4613-9CAE-5C9CA84A175D}" destId="{D055754A-1047-475B-8F81-D23E61A05B35}" srcOrd="0" destOrd="0" presId="urn:microsoft.com/office/officeart/2005/8/layout/hList1"/>
    <dgm:cxn modelId="{3E343CD5-15E9-4298-823E-BE17210726AF}" srcId="{D546DBDE-7667-4667-B57C-C49EAFE3671D}" destId="{16638AE1-C428-499D-8FF5-81DEA848A67E}" srcOrd="2" destOrd="0" parTransId="{A84DA47C-EA5E-4D87-94B3-ADBEDF6C12EA}" sibTransId="{CFC599A2-CFE8-4917-B640-18E85C483F88}"/>
    <dgm:cxn modelId="{9E686AEF-1F6C-4BA2-8FD4-BE36A7A6F561}" srcId="{0E0E91D8-DFCA-4613-9CAE-5C9CA84A175D}" destId="{9323E74E-4664-4FA4-82E9-2DE8233CAD05}" srcOrd="0" destOrd="0" parTransId="{97D0FAC5-9A3D-4ADD-979B-B6FBD18BC1C2}" sibTransId="{84272A76-4FC5-49DF-BBCE-D7773A354A24}"/>
    <dgm:cxn modelId="{0EA83933-6D59-4458-8CE1-D14A3125A2FB}" type="presParOf" srcId="{B314DA13-4A67-432B-B9C4-E90F7410C413}" destId="{4369DA80-4B6B-4334-A651-74B94C54300B}" srcOrd="0" destOrd="0" presId="urn:microsoft.com/office/officeart/2005/8/layout/hList1"/>
    <dgm:cxn modelId="{BDB9FAD8-8170-4706-BCEA-F67BA1BD39DB}" type="presParOf" srcId="{4369DA80-4B6B-4334-A651-74B94C54300B}" destId="{51E76488-CC8E-4313-A318-CFC8ED7EE3E3}" srcOrd="0" destOrd="0" presId="urn:microsoft.com/office/officeart/2005/8/layout/hList1"/>
    <dgm:cxn modelId="{F9BDB206-C218-4DA8-8C77-15BDD2FEA115}" type="presParOf" srcId="{4369DA80-4B6B-4334-A651-74B94C54300B}" destId="{520C7BDE-2A31-44A5-83C7-69A260C77AA6}" srcOrd="1" destOrd="0" presId="urn:microsoft.com/office/officeart/2005/8/layout/hList1"/>
    <dgm:cxn modelId="{F5CFFD8F-1ABA-42B3-83CE-3A977E58C890}" type="presParOf" srcId="{B314DA13-4A67-432B-B9C4-E90F7410C413}" destId="{5F426DD5-2D31-4517-AF50-4D959472C064}" srcOrd="1" destOrd="0" presId="urn:microsoft.com/office/officeart/2005/8/layout/hList1"/>
    <dgm:cxn modelId="{9302FB5B-FFF9-4283-B062-9F189E933895}" type="presParOf" srcId="{B314DA13-4A67-432B-B9C4-E90F7410C413}" destId="{20156989-5DEE-4414-9163-630C84D99E9E}" srcOrd="2" destOrd="0" presId="urn:microsoft.com/office/officeart/2005/8/layout/hList1"/>
    <dgm:cxn modelId="{57270896-FCAA-4FD5-A72A-D213725A3A14}" type="presParOf" srcId="{20156989-5DEE-4414-9163-630C84D99E9E}" destId="{D055754A-1047-475B-8F81-D23E61A05B35}" srcOrd="0" destOrd="0" presId="urn:microsoft.com/office/officeart/2005/8/layout/hList1"/>
    <dgm:cxn modelId="{B05F4E07-F41E-4461-9B14-2F61466DFC48}" type="presParOf" srcId="{20156989-5DEE-4414-9163-630C84D99E9E}" destId="{B5542C4C-E8B2-43DD-83A6-B82638BDD886}" srcOrd="1" destOrd="0" presId="urn:microsoft.com/office/officeart/2005/8/layout/hList1"/>
    <dgm:cxn modelId="{A81DBA94-1185-45AB-A45C-9DB17EF1E4C1}" type="presParOf" srcId="{B314DA13-4A67-432B-B9C4-E90F7410C413}" destId="{BF987140-1425-4ACE-9B45-88B7CFB608F0}" srcOrd="3" destOrd="0" presId="urn:microsoft.com/office/officeart/2005/8/layout/hList1"/>
    <dgm:cxn modelId="{079742E4-041C-4D32-987A-767B48D6C327}" type="presParOf" srcId="{B314DA13-4A67-432B-B9C4-E90F7410C413}" destId="{F5084A46-19D4-407B-ACEB-B0458678D9A9}" srcOrd="4" destOrd="0" presId="urn:microsoft.com/office/officeart/2005/8/layout/hList1"/>
    <dgm:cxn modelId="{DD4633B6-69A7-4F3B-BBD4-F7885D0C1BAD}" type="presParOf" srcId="{F5084A46-19D4-407B-ACEB-B0458678D9A9}" destId="{6E5C6F5E-A4C0-4AFC-95B2-117866C29086}" srcOrd="0" destOrd="0" presId="urn:microsoft.com/office/officeart/2005/8/layout/hList1"/>
    <dgm:cxn modelId="{CAB30516-F2EE-4FA5-A777-2DB1BADAB799}" type="presParOf" srcId="{F5084A46-19D4-407B-ACEB-B0458678D9A9}" destId="{919ACAB9-65C5-458C-83A0-0278F51C4E6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B4485-91B5-4AB6-AD31-E6F7E20F9D17}">
      <dsp:nvSpPr>
        <dsp:cNvPr id="0" name=""/>
        <dsp:cNvSpPr/>
      </dsp:nvSpPr>
      <dsp:spPr>
        <a:xfrm>
          <a:off x="7143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拥有较好的人物与地图判定</a:t>
          </a:r>
        </a:p>
      </dsp:txBody>
      <dsp:txXfrm>
        <a:off x="44665" y="1038705"/>
        <a:ext cx="2060143" cy="1206068"/>
      </dsp:txXfrm>
    </dsp:sp>
    <dsp:sp modelId="{A83C9728-B40D-4F07-AD1D-E991C647FA60}">
      <dsp:nvSpPr>
        <dsp:cNvPr id="0" name=""/>
        <dsp:cNvSpPr/>
      </dsp:nvSpPr>
      <dsp:spPr>
        <a:xfrm>
          <a:off x="2330227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2330227" y="1482881"/>
        <a:ext cx="316861" cy="317716"/>
      </dsp:txXfrm>
    </dsp:sp>
    <dsp:sp modelId="{5C61964E-95F4-4FD5-A49B-5F4D8501A872}">
      <dsp:nvSpPr>
        <dsp:cNvPr id="0" name=""/>
        <dsp:cNvSpPr/>
      </dsp:nvSpPr>
      <dsp:spPr>
        <a:xfrm>
          <a:off x="2996406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拥有完整的人物移动，跳跃功能</a:t>
          </a:r>
        </a:p>
      </dsp:txBody>
      <dsp:txXfrm>
        <a:off x="3033928" y="1038705"/>
        <a:ext cx="2060143" cy="1206068"/>
      </dsp:txXfrm>
    </dsp:sp>
    <dsp:sp modelId="{6DA890AD-E237-48F3-807B-CAB21421CF5B}">
      <dsp:nvSpPr>
        <dsp:cNvPr id="0" name=""/>
        <dsp:cNvSpPr/>
      </dsp:nvSpPr>
      <dsp:spPr>
        <a:xfrm>
          <a:off x="5319490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5319490" y="1482881"/>
        <a:ext cx="316861" cy="317716"/>
      </dsp:txXfrm>
    </dsp:sp>
    <dsp:sp modelId="{D29B3377-B6CA-414F-AD57-E44DED5DC1D0}">
      <dsp:nvSpPr>
        <dsp:cNvPr id="0" name=""/>
        <dsp:cNvSpPr/>
      </dsp:nvSpPr>
      <dsp:spPr>
        <a:xfrm>
          <a:off x="5985668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实现固定陷阱和移动陷阱的判定。</a:t>
          </a:r>
        </a:p>
      </dsp:txBody>
      <dsp:txXfrm>
        <a:off x="6023190" y="1038705"/>
        <a:ext cx="2060143" cy="1206068"/>
      </dsp:txXfrm>
    </dsp:sp>
    <dsp:sp modelId="{747C66D1-DFB3-4177-93A6-BF93FA60ABA3}">
      <dsp:nvSpPr>
        <dsp:cNvPr id="0" name=""/>
        <dsp:cNvSpPr/>
      </dsp:nvSpPr>
      <dsp:spPr>
        <a:xfrm rot="5400000">
          <a:off x="6826932" y="2431759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 rot="-5400000">
        <a:off x="6894404" y="2470192"/>
        <a:ext cx="317716" cy="316861"/>
      </dsp:txXfrm>
    </dsp:sp>
    <dsp:sp modelId="{F310F317-065D-45A9-BFF2-56EE846C2438}">
      <dsp:nvSpPr>
        <dsp:cNvPr id="0" name=""/>
        <dsp:cNvSpPr/>
      </dsp:nvSpPr>
      <dsp:spPr>
        <a:xfrm>
          <a:off x="5985668" y="3136371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能够实现保存，传送等辅助功能。</a:t>
          </a:r>
        </a:p>
      </dsp:txBody>
      <dsp:txXfrm>
        <a:off x="6023190" y="3173893"/>
        <a:ext cx="2060143" cy="1206068"/>
      </dsp:txXfrm>
    </dsp:sp>
    <dsp:sp modelId="{66D0EE16-2E1F-4314-96D7-AB253A328F53}">
      <dsp:nvSpPr>
        <dsp:cNvPr id="0" name=""/>
        <dsp:cNvSpPr/>
      </dsp:nvSpPr>
      <dsp:spPr>
        <a:xfrm rot="10800000">
          <a:off x="5345112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 rot="10800000">
        <a:off x="5480910" y="3618068"/>
        <a:ext cx="316861" cy="317716"/>
      </dsp:txXfrm>
    </dsp:sp>
    <dsp:sp modelId="{ACBA9B6E-5368-4205-9260-C3AC06DFA18B}">
      <dsp:nvSpPr>
        <dsp:cNvPr id="0" name=""/>
        <dsp:cNvSpPr/>
      </dsp:nvSpPr>
      <dsp:spPr>
        <a:xfrm>
          <a:off x="2996406" y="3136370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添加类东方</a:t>
          </a:r>
          <a:r>
            <a:rPr lang="en-US" altLang="zh-CN" sz="1800" kern="1200" dirty="0"/>
            <a:t>Project</a:t>
          </a:r>
          <a:r>
            <a:rPr lang="zh-CN" altLang="en-US" sz="1800" kern="1200" dirty="0"/>
            <a:t>的弹幕功能</a:t>
          </a:r>
        </a:p>
      </dsp:txBody>
      <dsp:txXfrm>
        <a:off x="3033928" y="3173892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737A6-F541-4D5D-8528-3100D7C9B56D}">
      <dsp:nvSpPr>
        <dsp:cNvPr id="0" name=""/>
        <dsp:cNvSpPr/>
      </dsp:nvSpPr>
      <dsp:spPr>
        <a:xfrm rot="5400000">
          <a:off x="-167076" y="170194"/>
          <a:ext cx="1113843" cy="7796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判定</a:t>
          </a:r>
        </a:p>
      </dsp:txBody>
      <dsp:txXfrm rot="-5400000">
        <a:off x="1" y="392962"/>
        <a:ext cx="779690" cy="334153"/>
      </dsp:txXfrm>
    </dsp:sp>
    <dsp:sp modelId="{5B67D9B7-A44D-485D-B854-2818E0CF23FF}">
      <dsp:nvSpPr>
        <dsp:cNvPr id="0" name=""/>
        <dsp:cNvSpPr/>
      </dsp:nvSpPr>
      <dsp:spPr>
        <a:xfrm rot="5400000">
          <a:off x="4091655" y="-3308847"/>
          <a:ext cx="724379" cy="73483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将人物以及各种背景放置在不同层，将人物当作椭圆碰撞体与地图进行判断</a:t>
          </a:r>
        </a:p>
      </dsp:txBody>
      <dsp:txXfrm rot="-5400000">
        <a:off x="779691" y="38478"/>
        <a:ext cx="7312948" cy="653657"/>
      </dsp:txXfrm>
    </dsp:sp>
    <dsp:sp modelId="{B42016BF-E73A-4D62-84B5-6502A13D7AD6}">
      <dsp:nvSpPr>
        <dsp:cNvPr id="0" name=""/>
        <dsp:cNvSpPr/>
      </dsp:nvSpPr>
      <dsp:spPr>
        <a:xfrm rot="5400000">
          <a:off x="-167076" y="1167233"/>
          <a:ext cx="1113843" cy="7796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移动</a:t>
          </a:r>
          <a:endParaRPr lang="zh-CN" altLang="en-US" sz="800" kern="1200" dirty="0"/>
        </a:p>
      </dsp:txBody>
      <dsp:txXfrm rot="-5400000">
        <a:off x="1" y="1390001"/>
        <a:ext cx="779690" cy="334153"/>
      </dsp:txXfrm>
    </dsp:sp>
    <dsp:sp modelId="{D0493D0E-32A3-4CE7-B057-031428A93E90}">
      <dsp:nvSpPr>
        <dsp:cNvPr id="0" name=""/>
        <dsp:cNvSpPr/>
      </dsp:nvSpPr>
      <dsp:spPr>
        <a:xfrm rot="5400000">
          <a:off x="4091846" y="-2311998"/>
          <a:ext cx="723998" cy="73483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将人物的移动功能分为行走，奔跑，转向，跳跃，二段跳，坠落几个部分，并分别配以动画。</a:t>
          </a:r>
        </a:p>
      </dsp:txBody>
      <dsp:txXfrm rot="-5400000">
        <a:off x="779691" y="1035500"/>
        <a:ext cx="7312966" cy="653312"/>
      </dsp:txXfrm>
    </dsp:sp>
    <dsp:sp modelId="{C47D13D4-53E6-4B93-8429-EAC24C7AA3B9}">
      <dsp:nvSpPr>
        <dsp:cNvPr id="0" name=""/>
        <dsp:cNvSpPr/>
      </dsp:nvSpPr>
      <dsp:spPr>
        <a:xfrm rot="5400000">
          <a:off x="-167076" y="2164272"/>
          <a:ext cx="1113843" cy="7796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陷阱</a:t>
          </a:r>
        </a:p>
      </dsp:txBody>
      <dsp:txXfrm rot="-5400000">
        <a:off x="1" y="2387040"/>
        <a:ext cx="779690" cy="334153"/>
      </dsp:txXfrm>
    </dsp:sp>
    <dsp:sp modelId="{EDB4C0BB-F2D1-420F-AF50-967F9923F148}">
      <dsp:nvSpPr>
        <dsp:cNvPr id="0" name=""/>
        <dsp:cNvSpPr/>
      </dsp:nvSpPr>
      <dsp:spPr>
        <a:xfrm rot="5400000">
          <a:off x="4091846" y="-1314959"/>
          <a:ext cx="723998" cy="73483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先在地图设计中将陷阱设计好，再将陷阱如人物一样设计成碰撞体与人物进行碰撞判定。</a:t>
          </a:r>
        </a:p>
      </dsp:txBody>
      <dsp:txXfrm rot="-5400000">
        <a:off x="779691" y="2032539"/>
        <a:ext cx="7312966" cy="653312"/>
      </dsp:txXfrm>
    </dsp:sp>
    <dsp:sp modelId="{4EE219CE-641F-4B51-BCD9-4DDBBF37DE11}">
      <dsp:nvSpPr>
        <dsp:cNvPr id="0" name=""/>
        <dsp:cNvSpPr/>
      </dsp:nvSpPr>
      <dsp:spPr>
        <a:xfrm rot="5400000">
          <a:off x="-167076" y="3142153"/>
          <a:ext cx="1113843" cy="7796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保存与传送</a:t>
          </a:r>
          <a:endParaRPr lang="zh-CN" altLang="en-US" sz="1000" kern="1200" dirty="0"/>
        </a:p>
      </dsp:txBody>
      <dsp:txXfrm rot="-5400000">
        <a:off x="1" y="3364921"/>
        <a:ext cx="779690" cy="334153"/>
      </dsp:txXfrm>
    </dsp:sp>
    <dsp:sp modelId="{560FD25E-FDCC-4F0E-9A1F-BB562BD37428}">
      <dsp:nvSpPr>
        <dsp:cNvPr id="0" name=""/>
        <dsp:cNvSpPr/>
      </dsp:nvSpPr>
      <dsp:spPr>
        <a:xfrm rot="5400000">
          <a:off x="4091846" y="-317920"/>
          <a:ext cx="723998" cy="73483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在地图上设置保存点和传送点，采用触碰保存和触碰传送。</a:t>
          </a:r>
        </a:p>
      </dsp:txBody>
      <dsp:txXfrm rot="-5400000">
        <a:off x="779691" y="3029578"/>
        <a:ext cx="7312966" cy="653312"/>
      </dsp:txXfrm>
    </dsp:sp>
    <dsp:sp modelId="{5EF4FCBE-01C6-4750-8CCE-701B76168033}">
      <dsp:nvSpPr>
        <dsp:cNvPr id="0" name=""/>
        <dsp:cNvSpPr/>
      </dsp:nvSpPr>
      <dsp:spPr>
        <a:xfrm rot="5400000">
          <a:off x="-167076" y="4158351"/>
          <a:ext cx="1113843" cy="7796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弹幕</a:t>
          </a:r>
        </a:p>
      </dsp:txBody>
      <dsp:txXfrm rot="-5400000">
        <a:off x="1" y="4381119"/>
        <a:ext cx="779690" cy="334153"/>
      </dsp:txXfrm>
    </dsp:sp>
    <dsp:sp modelId="{558EDEB9-6E3B-493A-9635-8B633518BC07}">
      <dsp:nvSpPr>
        <dsp:cNvPr id="0" name=""/>
        <dsp:cNvSpPr/>
      </dsp:nvSpPr>
      <dsp:spPr>
        <a:xfrm rot="5400000">
          <a:off x="4091846" y="679119"/>
          <a:ext cx="723998" cy="73483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设计计时、发射点移动、发射位置旋转的功能苹果采用球形碰撞模型。</a:t>
          </a:r>
        </a:p>
      </dsp:txBody>
      <dsp:txXfrm rot="-5400000">
        <a:off x="779691" y="4026618"/>
        <a:ext cx="7312966" cy="6533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76488-CC8E-4313-A318-CFC8ED7EE3E3}">
      <dsp:nvSpPr>
        <dsp:cNvPr id="0" name=""/>
        <dsp:cNvSpPr/>
      </dsp:nvSpPr>
      <dsp:spPr>
        <a:xfrm>
          <a:off x="2270" y="3009"/>
          <a:ext cx="2213758" cy="631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kern="1200" dirty="0"/>
            <a:t>刘</a:t>
          </a:r>
          <a:r>
            <a:rPr lang="zh-CN" altLang="en-US" sz="2100" kern="1200" dirty="0"/>
            <a:t>雨</a:t>
          </a:r>
          <a:r>
            <a:rPr lang="zh-CN" sz="2100" kern="1200" dirty="0"/>
            <a:t>昂</a:t>
          </a:r>
        </a:p>
      </dsp:txBody>
      <dsp:txXfrm>
        <a:off x="2270" y="3009"/>
        <a:ext cx="2213758" cy="631115"/>
      </dsp:txXfrm>
    </dsp:sp>
    <dsp:sp modelId="{520C7BDE-2A31-44A5-83C7-69A260C77AA6}">
      <dsp:nvSpPr>
        <dsp:cNvPr id="0" name=""/>
        <dsp:cNvSpPr/>
      </dsp:nvSpPr>
      <dsp:spPr>
        <a:xfrm>
          <a:off x="2270" y="634125"/>
          <a:ext cx="2213758" cy="27093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地图制作</a:t>
          </a:r>
          <a:endParaRPr sz="2100" kern="1200" dirty="0"/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存档及地图切换代码，部分弹幕代码编写</a:t>
          </a:r>
          <a:endParaRPr sz="2100" kern="1200" dirty="0"/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后期调试</a:t>
          </a:r>
          <a:endParaRPr sz="2100" kern="1200" dirty="0"/>
        </a:p>
      </dsp:txBody>
      <dsp:txXfrm>
        <a:off x="2270" y="634125"/>
        <a:ext cx="2213758" cy="2709314"/>
      </dsp:txXfrm>
    </dsp:sp>
    <dsp:sp modelId="{D055754A-1047-475B-8F81-D23E61A05B35}">
      <dsp:nvSpPr>
        <dsp:cNvPr id="0" name=""/>
        <dsp:cNvSpPr/>
      </dsp:nvSpPr>
      <dsp:spPr>
        <a:xfrm>
          <a:off x="2525955" y="3009"/>
          <a:ext cx="2213758" cy="631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kern="1200"/>
            <a:t>刘仁健</a:t>
          </a:r>
        </a:p>
      </dsp:txBody>
      <dsp:txXfrm>
        <a:off x="2525955" y="3009"/>
        <a:ext cx="2213758" cy="631115"/>
      </dsp:txXfrm>
    </dsp:sp>
    <dsp:sp modelId="{B5542C4C-E8B2-43DD-83A6-B82638BDD886}">
      <dsp:nvSpPr>
        <dsp:cNvPr id="0" name=""/>
        <dsp:cNvSpPr/>
      </dsp:nvSpPr>
      <dsp:spPr>
        <a:xfrm>
          <a:off x="2525955" y="634125"/>
          <a:ext cx="2213758" cy="27093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设计地图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人物移动碰撞代码编写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通关方法摸索</a:t>
          </a:r>
        </a:p>
      </dsp:txBody>
      <dsp:txXfrm>
        <a:off x="2525955" y="634125"/>
        <a:ext cx="2213758" cy="2709314"/>
      </dsp:txXfrm>
    </dsp:sp>
    <dsp:sp modelId="{6E5C6F5E-A4C0-4AFC-95B2-117866C29086}">
      <dsp:nvSpPr>
        <dsp:cNvPr id="0" name=""/>
        <dsp:cNvSpPr/>
      </dsp:nvSpPr>
      <dsp:spPr>
        <a:xfrm>
          <a:off x="5049640" y="3009"/>
          <a:ext cx="2213758" cy="631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kern="1200"/>
            <a:t>肖泽轩</a:t>
          </a:r>
        </a:p>
      </dsp:txBody>
      <dsp:txXfrm>
        <a:off x="5049640" y="3009"/>
        <a:ext cx="2213758" cy="631115"/>
      </dsp:txXfrm>
    </dsp:sp>
    <dsp:sp modelId="{919ACAB9-65C5-458C-83A0-0278F51C4E66}">
      <dsp:nvSpPr>
        <dsp:cNvPr id="0" name=""/>
        <dsp:cNvSpPr/>
      </dsp:nvSpPr>
      <dsp:spPr>
        <a:xfrm>
          <a:off x="5049640" y="634125"/>
          <a:ext cx="2213758" cy="27093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设计地图</a:t>
          </a:r>
          <a:endParaRPr sz="2100" kern="1200" dirty="0"/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弹幕代码编写</a:t>
          </a:r>
          <a:endParaRPr sz="2100" kern="1200" dirty="0"/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后期调试</a:t>
          </a:r>
          <a:endParaRPr sz="2100" kern="1200" dirty="0"/>
        </a:p>
      </dsp:txBody>
      <dsp:txXfrm>
        <a:off x="5049640" y="634125"/>
        <a:ext cx="2213758" cy="2709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92B5B-DA16-494D-9CF8-0E906334FCD8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2021/7/8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A4EF8-801D-47A2-A451-1C4D77DD02A5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31D0B43-2781-42EE-A626-5F406B285890}" type="datetime1">
              <a:rPr lang="zh-CN" altLang="en-US" noProof="0" smtClean="0"/>
              <a:t>2021/7/8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939589-3E79-4C82-AA4A-FE78234FAA59}" type="slidenum">
              <a:rPr lang="en-US" altLang="zh-CN" noProof="0" smtClean="0"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altLang="zh-CN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cxnSp>
        <p:nvCxnSpPr>
          <p:cNvPr id="11" name="直接连接符​​(S) 10"/>
          <p:cNvCxnSpPr/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cxnSp>
        <p:nvCxnSpPr>
          <p:cNvPr id="10" name="直接连接符​​(S) 9"/>
          <p:cNvCxnSpPr/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图形 15"/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图形 16"/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图形 14"/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</p:txBody>
      </p:sp>
      <p:cxnSp>
        <p:nvCxnSpPr>
          <p:cNvPr id="10" name="直接连接符​​(S) 9"/>
          <p:cNvCxnSpPr/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图形 15"/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图形 16"/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图形 14"/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7" name="内容占位符 5"/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8DA9DAA-006C-4F4B-980E-E3DF019B24E2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cxnSp>
        <p:nvCxnSpPr>
          <p:cNvPr id="7" name="直接连接符​​(S) 6"/>
          <p:cNvCxnSpPr/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长方形 8"/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0" name="图片占位符 12"/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1" name="图片占位符 12"/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图片占位符 32"/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32" name="图片占位符 31"/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31" name="图片占位符 30"/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30" name="图片占位符 29"/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8DA9DAA-006C-4F4B-980E-E3DF019B24E2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sp>
        <p:nvSpPr>
          <p:cNvPr id="8" name="图形 32"/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图形 33"/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图形 31"/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接连接符​​(S) 13"/>
          <p:cNvCxnSpPr/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noProof="0"/>
              <a:t>20XX/9/3</a:t>
            </a:r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演示文稿标题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cxnSp>
        <p:nvCxnSpPr>
          <p:cNvPr id="6" name="直接连接符 5"/>
          <p:cNvCxnSpPr/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noProof="0"/>
              <a:t>20XX/9/3</a:t>
            </a:r>
            <a:endParaRPr lang="zh-CN" altLang="en-US" noProof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演示文稿标题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cxnSp>
        <p:nvCxnSpPr>
          <p:cNvPr id="5" name="直接连接符​​(S) 4"/>
          <p:cNvCxnSpPr/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noProof="0"/>
              <a:t>20XX/9/3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演示文稿标题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cxnSp>
        <p:nvCxnSpPr>
          <p:cNvPr id="8" name="直接连接符​​(S) 7"/>
          <p:cNvCxnSpPr/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单击图标，添加图片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noProof="0"/>
              <a:t>20XX/9/3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演示文稿标题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cxnSp>
        <p:nvCxnSpPr>
          <p:cNvPr id="8" name="直接连接符​​(S) 7"/>
          <p:cNvCxnSpPr/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 2 幻灯片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cxnSp>
        <p:nvCxnSpPr>
          <p:cNvPr id="9" name="直接连接符​​(S) 8"/>
          <p:cNvCxnSpPr/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图形 12"/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图形 13"/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图形 15"/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8DA9DAA-006C-4F4B-980E-E3DF019B24E2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cxnSp>
        <p:nvCxnSpPr>
          <p:cNvPr id="14" name="直接连接符​​(S) 13"/>
          <p:cNvCxnSpPr/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图形 12"/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图形 13"/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图形 15"/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28600"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4572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685800"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8DA9DAA-006C-4F4B-980E-E3DF019B24E2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cxnSp>
        <p:nvCxnSpPr>
          <p:cNvPr id="9" name="直接连接符​​(S) 8"/>
          <p:cNvCxnSpPr/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图形 10"/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图形 11"/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节标题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图形 12"/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图形 13"/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图形 15"/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图形 22"/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图形 21"/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图形 23"/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cxnSp>
        <p:nvCxnSpPr>
          <p:cNvPr id="7" name="直接连接符 6"/>
          <p:cNvCxnSpPr/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8DA9DAA-006C-4F4B-980E-E3DF019B24E2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cxnSp>
        <p:nvCxnSpPr>
          <p:cNvPr id="7" name="直接连接符​​(S) 6"/>
          <p:cNvCxnSpPr/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长方形 8"/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8DA9DAA-006C-4F4B-980E-E3DF019B24E2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sp>
        <p:nvSpPr>
          <p:cNvPr id="9" name="图形 22"/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图形 23"/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cxnSp>
        <p:nvCxnSpPr>
          <p:cNvPr id="8" name="直接连接符​​(S) 7"/>
          <p:cNvCxnSpPr/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形 15"/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图形 16"/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图形 14"/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8DA9DAA-006C-4F4B-980E-E3DF019B24E2}" type="slidenum">
              <a:rPr lang="en-US" altLang="zh-CN" noProof="0" smtClean="0"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8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microsoft.com/office/2007/relationships/diagramDrawing" Target="../diagrams/drawing1.xml"/><Relationship Id="rId5" Type="http://schemas.openxmlformats.org/officeDocument/2006/relationships/image" Target="../media/image10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9.png"/><Relationship Id="rId9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69228" y="736092"/>
            <a:ext cx="5310748" cy="2843784"/>
          </a:xfrm>
        </p:spPr>
        <p:txBody>
          <a:bodyPr rtlCol="0">
            <a:normAutofit fontScale="90000"/>
          </a:bodyPr>
          <a:lstStyle/>
          <a:p>
            <a:r>
              <a:rPr lang="en-US" altLang="zh-CN" dirty="0"/>
              <a:t>I WANNA GET A DIAMOND</a:t>
            </a:r>
            <a:br>
              <a:rPr lang="en-US" altLang="zh-CN" dirty="0"/>
            </a:br>
            <a:r>
              <a:rPr lang="en-US" altLang="zh-CN" sz="4900" dirty="0">
                <a:solidFill>
                  <a:prstClr val="white"/>
                </a:solidFill>
              </a:rPr>
              <a:t>----Final TERM Version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9644" y="4700016"/>
            <a:ext cx="8025412" cy="119786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/>
              <a:t> 刘仁健</a:t>
            </a:r>
            <a:r>
              <a:rPr lang="en-US" altLang="zh-CN" sz="2800" dirty="0"/>
              <a:t>		</a:t>
            </a:r>
            <a:r>
              <a:rPr lang="zh-CN" altLang="en-US" sz="2800" dirty="0"/>
              <a:t>刘雨昂</a:t>
            </a:r>
            <a:r>
              <a:rPr lang="en-US" altLang="zh-CN" sz="2800" dirty="0"/>
              <a:t>		</a:t>
            </a:r>
            <a:r>
              <a:rPr lang="zh-CN" altLang="en-US" sz="2800" dirty="0"/>
              <a:t> 肖泽轩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5400" dirty="0"/>
              <a:t>部署测试</a:t>
            </a:r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1DB3B700-7E27-4DD6-971F-F65120B4E258}"/>
              </a:ext>
            </a:extLst>
          </p:cNvPr>
          <p:cNvSpPr txBox="1">
            <a:spLocks/>
          </p:cNvSpPr>
          <p:nvPr/>
        </p:nvSpPr>
        <p:spPr>
          <a:xfrm>
            <a:off x="839788" y="4270058"/>
            <a:ext cx="5368157" cy="4648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b="0" dirty="0"/>
          </a:p>
          <a:p>
            <a:endParaRPr lang="zh-CN" altLang="en-US" b="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EDA1AA-ADFA-4FA1-8862-9CB52229EC99}"/>
              </a:ext>
            </a:extLst>
          </p:cNvPr>
          <p:cNvSpPr txBox="1"/>
          <p:nvPr/>
        </p:nvSpPr>
        <p:spPr>
          <a:xfrm>
            <a:off x="1112520" y="1546860"/>
            <a:ext cx="677621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预期目标：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：人物能够正常移动且动画比较顺滑流畅。</a:t>
            </a:r>
            <a:endParaRPr lang="en-US" altLang="zh-CN" dirty="0"/>
          </a:p>
          <a:p>
            <a:r>
              <a:rPr lang="zh-CN" altLang="en-US" dirty="0"/>
              <a:t> 结果：基本相符。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：各项移动的速度适宜，陷阱间距大于短按方向键一下的距离。</a:t>
            </a:r>
            <a:endParaRPr lang="en-US" altLang="zh-CN" dirty="0"/>
          </a:p>
          <a:p>
            <a:r>
              <a:rPr lang="zh-CN" altLang="en-US" dirty="0"/>
              <a:t> 结果：没有无法通过的陷阱。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：存档点能正常使用，避免没有踩上存档点而回到原点。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/>
              <a:t>结果：各存档点均能一次完成存档。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：场景转换顺滑不卡顿。</a:t>
            </a:r>
            <a:endParaRPr lang="en-US" altLang="zh-CN" dirty="0"/>
          </a:p>
          <a:p>
            <a:r>
              <a:rPr lang="zh-CN" altLang="en-US" dirty="0"/>
              <a:t>  结果：一切正常。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：各场景能正常工作。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/>
              <a:t>结果：一切正常。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1867"/>
          <a:stretch>
            <a:fillRect/>
          </a:stretch>
        </p:blipFill>
        <p:spPr>
          <a:xfrm>
            <a:off x="1028382" y="0"/>
            <a:ext cx="11163618" cy="6858000"/>
          </a:xfrm>
          <a:prstGeom prst="rect">
            <a:avLst/>
          </a:prstGeom>
        </p:spPr>
      </p:pic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I WANNA GET A DIAMOND</a:t>
            </a:r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181447" y="201168"/>
            <a:ext cx="5276088" cy="2276856"/>
          </a:xfrm>
        </p:spPr>
        <p:txBody>
          <a:bodyPr rtlCol="0"/>
          <a:lstStyle/>
          <a:p>
            <a:pPr rtl="0"/>
            <a:r>
              <a:rPr lang="en-US" dirty="0"/>
              <a:t>谢谢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69228" y="736092"/>
            <a:ext cx="5310748" cy="2843784"/>
          </a:xfrm>
        </p:spPr>
        <p:txBody>
          <a:bodyPr rtlCol="0">
            <a:normAutofit fontScale="90000"/>
          </a:bodyPr>
          <a:lstStyle/>
          <a:p>
            <a:r>
              <a:rPr lang="en-US" altLang="zh-CN" dirty="0"/>
              <a:t>I WANNA GET A DIAMOND</a:t>
            </a:r>
            <a:br>
              <a:rPr lang="en-US" altLang="zh-CN" dirty="0"/>
            </a:br>
            <a:r>
              <a:rPr lang="en-US" altLang="zh-CN" sz="4900" dirty="0">
                <a:solidFill>
                  <a:prstClr val="white"/>
                </a:solidFill>
              </a:rPr>
              <a:t>----final TERM Version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9644" y="4700016"/>
            <a:ext cx="8025412" cy="119786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/>
              <a:t>刘雨昂               刘仁健            肖泽轩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7348" y="1171241"/>
            <a:ext cx="3074652" cy="2362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933" y="1318878"/>
            <a:ext cx="2724150" cy="21621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053" y="1318878"/>
            <a:ext cx="2162175" cy="206692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977" y="1415562"/>
            <a:ext cx="2004371" cy="1786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-0.52136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6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481374" y="840677"/>
            <a:ext cx="449567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问题定义</a:t>
            </a:r>
            <a:endParaRPr lang="en-US" altLang="zh-CN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需求分析</a:t>
            </a:r>
          </a:p>
          <a:p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设计思路</a:t>
            </a:r>
          </a:p>
          <a:p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成员分工</a:t>
            </a:r>
          </a:p>
          <a:p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实现</a:t>
            </a:r>
          </a:p>
          <a:p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部署测试</a:t>
            </a:r>
            <a:endParaRPr lang="en-US" altLang="zh-CN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18" y="156694"/>
            <a:ext cx="4394835" cy="2454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570" y="2611755"/>
            <a:ext cx="3707765" cy="370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问题定义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04672" y="2848991"/>
            <a:ext cx="6190488" cy="3346704"/>
          </a:xfrm>
        </p:spPr>
        <p:txBody>
          <a:bodyPr rtlCol="0">
            <a:normAutofit/>
          </a:bodyPr>
          <a:lstStyle/>
          <a:p>
            <a:r>
              <a:rPr lang="en-US" altLang="zh-CN" dirty="0">
                <a:sym typeface="+mn-ea"/>
              </a:rPr>
              <a:t>I </a:t>
            </a:r>
            <a:r>
              <a:rPr lang="en-US" altLang="zh-CN" dirty="0" err="1">
                <a:sym typeface="+mn-ea"/>
              </a:rPr>
              <a:t>Wanna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系列是一类知名的</a:t>
            </a:r>
            <a:r>
              <a:rPr lang="en-US" altLang="zh-CN" dirty="0">
                <a:sym typeface="+mn-ea"/>
              </a:rPr>
              <a:t>2D</a:t>
            </a:r>
            <a:r>
              <a:rPr lang="zh-CN" altLang="en-US" dirty="0">
                <a:sym typeface="+mn-ea"/>
              </a:rPr>
              <a:t>闯关游戏，起源为</a:t>
            </a:r>
            <a:r>
              <a:rPr lang="en-US" altLang="zh-CN" dirty="0">
                <a:sym typeface="+mn-ea"/>
              </a:rPr>
              <a:t>I wanna be the guy</a:t>
            </a:r>
            <a:r>
              <a:rPr lang="zh-CN" altLang="en-US" dirty="0">
                <a:sym typeface="+mn-ea"/>
              </a:rPr>
              <a:t>。茫茫多的尖刺，复杂的机关，意想不到的飞来横祸是这类游戏的最大特点。我组成员对这类游戏十分感兴趣， 我们的项目是制作一款相对简单但仍不失难度和特色的 </a:t>
            </a:r>
            <a:r>
              <a:rPr lang="en-US" altLang="zh-CN" dirty="0">
                <a:sym typeface="+mn-ea"/>
              </a:rPr>
              <a:t>I </a:t>
            </a:r>
            <a:r>
              <a:rPr lang="en-US" altLang="zh-CN" dirty="0" err="1">
                <a:sym typeface="+mn-ea"/>
              </a:rPr>
              <a:t>Wanna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游戏，并添加一些新元素，让游戏变得简单有趣，使大家能够接触并上手这类游戏。</a:t>
            </a:r>
          </a:p>
        </p:txBody>
      </p:sp>
      <p:pic>
        <p:nvPicPr>
          <p:cNvPr id="7" name="图片占位符 6" descr="截图20210707002757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7451725" y="1665605"/>
            <a:ext cx="4267200" cy="426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17333" y="1431739"/>
            <a:ext cx="6190488" cy="1179576"/>
          </a:xfrm>
        </p:spPr>
        <p:txBody>
          <a:bodyPr rtlCol="0">
            <a:normAutofit fontScale="90000"/>
          </a:bodyPr>
          <a:lstStyle/>
          <a:p>
            <a:pPr rtl="0"/>
            <a:br>
              <a:rPr lang="zh-CN" altLang="zh-CN" dirty="0"/>
            </a:br>
            <a:r>
              <a:rPr lang="zh-CN" altLang="zh-CN" dirty="0"/>
              <a:t>需求分析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72" y="841846"/>
            <a:ext cx="3550505" cy="922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577" y="827732"/>
            <a:ext cx="1770000" cy="922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577" y="827734"/>
            <a:ext cx="3602099" cy="93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占位符 4" descr="截图20210707104116"/>
          <p:cNvPicPr>
            <a:picLocks noGrp="1" noChangeAspect="1"/>
          </p:cNvPicPr>
          <p:nvPr>
            <p:ph type="pic" sz="quarter" idx="13"/>
          </p:nvPr>
        </p:nvPicPr>
        <p:blipFill>
          <a:blip r:embed="rId6"/>
          <a:stretch>
            <a:fillRect/>
          </a:stretch>
        </p:blipFill>
        <p:spPr>
          <a:xfrm>
            <a:off x="8343900" y="2017257"/>
            <a:ext cx="3848100" cy="3838575"/>
          </a:xfrm>
          <a:prstGeom prst="rect">
            <a:avLst/>
          </a:prstGeom>
        </p:spPr>
      </p:pic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37887A1C-F485-42D4-B599-D20DF2ACBB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9257949"/>
              </p:ext>
            </p:extLst>
          </p:nvPr>
        </p:nvGraphicFramePr>
        <p:xfrm>
          <a:off x="151425" y="168922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84697" y="849249"/>
            <a:ext cx="6190488" cy="1179576"/>
          </a:xfrm>
        </p:spPr>
        <p:txBody>
          <a:bodyPr/>
          <a:lstStyle/>
          <a:p>
            <a:r>
              <a:rPr lang="zh-CN" altLang="en-US" dirty="0"/>
              <a:t>设计思路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65672" y="2173351"/>
            <a:ext cx="2430868" cy="3346704"/>
          </a:xfrm>
        </p:spPr>
        <p:txBody>
          <a:bodyPr>
            <a:normAutofit/>
          </a:bodyPr>
          <a:lstStyle/>
          <a:p>
            <a:r>
              <a:rPr lang="zh-CN" altLang="en-US" dirty="0"/>
              <a:t>设计分为两部分，第一部分为地图设计，由于这类游戏的相似品十分的多，可以从其他游戏借鉴学习一些陷阱结构，进行组合，再增加一些独特创意即可。</a:t>
            </a:r>
          </a:p>
          <a:p>
            <a:endParaRPr lang="zh-CN" altLang="en-US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EF4002E8-FA23-49F3-A33A-8188AB8911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1548387"/>
              </p:ext>
            </p:extLst>
          </p:nvPr>
        </p:nvGraphicFramePr>
        <p:xfrm>
          <a:off x="3150401" y="1439037"/>
          <a:ext cx="8128000" cy="5108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8006B21C-6E49-4C22-BD02-51514226DDCB}"/>
              </a:ext>
            </a:extLst>
          </p:cNvPr>
          <p:cNvSpPr txBox="1"/>
          <p:nvPr/>
        </p:nvSpPr>
        <p:spPr>
          <a:xfrm>
            <a:off x="4113027" y="95947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第二部分为功能设计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5" grpId="0">
        <p:bldAsOne/>
      </p:bldGraphic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73887" y="837184"/>
            <a:ext cx="6190488" cy="1179576"/>
          </a:xfrm>
        </p:spPr>
        <p:txBody>
          <a:bodyPr rtlCol="0"/>
          <a:lstStyle/>
          <a:p>
            <a:pPr rtl="0"/>
            <a:r>
              <a:rPr lang="zh-CN" altLang="en-US" dirty="0"/>
              <a:t>成员分工</a:t>
            </a: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342735"/>
              </p:ext>
            </p:extLst>
          </p:nvPr>
        </p:nvGraphicFramePr>
        <p:xfrm>
          <a:off x="186055" y="2114550"/>
          <a:ext cx="7265670" cy="3346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7E706C72-5EEB-4253-BCF6-C3968257E70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8"/>
          <a:srcRect t="8940" b="8940"/>
          <a:stretch>
            <a:fillRect/>
          </a:stretch>
        </p:blipFill>
        <p:spPr>
          <a:xfrm>
            <a:off x="7451725" y="1654175"/>
            <a:ext cx="4267200" cy="4267200"/>
          </a:xfr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2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3" r="12563"/>
          <a:stretch>
            <a:fillRect/>
          </a:stretch>
        </p:blipFill>
        <p:spPr>
          <a:xfrm>
            <a:off x="286255" y="1196598"/>
            <a:ext cx="4266960" cy="4266968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37342" y="1282354"/>
            <a:ext cx="4161878" cy="583276"/>
          </a:xfrm>
        </p:spPr>
        <p:txBody>
          <a:bodyPr>
            <a:normAutofit fontScale="90000"/>
          </a:bodyPr>
          <a:lstStyle/>
          <a:p>
            <a:r>
              <a:rPr lang="zh-CN" altLang="en-US" sz="3600" dirty="0"/>
              <a:t>实现（</a:t>
            </a:r>
            <a:r>
              <a:rPr lang="en-US" altLang="zh-CN" sz="3600" dirty="0"/>
              <a:t>1</a:t>
            </a:r>
            <a:r>
              <a:rPr lang="zh-CN" altLang="en-US" sz="3600" dirty="0"/>
              <a:t>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43543" y="1865630"/>
            <a:ext cx="6040637" cy="3346704"/>
          </a:xfrm>
        </p:spPr>
        <p:txBody>
          <a:bodyPr/>
          <a:lstStyle/>
          <a:p>
            <a:r>
              <a:rPr lang="zh-CN" altLang="en-US" dirty="0"/>
              <a:t>我们组使用</a:t>
            </a:r>
            <a:r>
              <a:rPr lang="en-US" altLang="zh-CN" dirty="0"/>
              <a:t>Unity 2D</a:t>
            </a:r>
            <a:r>
              <a:rPr lang="zh-CN" altLang="en-US" dirty="0"/>
              <a:t>进行游戏制作。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人物与地图判定：</a:t>
            </a:r>
            <a:r>
              <a:rPr lang="en-US" altLang="zh-CN" dirty="0"/>
              <a:t>unity2D</a:t>
            </a:r>
            <a:r>
              <a:rPr lang="zh-CN" altLang="en-US" dirty="0"/>
              <a:t>的功能可以将设计好的地图填充完，并且将地图与角色分层，将人物设计成碰撞体，用判定脚本和</a:t>
            </a:r>
            <a:r>
              <a:rPr lang="en-US" altLang="zh-CN" dirty="0"/>
              <a:t>unity</a:t>
            </a:r>
            <a:r>
              <a:rPr lang="zh-CN" altLang="en-US" dirty="0"/>
              <a:t>的刚体以及重力使人物能够站在地面上。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：人物移动功能：通过移动脚本设置校角色的上下左右跳等，并在</a:t>
            </a:r>
            <a:r>
              <a:rPr lang="en-US" altLang="zh-CN" dirty="0"/>
              <a:t>unity</a:t>
            </a:r>
            <a:r>
              <a:rPr lang="zh-CN" altLang="en-US" dirty="0"/>
              <a:t>中设置走跳跑的速度，并将动画进行切割，安插到每次运动状态改变后。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3" r="12563"/>
          <a:stretch>
            <a:fillRect/>
          </a:stretch>
        </p:blipFill>
        <p:spPr>
          <a:xfrm>
            <a:off x="408175" y="1496822"/>
            <a:ext cx="4266960" cy="4266968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36402" y="990600"/>
            <a:ext cx="6190488" cy="72263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实现（</a:t>
            </a:r>
            <a:r>
              <a:rPr lang="en-US" altLang="zh-CN" sz="3200" dirty="0"/>
              <a:t>2</a:t>
            </a:r>
            <a:r>
              <a:rPr lang="zh-CN" altLang="en-US" sz="3200" dirty="0"/>
              <a:t>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033143" y="2030822"/>
            <a:ext cx="5368157" cy="3346704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：陷阱：陷阱的实现相对简单，利用</a:t>
            </a:r>
            <a:r>
              <a:rPr lang="en-US" altLang="zh-CN" dirty="0"/>
              <a:t>unity</a:t>
            </a:r>
            <a:r>
              <a:rPr lang="zh-CN" altLang="en-US" dirty="0"/>
              <a:t>添加碰撞体与角色碰撞即可使角色死亡。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：角色死亡：碰撞刺与苹果后关闭碰撞器，使人物掉落到地图外被销毁。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：存档与保存：检测人物与存档点的碰撞更新角色生成位置。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：特色弹幕功能：从某些位置连续向角色区域发射大量类似于子弹的碰撞体，触碰角色死亡。</a:t>
            </a:r>
          </a:p>
        </p:txBody>
      </p:sp>
    </p:spTree>
    <p:extLst>
      <p:ext uri="{BB962C8B-B14F-4D97-AF65-F5344CB8AC3E}">
        <p14:creationId xmlns:p14="http://schemas.microsoft.com/office/powerpoint/2010/main" val="21304475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星系演示文稿</Template>
  <TotalTime>167</TotalTime>
  <Words>726</Words>
  <Application>Microsoft Office PowerPoint</Application>
  <PresentationFormat>宽屏</PresentationFormat>
  <Paragraphs>77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Microsoft YaHei UI</vt:lpstr>
      <vt:lpstr>Arial</vt:lpstr>
      <vt:lpstr>Univers</vt:lpstr>
      <vt:lpstr>GradientUnivers</vt:lpstr>
      <vt:lpstr>I WANNA GET A DIAMOND ----Final TERM Version</vt:lpstr>
      <vt:lpstr>I WANNA GET A DIAMOND ----final TERM Version</vt:lpstr>
      <vt:lpstr>PowerPoint 演示文稿</vt:lpstr>
      <vt:lpstr>问题定义</vt:lpstr>
      <vt:lpstr> 需求分析</vt:lpstr>
      <vt:lpstr>设计思路</vt:lpstr>
      <vt:lpstr>成员分工</vt:lpstr>
      <vt:lpstr>实现（1）</vt:lpstr>
      <vt:lpstr>实现（2）</vt:lpstr>
      <vt:lpstr>部署测试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星系</dc:title>
  <dc:creator>刘仁健</dc:creator>
  <cp:lastModifiedBy>8618515443613</cp:lastModifiedBy>
  <cp:revision>101</cp:revision>
  <dcterms:created xsi:type="dcterms:W3CDTF">2021-05-08T08:15:00Z</dcterms:created>
  <dcterms:modified xsi:type="dcterms:W3CDTF">2021-07-08T12:49:46Z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KSOProductBuildVer">
    <vt:lpwstr>2052-11.1.0.9995</vt:lpwstr>
  </property>
</Properties>
</file>