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70" r:id="rId6"/>
    <p:sldId id="261" r:id="rId7"/>
    <p:sldId id="263" r:id="rId8"/>
    <p:sldId id="264" r:id="rId9"/>
    <p:sldId id="271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B33C41-0FA8-6F49-88E7-292B6961480D}">
          <p14:sldIdLst>
            <p14:sldId id="256"/>
            <p14:sldId id="258"/>
            <p14:sldId id="259"/>
            <p14:sldId id="262"/>
            <p14:sldId id="270"/>
            <p14:sldId id="261"/>
            <p14:sldId id="263"/>
            <p14:sldId id="264"/>
            <p14:sldId id="271"/>
            <p14:sldId id="26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72"/>
    <p:restoredTop sz="94454"/>
  </p:normalViewPr>
  <p:slideViewPr>
    <p:cSldViewPr snapToGrid="0" snapToObjects="1">
      <p:cViewPr>
        <p:scale>
          <a:sx n="62" d="100"/>
          <a:sy n="62" d="100"/>
        </p:scale>
        <p:origin x="-112" y="8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#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833DA-7E6E-9C42-AA0A-C66A0A9BA1AD}" type="doc">
      <dgm:prSet loTypeId="urn:microsoft.com/office/officeart/2005/8/layout/orgChart1" loCatId="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0D9A596B-5474-A649-9D3A-F520AA0FAFB9}">
      <dgm:prSet phldrT="[文本]"/>
      <dgm:spPr/>
      <dgm:t>
        <a:bodyPr/>
        <a:lstStyle/>
        <a:p>
          <a:r>
            <a:rPr lang="zh-CN" altLang="en-US" dirty="0"/>
            <a:t>游戏</a:t>
          </a:r>
        </a:p>
      </dgm:t>
    </dgm:pt>
    <dgm:pt modelId="{1790562B-9074-4145-B76E-21A55283CCBA}" type="parTrans" cxnId="{99158DBE-60E7-314C-B0A9-E14D40326BF4}">
      <dgm:prSet/>
      <dgm:spPr/>
      <dgm:t>
        <a:bodyPr/>
        <a:lstStyle/>
        <a:p>
          <a:endParaRPr lang="zh-CN" altLang="en-US"/>
        </a:p>
      </dgm:t>
    </dgm:pt>
    <dgm:pt modelId="{04F9CD93-98BE-5949-B268-45B855CB6FE5}" type="sibTrans" cxnId="{99158DBE-60E7-314C-B0A9-E14D40326BF4}">
      <dgm:prSet/>
      <dgm:spPr/>
      <dgm:t>
        <a:bodyPr/>
        <a:lstStyle/>
        <a:p>
          <a:endParaRPr lang="zh-CN" altLang="en-US"/>
        </a:p>
      </dgm:t>
    </dgm:pt>
    <dgm:pt modelId="{2FCBBC2B-0708-8641-B47A-21D65AD25711}">
      <dgm:prSet phldrT="[文本]"/>
      <dgm:spPr/>
      <dgm:t>
        <a:bodyPr/>
        <a:lstStyle/>
        <a:p>
          <a:r>
            <a:rPr lang="zh-CN" altLang="en-US" dirty="0"/>
            <a:t>机制</a:t>
          </a:r>
        </a:p>
      </dgm:t>
    </dgm:pt>
    <dgm:pt modelId="{5CF63CAE-BBFA-984E-97A7-95A3D892C40A}" type="parTrans" cxnId="{E673ED33-0EB4-0C4E-BF08-5DD15356BD80}">
      <dgm:prSet/>
      <dgm:spPr/>
      <dgm:t>
        <a:bodyPr/>
        <a:lstStyle/>
        <a:p>
          <a:endParaRPr lang="zh-CN" altLang="en-US"/>
        </a:p>
      </dgm:t>
    </dgm:pt>
    <dgm:pt modelId="{BB939052-4C83-214F-8C47-0FAED09E9AE7}" type="sibTrans" cxnId="{E673ED33-0EB4-0C4E-BF08-5DD15356BD80}">
      <dgm:prSet/>
      <dgm:spPr/>
      <dgm:t>
        <a:bodyPr/>
        <a:lstStyle/>
        <a:p>
          <a:endParaRPr lang="zh-CN" altLang="en-US"/>
        </a:p>
      </dgm:t>
    </dgm:pt>
    <dgm:pt modelId="{A3BC332B-07DE-C441-903D-1B1D5F0BE780}">
      <dgm:prSet phldrT="[文本]"/>
      <dgm:spPr/>
      <dgm:t>
        <a:bodyPr/>
        <a:lstStyle/>
        <a:p>
          <a:r>
            <a:rPr lang="zh-CN" altLang="en-US" dirty="0"/>
            <a:t>功能</a:t>
          </a:r>
        </a:p>
      </dgm:t>
    </dgm:pt>
    <dgm:pt modelId="{6E700EBF-E1A0-4A4F-84FD-2C8847200C7F}" type="parTrans" cxnId="{F1E39650-F007-524A-BE29-AAB41538E4FC}">
      <dgm:prSet/>
      <dgm:spPr/>
      <dgm:t>
        <a:bodyPr/>
        <a:lstStyle/>
        <a:p>
          <a:endParaRPr lang="zh-CN" altLang="en-US"/>
        </a:p>
      </dgm:t>
    </dgm:pt>
    <dgm:pt modelId="{4044A92E-8568-4F45-94A2-442761C98D11}" type="sibTrans" cxnId="{F1E39650-F007-524A-BE29-AAB41538E4FC}">
      <dgm:prSet/>
      <dgm:spPr/>
      <dgm:t>
        <a:bodyPr/>
        <a:lstStyle/>
        <a:p>
          <a:endParaRPr lang="zh-CN" altLang="en-US"/>
        </a:p>
      </dgm:t>
    </dgm:pt>
    <dgm:pt modelId="{0E709DA5-3877-5345-9111-3DABF52427C0}">
      <dgm:prSet phldrT="[文本]"/>
      <dgm:spPr/>
      <dgm:t>
        <a:bodyPr/>
        <a:lstStyle/>
        <a:p>
          <a:r>
            <a:rPr lang="zh-CN" altLang="en-US" dirty="0"/>
            <a:t>玩家</a:t>
          </a:r>
        </a:p>
      </dgm:t>
    </dgm:pt>
    <dgm:pt modelId="{3A2FF6DF-4C7F-EB4E-8183-EC8705564FD9}" type="sibTrans" cxnId="{B89819E0-1CF7-D445-B5A3-9AFD2AB6E750}">
      <dgm:prSet/>
      <dgm:spPr/>
      <dgm:t>
        <a:bodyPr/>
        <a:lstStyle/>
        <a:p>
          <a:endParaRPr lang="zh-CN" altLang="en-US"/>
        </a:p>
      </dgm:t>
    </dgm:pt>
    <dgm:pt modelId="{3E645C4D-0DA0-A44C-8FE4-ABC0DB6AB8A7}" type="parTrans" cxnId="{B89819E0-1CF7-D445-B5A3-9AFD2AB6E750}">
      <dgm:prSet/>
      <dgm:spPr/>
      <dgm:t>
        <a:bodyPr/>
        <a:lstStyle/>
        <a:p>
          <a:endParaRPr lang="zh-CN" altLang="en-US"/>
        </a:p>
      </dgm:t>
    </dgm:pt>
    <dgm:pt modelId="{B2B895F3-04B1-9943-8EDE-D90EFBB4793D}">
      <dgm:prSet/>
      <dgm:spPr/>
      <dgm:t>
        <a:bodyPr/>
        <a:lstStyle/>
        <a:p>
          <a:r>
            <a:rPr lang="en-US" altLang="zh-CN" dirty="0"/>
            <a:t>Player1</a:t>
          </a:r>
          <a:endParaRPr lang="zh-CN" altLang="en-US" dirty="0"/>
        </a:p>
      </dgm:t>
    </dgm:pt>
    <dgm:pt modelId="{DB657328-36AE-6744-9D03-878BE348CB54}" type="parTrans" cxnId="{927E5966-FF59-824C-935E-8D769F4B4351}">
      <dgm:prSet/>
      <dgm:spPr/>
      <dgm:t>
        <a:bodyPr/>
        <a:lstStyle/>
        <a:p>
          <a:endParaRPr lang="zh-CN" altLang="en-US"/>
        </a:p>
      </dgm:t>
    </dgm:pt>
    <dgm:pt modelId="{4CDB6855-DCF3-524C-BB26-8BB06BF785E6}" type="sibTrans" cxnId="{927E5966-FF59-824C-935E-8D769F4B4351}">
      <dgm:prSet/>
      <dgm:spPr/>
      <dgm:t>
        <a:bodyPr/>
        <a:lstStyle/>
        <a:p>
          <a:endParaRPr lang="zh-CN" altLang="en-US"/>
        </a:p>
      </dgm:t>
    </dgm:pt>
    <dgm:pt modelId="{2DE8CF6C-8534-704F-A929-6A03518FE2C8}">
      <dgm:prSet/>
      <dgm:spPr/>
      <dgm:t>
        <a:bodyPr/>
        <a:lstStyle/>
        <a:p>
          <a:r>
            <a:rPr lang="en-US" altLang="zh-CN" dirty="0"/>
            <a:t>Player2</a:t>
          </a:r>
          <a:endParaRPr lang="zh-CN" altLang="en-US" dirty="0"/>
        </a:p>
      </dgm:t>
    </dgm:pt>
    <dgm:pt modelId="{55117F9E-32BB-1440-977A-C707350B1E81}" type="parTrans" cxnId="{88DAFFC4-EB84-AA47-A678-C6D00216CDEC}">
      <dgm:prSet/>
      <dgm:spPr/>
      <dgm:t>
        <a:bodyPr/>
        <a:lstStyle/>
        <a:p>
          <a:endParaRPr lang="zh-CN" altLang="en-US"/>
        </a:p>
      </dgm:t>
    </dgm:pt>
    <dgm:pt modelId="{52190919-C747-6244-AF4F-D2C4E7F46EDC}" type="sibTrans" cxnId="{88DAFFC4-EB84-AA47-A678-C6D00216CDEC}">
      <dgm:prSet/>
      <dgm:spPr/>
      <dgm:t>
        <a:bodyPr/>
        <a:lstStyle/>
        <a:p>
          <a:endParaRPr lang="zh-CN" altLang="en-US"/>
        </a:p>
      </dgm:t>
    </dgm:pt>
    <dgm:pt modelId="{ED4A27DC-1D31-264B-970B-CC1DDB1E8BDC}">
      <dgm:prSet/>
      <dgm:spPr/>
      <dgm:t>
        <a:bodyPr/>
        <a:lstStyle/>
        <a:p>
          <a:r>
            <a:rPr lang="en-US" altLang="zh-CN" dirty="0"/>
            <a:t>AI</a:t>
          </a:r>
          <a:endParaRPr lang="zh-CN" altLang="en-US" dirty="0"/>
        </a:p>
      </dgm:t>
    </dgm:pt>
    <dgm:pt modelId="{BB001AF9-8433-B745-A77E-2E658A1E2D75}" type="parTrans" cxnId="{DFA9623A-FCFE-EE47-AA53-0F7582855F0C}">
      <dgm:prSet/>
      <dgm:spPr/>
      <dgm:t>
        <a:bodyPr/>
        <a:lstStyle/>
        <a:p>
          <a:endParaRPr lang="zh-CN" altLang="en-US"/>
        </a:p>
      </dgm:t>
    </dgm:pt>
    <dgm:pt modelId="{F846D375-9462-F441-83FF-5E328C742089}" type="sibTrans" cxnId="{DFA9623A-FCFE-EE47-AA53-0F7582855F0C}">
      <dgm:prSet/>
      <dgm:spPr/>
      <dgm:t>
        <a:bodyPr/>
        <a:lstStyle/>
        <a:p>
          <a:endParaRPr lang="zh-CN" altLang="en-US"/>
        </a:p>
      </dgm:t>
    </dgm:pt>
    <dgm:pt modelId="{2334701A-89B3-A342-A449-2504079AE0E0}">
      <dgm:prSet/>
      <dgm:spPr/>
      <dgm:t>
        <a:bodyPr/>
        <a:lstStyle/>
        <a:p>
          <a:r>
            <a:rPr lang="zh-CN" altLang="en-US" dirty="0"/>
            <a:t>脚本</a:t>
          </a:r>
        </a:p>
      </dgm:t>
    </dgm:pt>
    <dgm:pt modelId="{D3DB08CC-1A89-F24D-A095-F644D3FB230E}" type="parTrans" cxnId="{39AE1291-7DEA-784E-A396-43E9DD7BC9B0}">
      <dgm:prSet/>
      <dgm:spPr/>
      <dgm:t>
        <a:bodyPr/>
        <a:lstStyle/>
        <a:p>
          <a:endParaRPr lang="zh-CN" altLang="en-US"/>
        </a:p>
      </dgm:t>
    </dgm:pt>
    <dgm:pt modelId="{FCEDAFA6-446C-D943-8457-1669A7288CD0}" type="sibTrans" cxnId="{39AE1291-7DEA-784E-A396-43E9DD7BC9B0}">
      <dgm:prSet/>
      <dgm:spPr/>
      <dgm:t>
        <a:bodyPr/>
        <a:lstStyle/>
        <a:p>
          <a:endParaRPr lang="zh-CN" altLang="en-US"/>
        </a:p>
      </dgm:t>
    </dgm:pt>
    <dgm:pt modelId="{4DA6E774-61ED-B848-AEDC-189BD7402642}">
      <dgm:prSet/>
      <dgm:spPr/>
      <dgm:t>
        <a:bodyPr/>
        <a:lstStyle/>
        <a:p>
          <a:r>
            <a:rPr lang="zh-CN" altLang="en-US" dirty="0"/>
            <a:t>回合制</a:t>
          </a:r>
        </a:p>
      </dgm:t>
    </dgm:pt>
    <dgm:pt modelId="{DFE0DDB3-24E8-9743-A0D5-4AB1E70957AB}" type="parTrans" cxnId="{385F95C2-E30B-774A-BC79-C55D1C3C3434}">
      <dgm:prSet/>
      <dgm:spPr/>
      <dgm:t>
        <a:bodyPr/>
        <a:lstStyle/>
        <a:p>
          <a:endParaRPr lang="zh-CN" altLang="en-US"/>
        </a:p>
      </dgm:t>
    </dgm:pt>
    <dgm:pt modelId="{AD47316C-A246-2C41-8DA6-DF80D43E09A0}" type="sibTrans" cxnId="{385F95C2-E30B-774A-BC79-C55D1C3C3434}">
      <dgm:prSet/>
      <dgm:spPr/>
      <dgm:t>
        <a:bodyPr/>
        <a:lstStyle/>
        <a:p>
          <a:endParaRPr lang="zh-CN" altLang="en-US"/>
        </a:p>
      </dgm:t>
    </dgm:pt>
    <dgm:pt modelId="{1867F348-1AC1-494C-9EAC-70D6DCE84064}">
      <dgm:prSet/>
      <dgm:spPr/>
      <dgm:t>
        <a:bodyPr/>
        <a:lstStyle/>
        <a:p>
          <a:r>
            <a:rPr lang="zh-CN" altLang="en-US" dirty="0"/>
            <a:t>逐次递增的水晶</a:t>
          </a:r>
        </a:p>
      </dgm:t>
    </dgm:pt>
    <dgm:pt modelId="{9CEDB2D8-3BE9-6742-897D-DB6C8630187D}" type="parTrans" cxnId="{5D9A4C7F-80B2-EC42-8702-9EF7E3766E31}">
      <dgm:prSet/>
      <dgm:spPr/>
      <dgm:t>
        <a:bodyPr/>
        <a:lstStyle/>
        <a:p>
          <a:endParaRPr lang="zh-CN" altLang="en-US"/>
        </a:p>
      </dgm:t>
    </dgm:pt>
    <dgm:pt modelId="{50CFE672-B377-224B-B626-598A610E4C6C}" type="sibTrans" cxnId="{5D9A4C7F-80B2-EC42-8702-9EF7E3766E31}">
      <dgm:prSet/>
      <dgm:spPr/>
      <dgm:t>
        <a:bodyPr/>
        <a:lstStyle/>
        <a:p>
          <a:endParaRPr lang="zh-CN" altLang="en-US"/>
        </a:p>
      </dgm:t>
    </dgm:pt>
    <dgm:pt modelId="{E838E093-BAB9-3943-B594-386D96594C78}">
      <dgm:prSet/>
      <dgm:spPr/>
      <dgm:t>
        <a:bodyPr/>
        <a:lstStyle/>
        <a:p>
          <a:r>
            <a:rPr lang="zh-CN" altLang="en-US" dirty="0"/>
            <a:t>卡牌获取</a:t>
          </a:r>
        </a:p>
      </dgm:t>
    </dgm:pt>
    <dgm:pt modelId="{BB763271-6E9E-A644-BEAA-D924E04D69EC}" type="parTrans" cxnId="{29EBEDC3-95C6-4B49-9A25-0C607AE70E4E}">
      <dgm:prSet/>
      <dgm:spPr/>
      <dgm:t>
        <a:bodyPr/>
        <a:lstStyle/>
        <a:p>
          <a:endParaRPr lang="zh-CN" altLang="en-US"/>
        </a:p>
      </dgm:t>
    </dgm:pt>
    <dgm:pt modelId="{E1A95A10-CEBF-8944-B019-D607AE4808FE}" type="sibTrans" cxnId="{29EBEDC3-95C6-4B49-9A25-0C607AE70E4E}">
      <dgm:prSet/>
      <dgm:spPr/>
      <dgm:t>
        <a:bodyPr/>
        <a:lstStyle/>
        <a:p>
          <a:endParaRPr lang="zh-CN" altLang="en-US"/>
        </a:p>
      </dgm:t>
    </dgm:pt>
    <dgm:pt modelId="{878884BB-65E3-044F-A773-35A2C8595BF4}">
      <dgm:prSet/>
      <dgm:spPr/>
      <dgm:t>
        <a:bodyPr/>
        <a:lstStyle/>
        <a:p>
          <a:r>
            <a:rPr lang="zh-CN" altLang="en-US" dirty="0"/>
            <a:t>计时</a:t>
          </a:r>
        </a:p>
      </dgm:t>
    </dgm:pt>
    <dgm:pt modelId="{E002C996-FCD5-0746-8522-B4FC453157D3}" type="parTrans" cxnId="{4F408535-06F5-CE44-B753-2013E19967F9}">
      <dgm:prSet/>
      <dgm:spPr/>
      <dgm:t>
        <a:bodyPr/>
        <a:lstStyle/>
        <a:p>
          <a:endParaRPr lang="zh-CN" altLang="en-US"/>
        </a:p>
      </dgm:t>
    </dgm:pt>
    <dgm:pt modelId="{32CE4918-067E-D641-BA46-209ECFC5C3C7}" type="sibTrans" cxnId="{4F408535-06F5-CE44-B753-2013E19967F9}">
      <dgm:prSet/>
      <dgm:spPr/>
      <dgm:t>
        <a:bodyPr/>
        <a:lstStyle/>
        <a:p>
          <a:endParaRPr lang="zh-CN" altLang="en-US"/>
        </a:p>
      </dgm:t>
    </dgm:pt>
    <dgm:pt modelId="{591597F0-CA18-104D-950E-AFF948C074A4}">
      <dgm:prSet/>
      <dgm:spPr/>
      <dgm:t>
        <a:bodyPr/>
        <a:lstStyle/>
        <a:p>
          <a:r>
            <a:rPr lang="zh-CN" altLang="en-US" dirty="0"/>
            <a:t>开始结束</a:t>
          </a:r>
        </a:p>
      </dgm:t>
    </dgm:pt>
    <dgm:pt modelId="{E6EE5977-D75E-DC41-97B7-190600387A00}" type="parTrans" cxnId="{9584733D-38B7-D04C-9920-6C56018B0E73}">
      <dgm:prSet/>
      <dgm:spPr/>
      <dgm:t>
        <a:bodyPr/>
        <a:lstStyle/>
        <a:p>
          <a:endParaRPr lang="zh-CN" altLang="en-US"/>
        </a:p>
      </dgm:t>
    </dgm:pt>
    <dgm:pt modelId="{0FA56C59-052B-8F47-89CD-6779AEDC873D}" type="sibTrans" cxnId="{9584733D-38B7-D04C-9920-6C56018B0E73}">
      <dgm:prSet/>
      <dgm:spPr/>
      <dgm:t>
        <a:bodyPr/>
        <a:lstStyle/>
        <a:p>
          <a:endParaRPr lang="zh-CN" altLang="en-US"/>
        </a:p>
      </dgm:t>
    </dgm:pt>
    <dgm:pt modelId="{BD264DA8-5D27-5E43-978C-4BD477C9866E}">
      <dgm:prSet/>
      <dgm:spPr/>
      <dgm:t>
        <a:bodyPr/>
        <a:lstStyle/>
        <a:p>
          <a:r>
            <a:rPr lang="zh-CN" altLang="en-US" dirty="0"/>
            <a:t>主菜单</a:t>
          </a:r>
        </a:p>
      </dgm:t>
    </dgm:pt>
    <dgm:pt modelId="{FCAB4070-E289-A34C-80CA-5936AD48F8F8}" type="parTrans" cxnId="{A5C7CBF9-F1E4-A846-9306-262B7758158E}">
      <dgm:prSet/>
      <dgm:spPr/>
      <dgm:t>
        <a:bodyPr/>
        <a:lstStyle/>
        <a:p>
          <a:endParaRPr lang="zh-CN" altLang="en-US"/>
        </a:p>
      </dgm:t>
    </dgm:pt>
    <dgm:pt modelId="{C7AD6DBA-EE3D-984F-A13D-8B9CD1B731A5}" type="sibTrans" cxnId="{A5C7CBF9-F1E4-A846-9306-262B7758158E}">
      <dgm:prSet/>
      <dgm:spPr/>
      <dgm:t>
        <a:bodyPr/>
        <a:lstStyle/>
        <a:p>
          <a:endParaRPr lang="zh-CN" altLang="en-US"/>
        </a:p>
      </dgm:t>
    </dgm:pt>
    <dgm:pt modelId="{071B0AE3-E096-A54C-845D-53FBBCD89873}">
      <dgm:prSet/>
      <dgm:spPr/>
      <dgm:t>
        <a:bodyPr/>
        <a:lstStyle/>
        <a:p>
          <a:r>
            <a:rPr lang="zh-CN" altLang="en-US" dirty="0"/>
            <a:t>选择等级</a:t>
          </a:r>
        </a:p>
      </dgm:t>
    </dgm:pt>
    <dgm:pt modelId="{926CD8DE-AD24-5C47-9933-AB30558F001E}" type="parTrans" cxnId="{8276CD7C-40CB-984C-A022-5B60A153EE4A}">
      <dgm:prSet/>
      <dgm:spPr/>
      <dgm:t>
        <a:bodyPr/>
        <a:lstStyle/>
        <a:p>
          <a:endParaRPr lang="zh-CN" altLang="en-US"/>
        </a:p>
      </dgm:t>
    </dgm:pt>
    <dgm:pt modelId="{AD5A25F3-E622-B84D-9A89-C51C47BACD11}" type="sibTrans" cxnId="{8276CD7C-40CB-984C-A022-5B60A153EE4A}">
      <dgm:prSet/>
      <dgm:spPr/>
      <dgm:t>
        <a:bodyPr/>
        <a:lstStyle/>
        <a:p>
          <a:endParaRPr lang="zh-CN" altLang="en-US"/>
        </a:p>
      </dgm:t>
    </dgm:pt>
    <dgm:pt modelId="{6832D126-97C4-804B-AFDD-253E8BAAFEF4}">
      <dgm:prSet/>
      <dgm:spPr/>
      <dgm:t>
        <a:bodyPr/>
        <a:lstStyle/>
        <a:p>
          <a:r>
            <a:rPr lang="zh-CN" altLang="en-US" dirty="0"/>
            <a:t>卡牌选择</a:t>
          </a:r>
        </a:p>
      </dgm:t>
    </dgm:pt>
    <dgm:pt modelId="{EF71725B-BEF5-FB42-81D7-CDBA84417ED4}" type="parTrans" cxnId="{48D387B5-64EF-A44A-86A5-EF708089D07E}">
      <dgm:prSet/>
      <dgm:spPr/>
      <dgm:t>
        <a:bodyPr/>
        <a:lstStyle/>
        <a:p>
          <a:endParaRPr lang="zh-CN" altLang="en-US"/>
        </a:p>
      </dgm:t>
    </dgm:pt>
    <dgm:pt modelId="{6CE8DA6A-EB34-6244-824B-849CF979CC89}" type="sibTrans" cxnId="{48D387B5-64EF-A44A-86A5-EF708089D07E}">
      <dgm:prSet/>
      <dgm:spPr/>
      <dgm:t>
        <a:bodyPr/>
        <a:lstStyle/>
        <a:p>
          <a:endParaRPr lang="zh-CN" altLang="en-US"/>
        </a:p>
      </dgm:t>
    </dgm:pt>
    <dgm:pt modelId="{6B851C73-9CEF-A649-BA02-CECF741A2983}">
      <dgm:prSet/>
      <dgm:spPr/>
      <dgm:t>
        <a:bodyPr/>
        <a:lstStyle/>
        <a:p>
          <a:r>
            <a:rPr lang="zh-CN" altLang="en-US" dirty="0"/>
            <a:t>返回</a:t>
          </a:r>
        </a:p>
      </dgm:t>
    </dgm:pt>
    <dgm:pt modelId="{57AF1B25-7515-824A-8D77-0C0481011881}" type="parTrans" cxnId="{D752B1C9-3E4B-2C46-B6DE-D6BC6C247056}">
      <dgm:prSet/>
      <dgm:spPr/>
      <dgm:t>
        <a:bodyPr/>
        <a:lstStyle/>
        <a:p>
          <a:endParaRPr lang="zh-CN" altLang="en-US"/>
        </a:p>
      </dgm:t>
    </dgm:pt>
    <dgm:pt modelId="{9861B6DC-1A0A-0147-9292-55050E321EE8}" type="sibTrans" cxnId="{D752B1C9-3E4B-2C46-B6DE-D6BC6C247056}">
      <dgm:prSet/>
      <dgm:spPr/>
      <dgm:t>
        <a:bodyPr/>
        <a:lstStyle/>
        <a:p>
          <a:endParaRPr lang="zh-CN" altLang="en-US"/>
        </a:p>
      </dgm:t>
    </dgm:pt>
    <dgm:pt modelId="{4C41793F-5EEF-4843-BB2F-23D944F9217F}">
      <dgm:prSet/>
      <dgm:spPr/>
      <dgm:t>
        <a:bodyPr/>
        <a:lstStyle/>
        <a:p>
          <a:r>
            <a:rPr lang="en-US" altLang="zh-CN" dirty="0"/>
            <a:t>Your turn </a:t>
          </a:r>
        </a:p>
        <a:p>
          <a:r>
            <a:rPr lang="en-US" altLang="zh-CN" dirty="0"/>
            <a:t>30s</a:t>
          </a:r>
          <a:endParaRPr lang="zh-CN" altLang="en-US" dirty="0"/>
        </a:p>
      </dgm:t>
    </dgm:pt>
    <dgm:pt modelId="{1A014499-438E-F140-BB7B-DAC0878FC515}" type="parTrans" cxnId="{83938841-27FD-3A4F-98D4-E9228C7BCE09}">
      <dgm:prSet/>
      <dgm:spPr/>
      <dgm:t>
        <a:bodyPr/>
        <a:lstStyle/>
        <a:p>
          <a:endParaRPr lang="zh-CN" altLang="en-US"/>
        </a:p>
      </dgm:t>
    </dgm:pt>
    <dgm:pt modelId="{406FEB8C-8557-3D45-81F1-167890534949}" type="sibTrans" cxnId="{83938841-27FD-3A4F-98D4-E9228C7BCE09}">
      <dgm:prSet/>
      <dgm:spPr/>
      <dgm:t>
        <a:bodyPr/>
        <a:lstStyle/>
        <a:p>
          <a:endParaRPr lang="zh-CN" altLang="en-US"/>
        </a:p>
      </dgm:t>
    </dgm:pt>
    <dgm:pt modelId="{9A572F11-935E-934F-B55B-8139B4C2817C}">
      <dgm:prSet/>
      <dgm:spPr/>
      <dgm:t>
        <a:bodyPr/>
        <a:lstStyle/>
        <a:p>
          <a:r>
            <a:rPr lang="zh-CN" altLang="en-US" dirty="0"/>
            <a:t>时间到开启下一轮</a:t>
          </a:r>
        </a:p>
      </dgm:t>
    </dgm:pt>
    <dgm:pt modelId="{F87674ED-577E-7042-9A9B-7CA6AC732B68}" type="parTrans" cxnId="{2F308F2B-6092-A440-9DAC-1C5532CA4DA8}">
      <dgm:prSet/>
      <dgm:spPr/>
      <dgm:t>
        <a:bodyPr/>
        <a:lstStyle/>
        <a:p>
          <a:endParaRPr lang="zh-CN" altLang="en-US"/>
        </a:p>
      </dgm:t>
    </dgm:pt>
    <dgm:pt modelId="{8F641502-C67C-A74C-AD3D-5565F71B7FDF}" type="sibTrans" cxnId="{2F308F2B-6092-A440-9DAC-1C5532CA4DA8}">
      <dgm:prSet/>
      <dgm:spPr/>
      <dgm:t>
        <a:bodyPr/>
        <a:lstStyle/>
        <a:p>
          <a:endParaRPr lang="zh-CN" altLang="en-US"/>
        </a:p>
      </dgm:t>
    </dgm:pt>
    <dgm:pt modelId="{2432ECB3-5109-5C41-AB37-7942B609380C}">
      <dgm:prSet/>
      <dgm:spPr/>
      <dgm:t>
        <a:bodyPr/>
        <a:lstStyle/>
        <a:p>
          <a:r>
            <a:rPr lang="zh-CN" altLang="en-US" dirty="0"/>
            <a:t>一方血滴为负结束</a:t>
          </a:r>
        </a:p>
      </dgm:t>
    </dgm:pt>
    <dgm:pt modelId="{305E0830-E020-F946-8D05-D75A9FE6540E}" type="parTrans" cxnId="{B665DC29-7D75-924E-A174-70F6B1AF4572}">
      <dgm:prSet/>
      <dgm:spPr/>
      <dgm:t>
        <a:bodyPr/>
        <a:lstStyle/>
        <a:p>
          <a:endParaRPr lang="zh-CN" altLang="en-US"/>
        </a:p>
      </dgm:t>
    </dgm:pt>
    <dgm:pt modelId="{BD0DCF2D-04F8-C741-A412-B89E1B96A2AA}" type="sibTrans" cxnId="{B665DC29-7D75-924E-A174-70F6B1AF4572}">
      <dgm:prSet/>
      <dgm:spPr/>
      <dgm:t>
        <a:bodyPr/>
        <a:lstStyle/>
        <a:p>
          <a:endParaRPr lang="zh-CN" altLang="en-US"/>
        </a:p>
      </dgm:t>
    </dgm:pt>
    <dgm:pt modelId="{95444863-EB5B-554D-A6AC-24F11898B7F9}" type="pres">
      <dgm:prSet presAssocID="{137833DA-7E6E-9C42-AA0A-C66A0A9BA1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EFAE88-5319-DE40-BAB5-F29189CC372F}" type="pres">
      <dgm:prSet presAssocID="{0D9A596B-5474-A649-9D3A-F520AA0FAFB9}" presName="hierRoot1" presStyleCnt="0">
        <dgm:presLayoutVars>
          <dgm:hierBranch/>
        </dgm:presLayoutVars>
      </dgm:prSet>
      <dgm:spPr/>
    </dgm:pt>
    <dgm:pt modelId="{C3F46B12-0934-684E-B7B2-97ABC8B83413}" type="pres">
      <dgm:prSet presAssocID="{0D9A596B-5474-A649-9D3A-F520AA0FAFB9}" presName="rootComposite1" presStyleCnt="0"/>
      <dgm:spPr/>
    </dgm:pt>
    <dgm:pt modelId="{8D27C6A0-44CC-C041-8848-347C1F1109D1}" type="pres">
      <dgm:prSet presAssocID="{0D9A596B-5474-A649-9D3A-F520AA0FAFB9}" presName="rootText1" presStyleLbl="node0" presStyleIdx="0" presStyleCnt="1" custLinFactNeighborX="1172" custLinFactNeighborY="-43032">
        <dgm:presLayoutVars>
          <dgm:chPref val="3"/>
        </dgm:presLayoutVars>
      </dgm:prSet>
      <dgm:spPr/>
    </dgm:pt>
    <dgm:pt modelId="{91BE0653-04FC-EB4A-9FD9-9A5DD73087CF}" type="pres">
      <dgm:prSet presAssocID="{0D9A596B-5474-A649-9D3A-F520AA0FAFB9}" presName="rootConnector1" presStyleLbl="node1" presStyleIdx="0" presStyleCnt="0"/>
      <dgm:spPr/>
    </dgm:pt>
    <dgm:pt modelId="{A75B03AD-E342-694D-975B-C86717B6AFF2}" type="pres">
      <dgm:prSet presAssocID="{0D9A596B-5474-A649-9D3A-F520AA0FAFB9}" presName="hierChild2" presStyleCnt="0"/>
      <dgm:spPr/>
    </dgm:pt>
    <dgm:pt modelId="{6ACF91B5-F8CA-2643-BF48-6919A22979AF}" type="pres">
      <dgm:prSet presAssocID="{3E645C4D-0DA0-A44C-8FE4-ABC0DB6AB8A7}" presName="Name35" presStyleLbl="parChTrans1D2" presStyleIdx="0" presStyleCnt="3"/>
      <dgm:spPr/>
    </dgm:pt>
    <dgm:pt modelId="{1F19AF8E-1545-C64E-A142-684D1FCE038A}" type="pres">
      <dgm:prSet presAssocID="{0E709DA5-3877-5345-9111-3DABF52427C0}" presName="hierRoot2" presStyleCnt="0">
        <dgm:presLayoutVars>
          <dgm:hierBranch/>
        </dgm:presLayoutVars>
      </dgm:prSet>
      <dgm:spPr/>
    </dgm:pt>
    <dgm:pt modelId="{D130C4C6-49E0-F74F-9D88-1058CAC761C2}" type="pres">
      <dgm:prSet presAssocID="{0E709DA5-3877-5345-9111-3DABF52427C0}" presName="rootComposite" presStyleCnt="0"/>
      <dgm:spPr/>
    </dgm:pt>
    <dgm:pt modelId="{E97F202C-2FF6-734A-9860-4689B3D5DD3C}" type="pres">
      <dgm:prSet presAssocID="{0E709DA5-3877-5345-9111-3DABF52427C0}" presName="rootText" presStyleLbl="node2" presStyleIdx="0" presStyleCnt="3" custLinFactNeighborX="-574" custLinFactNeighborY="-23438">
        <dgm:presLayoutVars>
          <dgm:chPref val="3"/>
        </dgm:presLayoutVars>
      </dgm:prSet>
      <dgm:spPr/>
    </dgm:pt>
    <dgm:pt modelId="{E61916DB-D855-E44B-AE78-FC3DDEB3F884}" type="pres">
      <dgm:prSet presAssocID="{0E709DA5-3877-5345-9111-3DABF52427C0}" presName="rootConnector" presStyleLbl="node2" presStyleIdx="0" presStyleCnt="3"/>
      <dgm:spPr/>
    </dgm:pt>
    <dgm:pt modelId="{CC118645-C742-DA46-A186-023D2C019C7F}" type="pres">
      <dgm:prSet presAssocID="{0E709DA5-3877-5345-9111-3DABF52427C0}" presName="hierChild4" presStyleCnt="0"/>
      <dgm:spPr/>
    </dgm:pt>
    <dgm:pt modelId="{00BC80F8-3CD5-164F-A0CA-54933A6F7761}" type="pres">
      <dgm:prSet presAssocID="{DB657328-36AE-6744-9D03-878BE348CB54}" presName="Name35" presStyleLbl="parChTrans1D3" presStyleIdx="0" presStyleCnt="7"/>
      <dgm:spPr/>
    </dgm:pt>
    <dgm:pt modelId="{1F07770D-FCD2-4040-8F51-C72ED12D68AD}" type="pres">
      <dgm:prSet presAssocID="{B2B895F3-04B1-9943-8EDE-D90EFBB4793D}" presName="hierRoot2" presStyleCnt="0">
        <dgm:presLayoutVars>
          <dgm:hierBranch/>
        </dgm:presLayoutVars>
      </dgm:prSet>
      <dgm:spPr/>
    </dgm:pt>
    <dgm:pt modelId="{8EBB19E6-0898-164E-A866-B5C590C59532}" type="pres">
      <dgm:prSet presAssocID="{B2B895F3-04B1-9943-8EDE-D90EFBB4793D}" presName="rootComposite" presStyleCnt="0"/>
      <dgm:spPr/>
    </dgm:pt>
    <dgm:pt modelId="{3D874F30-A5A4-0743-8045-C384CE47B2CD}" type="pres">
      <dgm:prSet presAssocID="{B2B895F3-04B1-9943-8EDE-D90EFBB4793D}" presName="rootText" presStyleLbl="node3" presStyleIdx="0" presStyleCnt="7">
        <dgm:presLayoutVars>
          <dgm:chPref val="3"/>
        </dgm:presLayoutVars>
      </dgm:prSet>
      <dgm:spPr/>
    </dgm:pt>
    <dgm:pt modelId="{09BA2AE6-EDCF-F340-829E-5BBDE7EE939E}" type="pres">
      <dgm:prSet presAssocID="{B2B895F3-04B1-9943-8EDE-D90EFBB4793D}" presName="rootConnector" presStyleLbl="node3" presStyleIdx="0" presStyleCnt="7"/>
      <dgm:spPr/>
    </dgm:pt>
    <dgm:pt modelId="{C173CBD4-51AD-4346-A42C-C7DACD460B76}" type="pres">
      <dgm:prSet presAssocID="{B2B895F3-04B1-9943-8EDE-D90EFBB4793D}" presName="hierChild4" presStyleCnt="0"/>
      <dgm:spPr/>
    </dgm:pt>
    <dgm:pt modelId="{B8FC2A2A-D47C-8B48-A823-0D4B186921B0}" type="pres">
      <dgm:prSet presAssocID="{BB001AF9-8433-B745-A77E-2E658A1E2D75}" presName="Name35" presStyleLbl="parChTrans1D4" presStyleIdx="0" presStyleCnt="9"/>
      <dgm:spPr/>
    </dgm:pt>
    <dgm:pt modelId="{FCB9B00C-F880-7042-A3FC-042C5896644F}" type="pres">
      <dgm:prSet presAssocID="{ED4A27DC-1D31-264B-970B-CC1DDB1E8BDC}" presName="hierRoot2" presStyleCnt="0">
        <dgm:presLayoutVars>
          <dgm:hierBranch/>
        </dgm:presLayoutVars>
      </dgm:prSet>
      <dgm:spPr/>
    </dgm:pt>
    <dgm:pt modelId="{2CAF4E26-ED43-FF4D-BBF3-330D4E2234EE}" type="pres">
      <dgm:prSet presAssocID="{ED4A27DC-1D31-264B-970B-CC1DDB1E8BDC}" presName="rootComposite" presStyleCnt="0"/>
      <dgm:spPr/>
    </dgm:pt>
    <dgm:pt modelId="{E0DE1407-2E69-D04E-B4B0-0D15764BCB05}" type="pres">
      <dgm:prSet presAssocID="{ED4A27DC-1D31-264B-970B-CC1DDB1E8BDC}" presName="rootText" presStyleLbl="node4" presStyleIdx="0" presStyleCnt="9" custLinFactNeighborX="-830" custLinFactNeighborY="-9063">
        <dgm:presLayoutVars>
          <dgm:chPref val="3"/>
        </dgm:presLayoutVars>
      </dgm:prSet>
      <dgm:spPr/>
    </dgm:pt>
    <dgm:pt modelId="{F06064DE-34B3-AD4F-9E79-B378A925C0B9}" type="pres">
      <dgm:prSet presAssocID="{ED4A27DC-1D31-264B-970B-CC1DDB1E8BDC}" presName="rootConnector" presStyleLbl="node4" presStyleIdx="0" presStyleCnt="9"/>
      <dgm:spPr/>
    </dgm:pt>
    <dgm:pt modelId="{9BE9F39E-CAB3-9F49-8D77-7CCBB9F0ED1D}" type="pres">
      <dgm:prSet presAssocID="{ED4A27DC-1D31-264B-970B-CC1DDB1E8BDC}" presName="hierChild4" presStyleCnt="0"/>
      <dgm:spPr/>
    </dgm:pt>
    <dgm:pt modelId="{93164F2F-915C-064E-92A6-BB8BA05E1FB0}" type="pres">
      <dgm:prSet presAssocID="{D3DB08CC-1A89-F24D-A095-F644D3FB230E}" presName="Name35" presStyleLbl="parChTrans1D4" presStyleIdx="1" presStyleCnt="9"/>
      <dgm:spPr/>
    </dgm:pt>
    <dgm:pt modelId="{F6E07EA5-A516-164E-A275-27F53002E982}" type="pres">
      <dgm:prSet presAssocID="{2334701A-89B3-A342-A449-2504079AE0E0}" presName="hierRoot2" presStyleCnt="0">
        <dgm:presLayoutVars>
          <dgm:hierBranch val="hang"/>
        </dgm:presLayoutVars>
      </dgm:prSet>
      <dgm:spPr/>
    </dgm:pt>
    <dgm:pt modelId="{22340B62-26AA-DF4F-993A-5CE29EEC9605}" type="pres">
      <dgm:prSet presAssocID="{2334701A-89B3-A342-A449-2504079AE0E0}" presName="rootComposite" presStyleCnt="0"/>
      <dgm:spPr/>
    </dgm:pt>
    <dgm:pt modelId="{4C6F8491-9ED5-6D4B-BF79-60958B79B100}" type="pres">
      <dgm:prSet presAssocID="{2334701A-89B3-A342-A449-2504079AE0E0}" presName="rootText" presStyleLbl="node4" presStyleIdx="1" presStyleCnt="9" custLinFactNeighborX="1273" custLinFactNeighborY="-27771">
        <dgm:presLayoutVars>
          <dgm:chPref val="3"/>
        </dgm:presLayoutVars>
      </dgm:prSet>
      <dgm:spPr/>
    </dgm:pt>
    <dgm:pt modelId="{4EE0485B-9CEE-304D-8B68-70B65E2E48B3}" type="pres">
      <dgm:prSet presAssocID="{2334701A-89B3-A342-A449-2504079AE0E0}" presName="rootConnector" presStyleLbl="node4" presStyleIdx="1" presStyleCnt="9"/>
      <dgm:spPr/>
    </dgm:pt>
    <dgm:pt modelId="{28404723-AC8F-C647-8010-3977C593FD27}" type="pres">
      <dgm:prSet presAssocID="{2334701A-89B3-A342-A449-2504079AE0E0}" presName="hierChild4" presStyleCnt="0"/>
      <dgm:spPr/>
    </dgm:pt>
    <dgm:pt modelId="{70123F29-1B7F-654B-8846-DF7F7427E158}" type="pres">
      <dgm:prSet presAssocID="{2334701A-89B3-A342-A449-2504079AE0E0}" presName="hierChild5" presStyleCnt="0"/>
      <dgm:spPr/>
    </dgm:pt>
    <dgm:pt modelId="{CD90FF7E-F7D7-8E44-BF57-4CEE0844B058}" type="pres">
      <dgm:prSet presAssocID="{ED4A27DC-1D31-264B-970B-CC1DDB1E8BDC}" presName="hierChild5" presStyleCnt="0"/>
      <dgm:spPr/>
    </dgm:pt>
    <dgm:pt modelId="{76D9DA17-DEB7-4A4A-B019-E77291BDDE43}" type="pres">
      <dgm:prSet presAssocID="{B2B895F3-04B1-9943-8EDE-D90EFBB4793D}" presName="hierChild5" presStyleCnt="0"/>
      <dgm:spPr/>
    </dgm:pt>
    <dgm:pt modelId="{DD69CD9A-3118-6E44-A0C1-16527ABEB671}" type="pres">
      <dgm:prSet presAssocID="{55117F9E-32BB-1440-977A-C707350B1E81}" presName="Name35" presStyleLbl="parChTrans1D3" presStyleIdx="1" presStyleCnt="7"/>
      <dgm:spPr/>
    </dgm:pt>
    <dgm:pt modelId="{F3E3F099-FB27-6142-925C-1147E685C158}" type="pres">
      <dgm:prSet presAssocID="{2DE8CF6C-8534-704F-A929-6A03518FE2C8}" presName="hierRoot2" presStyleCnt="0">
        <dgm:presLayoutVars>
          <dgm:hierBranch/>
        </dgm:presLayoutVars>
      </dgm:prSet>
      <dgm:spPr/>
    </dgm:pt>
    <dgm:pt modelId="{0E2D3F96-E25D-D445-B54A-5968ED83248C}" type="pres">
      <dgm:prSet presAssocID="{2DE8CF6C-8534-704F-A929-6A03518FE2C8}" presName="rootComposite" presStyleCnt="0"/>
      <dgm:spPr/>
    </dgm:pt>
    <dgm:pt modelId="{9B6C3DCB-9C4D-B746-A8EC-9AA55B0FEE42}" type="pres">
      <dgm:prSet presAssocID="{2DE8CF6C-8534-704F-A929-6A03518FE2C8}" presName="rootText" presStyleLbl="node3" presStyleIdx="1" presStyleCnt="7">
        <dgm:presLayoutVars>
          <dgm:chPref val="3"/>
        </dgm:presLayoutVars>
      </dgm:prSet>
      <dgm:spPr/>
    </dgm:pt>
    <dgm:pt modelId="{D21ADBA3-19F6-5D46-9B24-92371DFF705B}" type="pres">
      <dgm:prSet presAssocID="{2DE8CF6C-8534-704F-A929-6A03518FE2C8}" presName="rootConnector" presStyleLbl="node3" presStyleIdx="1" presStyleCnt="7"/>
      <dgm:spPr/>
    </dgm:pt>
    <dgm:pt modelId="{E5973A9F-BEBF-5546-A121-F6DA47577383}" type="pres">
      <dgm:prSet presAssocID="{2DE8CF6C-8534-704F-A929-6A03518FE2C8}" presName="hierChild4" presStyleCnt="0"/>
      <dgm:spPr/>
    </dgm:pt>
    <dgm:pt modelId="{5AFC905C-8A3F-404F-BB72-DC19C4EE6386}" type="pres">
      <dgm:prSet presAssocID="{2DE8CF6C-8534-704F-A929-6A03518FE2C8}" presName="hierChild5" presStyleCnt="0"/>
      <dgm:spPr/>
    </dgm:pt>
    <dgm:pt modelId="{6211A6C3-28F4-7B48-961F-3BD337620F0F}" type="pres">
      <dgm:prSet presAssocID="{0E709DA5-3877-5345-9111-3DABF52427C0}" presName="hierChild5" presStyleCnt="0"/>
      <dgm:spPr/>
    </dgm:pt>
    <dgm:pt modelId="{6600CE4A-6159-DC46-928E-C4EAB2A1BDEE}" type="pres">
      <dgm:prSet presAssocID="{6E700EBF-E1A0-4A4F-84FD-2C8847200C7F}" presName="Name35" presStyleLbl="parChTrans1D2" presStyleIdx="1" presStyleCnt="3"/>
      <dgm:spPr/>
    </dgm:pt>
    <dgm:pt modelId="{61A19C7E-0F45-8142-8A8A-0CC110CD0EAF}" type="pres">
      <dgm:prSet presAssocID="{A3BC332B-07DE-C441-903D-1B1D5F0BE780}" presName="hierRoot2" presStyleCnt="0">
        <dgm:presLayoutVars>
          <dgm:hierBranch/>
        </dgm:presLayoutVars>
      </dgm:prSet>
      <dgm:spPr/>
    </dgm:pt>
    <dgm:pt modelId="{AD703E88-44DA-A649-8A21-1F4F0040F793}" type="pres">
      <dgm:prSet presAssocID="{A3BC332B-07DE-C441-903D-1B1D5F0BE780}" presName="rootComposite" presStyleCnt="0"/>
      <dgm:spPr/>
    </dgm:pt>
    <dgm:pt modelId="{BA0DB6A0-430F-E44E-880B-853D8677E677}" type="pres">
      <dgm:prSet presAssocID="{A3BC332B-07DE-C441-903D-1B1D5F0BE780}" presName="rootText" presStyleLbl="node2" presStyleIdx="1" presStyleCnt="3" custLinFactNeighborX="-26326" custLinFactNeighborY="-21780">
        <dgm:presLayoutVars>
          <dgm:chPref val="3"/>
        </dgm:presLayoutVars>
      </dgm:prSet>
      <dgm:spPr/>
    </dgm:pt>
    <dgm:pt modelId="{6EF3B5A0-942E-E746-8138-4ED1DA10C933}" type="pres">
      <dgm:prSet presAssocID="{A3BC332B-07DE-C441-903D-1B1D5F0BE780}" presName="rootConnector" presStyleLbl="node2" presStyleIdx="1" presStyleCnt="3"/>
      <dgm:spPr/>
    </dgm:pt>
    <dgm:pt modelId="{2E5F65F1-F302-E647-91F6-8182D07B1D19}" type="pres">
      <dgm:prSet presAssocID="{A3BC332B-07DE-C441-903D-1B1D5F0BE780}" presName="hierChild4" presStyleCnt="0"/>
      <dgm:spPr/>
    </dgm:pt>
    <dgm:pt modelId="{EFDC4688-AA89-0948-9061-FF7C1BFD7694}" type="pres">
      <dgm:prSet presAssocID="{E002C996-FCD5-0746-8522-B4FC453157D3}" presName="Name35" presStyleLbl="parChTrans1D3" presStyleIdx="2" presStyleCnt="7"/>
      <dgm:spPr/>
    </dgm:pt>
    <dgm:pt modelId="{A5D36F58-1CA6-0A49-9E8B-2CF4702E14C1}" type="pres">
      <dgm:prSet presAssocID="{878884BB-65E3-044F-A773-35A2C8595BF4}" presName="hierRoot2" presStyleCnt="0">
        <dgm:presLayoutVars>
          <dgm:hierBranch/>
        </dgm:presLayoutVars>
      </dgm:prSet>
      <dgm:spPr/>
    </dgm:pt>
    <dgm:pt modelId="{5A086E9D-6547-A247-B656-660BF7DE8D27}" type="pres">
      <dgm:prSet presAssocID="{878884BB-65E3-044F-A773-35A2C8595BF4}" presName="rootComposite" presStyleCnt="0"/>
      <dgm:spPr/>
    </dgm:pt>
    <dgm:pt modelId="{1DF3BD67-5CF3-F44C-AB55-73917DEB9679}" type="pres">
      <dgm:prSet presAssocID="{878884BB-65E3-044F-A773-35A2C8595BF4}" presName="rootText" presStyleLbl="node3" presStyleIdx="2" presStyleCnt="7">
        <dgm:presLayoutVars>
          <dgm:chPref val="3"/>
        </dgm:presLayoutVars>
      </dgm:prSet>
      <dgm:spPr/>
    </dgm:pt>
    <dgm:pt modelId="{A5E124D8-E9CA-7E48-92A0-42C85736E234}" type="pres">
      <dgm:prSet presAssocID="{878884BB-65E3-044F-A773-35A2C8595BF4}" presName="rootConnector" presStyleLbl="node3" presStyleIdx="2" presStyleCnt="7"/>
      <dgm:spPr/>
    </dgm:pt>
    <dgm:pt modelId="{58491835-3010-7942-985E-E6FDF46E5085}" type="pres">
      <dgm:prSet presAssocID="{878884BB-65E3-044F-A773-35A2C8595BF4}" presName="hierChild4" presStyleCnt="0"/>
      <dgm:spPr/>
    </dgm:pt>
    <dgm:pt modelId="{B7059475-38CB-AB43-B41E-682BA0CC7C3F}" type="pres">
      <dgm:prSet presAssocID="{1A014499-438E-F140-BB7B-DAC0878FC515}" presName="Name35" presStyleLbl="parChTrans1D4" presStyleIdx="2" presStyleCnt="9"/>
      <dgm:spPr/>
    </dgm:pt>
    <dgm:pt modelId="{ACAD54BE-3283-614B-8C78-CEECF8599AE6}" type="pres">
      <dgm:prSet presAssocID="{4C41793F-5EEF-4843-BB2F-23D944F9217F}" presName="hierRoot2" presStyleCnt="0">
        <dgm:presLayoutVars>
          <dgm:hierBranch val="init"/>
        </dgm:presLayoutVars>
      </dgm:prSet>
      <dgm:spPr/>
    </dgm:pt>
    <dgm:pt modelId="{48A2B3A9-359B-1147-B0A1-E3BB537C2B2B}" type="pres">
      <dgm:prSet presAssocID="{4C41793F-5EEF-4843-BB2F-23D944F9217F}" presName="rootComposite" presStyleCnt="0"/>
      <dgm:spPr/>
    </dgm:pt>
    <dgm:pt modelId="{FEC66F17-9EE3-894A-8145-91E6F847EFF8}" type="pres">
      <dgm:prSet presAssocID="{4C41793F-5EEF-4843-BB2F-23D944F9217F}" presName="rootText" presStyleLbl="node4" presStyleIdx="2" presStyleCnt="9">
        <dgm:presLayoutVars>
          <dgm:chPref val="3"/>
        </dgm:presLayoutVars>
      </dgm:prSet>
      <dgm:spPr/>
    </dgm:pt>
    <dgm:pt modelId="{7BD77B2D-AD96-2445-830B-1619A00AB3A3}" type="pres">
      <dgm:prSet presAssocID="{4C41793F-5EEF-4843-BB2F-23D944F9217F}" presName="rootConnector" presStyleLbl="node4" presStyleIdx="2" presStyleCnt="9"/>
      <dgm:spPr/>
    </dgm:pt>
    <dgm:pt modelId="{F3C23F7D-0A76-0E48-832A-F902D1103506}" type="pres">
      <dgm:prSet presAssocID="{4C41793F-5EEF-4843-BB2F-23D944F9217F}" presName="hierChild4" presStyleCnt="0"/>
      <dgm:spPr/>
    </dgm:pt>
    <dgm:pt modelId="{0FC6FEC6-CE2A-A24E-9899-F3C557186138}" type="pres">
      <dgm:prSet presAssocID="{4C41793F-5EEF-4843-BB2F-23D944F9217F}" presName="hierChild5" presStyleCnt="0"/>
      <dgm:spPr/>
    </dgm:pt>
    <dgm:pt modelId="{C7BC6DAC-456E-7D40-B905-CF21F3FD9B82}" type="pres">
      <dgm:prSet presAssocID="{F87674ED-577E-7042-9A9B-7CA6AC732B68}" presName="Name35" presStyleLbl="parChTrans1D4" presStyleIdx="3" presStyleCnt="9"/>
      <dgm:spPr/>
    </dgm:pt>
    <dgm:pt modelId="{F0D249AD-6074-1E4E-AB69-9694B8154FF1}" type="pres">
      <dgm:prSet presAssocID="{9A572F11-935E-934F-B55B-8139B4C2817C}" presName="hierRoot2" presStyleCnt="0">
        <dgm:presLayoutVars>
          <dgm:hierBranch val="init"/>
        </dgm:presLayoutVars>
      </dgm:prSet>
      <dgm:spPr/>
    </dgm:pt>
    <dgm:pt modelId="{CB235686-55D6-FF4D-B811-9861F2FDE2D0}" type="pres">
      <dgm:prSet presAssocID="{9A572F11-935E-934F-B55B-8139B4C2817C}" presName="rootComposite" presStyleCnt="0"/>
      <dgm:spPr/>
    </dgm:pt>
    <dgm:pt modelId="{1B81274E-6960-3545-9D24-F510588363B4}" type="pres">
      <dgm:prSet presAssocID="{9A572F11-935E-934F-B55B-8139B4C2817C}" presName="rootText" presStyleLbl="node4" presStyleIdx="3" presStyleCnt="9">
        <dgm:presLayoutVars>
          <dgm:chPref val="3"/>
        </dgm:presLayoutVars>
      </dgm:prSet>
      <dgm:spPr/>
    </dgm:pt>
    <dgm:pt modelId="{0FEF7DBB-7CE6-F34D-AC1F-6439A51ACC98}" type="pres">
      <dgm:prSet presAssocID="{9A572F11-935E-934F-B55B-8139B4C2817C}" presName="rootConnector" presStyleLbl="node4" presStyleIdx="3" presStyleCnt="9"/>
      <dgm:spPr/>
    </dgm:pt>
    <dgm:pt modelId="{648F578B-CC9E-4D40-A52D-8EC7BE6AD4DB}" type="pres">
      <dgm:prSet presAssocID="{9A572F11-935E-934F-B55B-8139B4C2817C}" presName="hierChild4" presStyleCnt="0"/>
      <dgm:spPr/>
    </dgm:pt>
    <dgm:pt modelId="{417011D6-97BC-EE4A-82F6-55014C6CF914}" type="pres">
      <dgm:prSet presAssocID="{9A572F11-935E-934F-B55B-8139B4C2817C}" presName="hierChild5" presStyleCnt="0"/>
      <dgm:spPr/>
    </dgm:pt>
    <dgm:pt modelId="{64C8D84B-EA42-F642-9E94-9CA9AA44902F}" type="pres">
      <dgm:prSet presAssocID="{878884BB-65E3-044F-A773-35A2C8595BF4}" presName="hierChild5" presStyleCnt="0"/>
      <dgm:spPr/>
    </dgm:pt>
    <dgm:pt modelId="{AB32F6C4-9B72-A842-AC49-B32A21056D73}" type="pres">
      <dgm:prSet presAssocID="{E6EE5977-D75E-DC41-97B7-190600387A00}" presName="Name35" presStyleLbl="parChTrans1D3" presStyleIdx="3" presStyleCnt="7"/>
      <dgm:spPr/>
    </dgm:pt>
    <dgm:pt modelId="{9E4C6E86-51B2-9F42-AE9F-3B146AF10DB8}" type="pres">
      <dgm:prSet presAssocID="{591597F0-CA18-104D-950E-AFF948C074A4}" presName="hierRoot2" presStyleCnt="0">
        <dgm:presLayoutVars>
          <dgm:hierBranch/>
        </dgm:presLayoutVars>
      </dgm:prSet>
      <dgm:spPr/>
    </dgm:pt>
    <dgm:pt modelId="{4D9B4ADF-A564-0841-A476-3303B726DE11}" type="pres">
      <dgm:prSet presAssocID="{591597F0-CA18-104D-950E-AFF948C074A4}" presName="rootComposite" presStyleCnt="0"/>
      <dgm:spPr/>
    </dgm:pt>
    <dgm:pt modelId="{45FDB78D-D569-304F-9951-8A437F55A5D5}" type="pres">
      <dgm:prSet presAssocID="{591597F0-CA18-104D-950E-AFF948C074A4}" presName="rootText" presStyleLbl="node3" presStyleIdx="3" presStyleCnt="7">
        <dgm:presLayoutVars>
          <dgm:chPref val="3"/>
        </dgm:presLayoutVars>
      </dgm:prSet>
      <dgm:spPr/>
    </dgm:pt>
    <dgm:pt modelId="{E79CD7B6-2F5D-6148-B1BA-F1BB1A35FB14}" type="pres">
      <dgm:prSet presAssocID="{591597F0-CA18-104D-950E-AFF948C074A4}" presName="rootConnector" presStyleLbl="node3" presStyleIdx="3" presStyleCnt="7"/>
      <dgm:spPr/>
    </dgm:pt>
    <dgm:pt modelId="{A4E111FF-588D-1348-BBCE-4FCF2AAF0F51}" type="pres">
      <dgm:prSet presAssocID="{591597F0-CA18-104D-950E-AFF948C074A4}" presName="hierChild4" presStyleCnt="0"/>
      <dgm:spPr/>
    </dgm:pt>
    <dgm:pt modelId="{061B4B01-BE61-9149-A0EF-28C3141C44E1}" type="pres">
      <dgm:prSet presAssocID="{305E0830-E020-F946-8D05-D75A9FE6540E}" presName="Name35" presStyleLbl="parChTrans1D4" presStyleIdx="4" presStyleCnt="9"/>
      <dgm:spPr/>
    </dgm:pt>
    <dgm:pt modelId="{50149DEC-7E05-AC4A-A91F-93D07260C957}" type="pres">
      <dgm:prSet presAssocID="{2432ECB3-5109-5C41-AB37-7942B609380C}" presName="hierRoot2" presStyleCnt="0">
        <dgm:presLayoutVars>
          <dgm:hierBranch val="init"/>
        </dgm:presLayoutVars>
      </dgm:prSet>
      <dgm:spPr/>
    </dgm:pt>
    <dgm:pt modelId="{E4A6A0F8-4BD9-F34F-BC30-7542DBD24C89}" type="pres">
      <dgm:prSet presAssocID="{2432ECB3-5109-5C41-AB37-7942B609380C}" presName="rootComposite" presStyleCnt="0"/>
      <dgm:spPr/>
    </dgm:pt>
    <dgm:pt modelId="{CA894A16-571C-BE4F-90BF-819C8955B64E}" type="pres">
      <dgm:prSet presAssocID="{2432ECB3-5109-5C41-AB37-7942B609380C}" presName="rootText" presStyleLbl="node4" presStyleIdx="4" presStyleCnt="9">
        <dgm:presLayoutVars>
          <dgm:chPref val="3"/>
        </dgm:presLayoutVars>
      </dgm:prSet>
      <dgm:spPr/>
    </dgm:pt>
    <dgm:pt modelId="{EF60E049-5228-1449-B366-559DD9166939}" type="pres">
      <dgm:prSet presAssocID="{2432ECB3-5109-5C41-AB37-7942B609380C}" presName="rootConnector" presStyleLbl="node4" presStyleIdx="4" presStyleCnt="9"/>
      <dgm:spPr/>
    </dgm:pt>
    <dgm:pt modelId="{3CD523D1-55B8-6A40-82BF-098E7BDA4D74}" type="pres">
      <dgm:prSet presAssocID="{2432ECB3-5109-5C41-AB37-7942B609380C}" presName="hierChild4" presStyleCnt="0"/>
      <dgm:spPr/>
    </dgm:pt>
    <dgm:pt modelId="{FF048952-E172-8E47-A9A7-69465437FF72}" type="pres">
      <dgm:prSet presAssocID="{2432ECB3-5109-5C41-AB37-7942B609380C}" presName="hierChild5" presStyleCnt="0"/>
      <dgm:spPr/>
    </dgm:pt>
    <dgm:pt modelId="{4E706B30-8D51-1F43-81D0-4412637B3064}" type="pres">
      <dgm:prSet presAssocID="{591597F0-CA18-104D-950E-AFF948C074A4}" presName="hierChild5" presStyleCnt="0"/>
      <dgm:spPr/>
    </dgm:pt>
    <dgm:pt modelId="{1B835AE7-C5AF-E34C-A1E6-DB2638C21B38}" type="pres">
      <dgm:prSet presAssocID="{FCAB4070-E289-A34C-80CA-5936AD48F8F8}" presName="Name35" presStyleLbl="parChTrans1D3" presStyleIdx="4" presStyleCnt="7"/>
      <dgm:spPr/>
    </dgm:pt>
    <dgm:pt modelId="{2C27AD53-87FF-FA44-A789-665BE1F72EE7}" type="pres">
      <dgm:prSet presAssocID="{BD264DA8-5D27-5E43-978C-4BD477C9866E}" presName="hierRoot2" presStyleCnt="0">
        <dgm:presLayoutVars>
          <dgm:hierBranch val="init"/>
        </dgm:presLayoutVars>
      </dgm:prSet>
      <dgm:spPr/>
    </dgm:pt>
    <dgm:pt modelId="{86B88954-0BAC-6F48-AFE7-A749AAAD85EB}" type="pres">
      <dgm:prSet presAssocID="{BD264DA8-5D27-5E43-978C-4BD477C9866E}" presName="rootComposite" presStyleCnt="0"/>
      <dgm:spPr/>
    </dgm:pt>
    <dgm:pt modelId="{548F91C3-2433-E44B-A2EF-F489096913AD}" type="pres">
      <dgm:prSet presAssocID="{BD264DA8-5D27-5E43-978C-4BD477C9866E}" presName="rootText" presStyleLbl="node3" presStyleIdx="4" presStyleCnt="7">
        <dgm:presLayoutVars>
          <dgm:chPref val="3"/>
        </dgm:presLayoutVars>
      </dgm:prSet>
      <dgm:spPr/>
    </dgm:pt>
    <dgm:pt modelId="{6043D22C-F552-D743-A68C-0B4B228C5815}" type="pres">
      <dgm:prSet presAssocID="{BD264DA8-5D27-5E43-978C-4BD477C9866E}" presName="rootConnector" presStyleLbl="node3" presStyleIdx="4" presStyleCnt="7"/>
      <dgm:spPr/>
    </dgm:pt>
    <dgm:pt modelId="{610F6E72-DEF5-C04A-B613-E7A24AEFAA3A}" type="pres">
      <dgm:prSet presAssocID="{BD264DA8-5D27-5E43-978C-4BD477C9866E}" presName="hierChild4" presStyleCnt="0"/>
      <dgm:spPr/>
    </dgm:pt>
    <dgm:pt modelId="{70885119-FFC9-7449-BB23-F4E16E89AB03}" type="pres">
      <dgm:prSet presAssocID="{926CD8DE-AD24-5C47-9933-AB30558F001E}" presName="Name37" presStyleLbl="parChTrans1D4" presStyleIdx="5" presStyleCnt="9"/>
      <dgm:spPr/>
    </dgm:pt>
    <dgm:pt modelId="{3C8DCA57-E696-1548-BB64-0727573B94F0}" type="pres">
      <dgm:prSet presAssocID="{071B0AE3-E096-A54C-845D-53FBBCD89873}" presName="hierRoot2" presStyleCnt="0">
        <dgm:presLayoutVars>
          <dgm:hierBranch val="init"/>
        </dgm:presLayoutVars>
      </dgm:prSet>
      <dgm:spPr/>
    </dgm:pt>
    <dgm:pt modelId="{CF2F407F-A71D-B644-B51B-C041FCE24549}" type="pres">
      <dgm:prSet presAssocID="{071B0AE3-E096-A54C-845D-53FBBCD89873}" presName="rootComposite" presStyleCnt="0"/>
      <dgm:spPr/>
    </dgm:pt>
    <dgm:pt modelId="{2EBA8954-8863-4449-BEC7-74C93E0B955F}" type="pres">
      <dgm:prSet presAssocID="{071B0AE3-E096-A54C-845D-53FBBCD89873}" presName="rootText" presStyleLbl="node4" presStyleIdx="5" presStyleCnt="9">
        <dgm:presLayoutVars>
          <dgm:chPref val="3"/>
        </dgm:presLayoutVars>
      </dgm:prSet>
      <dgm:spPr/>
    </dgm:pt>
    <dgm:pt modelId="{020EEC2B-F5DF-354E-B07F-04678584F3DB}" type="pres">
      <dgm:prSet presAssocID="{071B0AE3-E096-A54C-845D-53FBBCD89873}" presName="rootConnector" presStyleLbl="node4" presStyleIdx="5" presStyleCnt="9"/>
      <dgm:spPr/>
    </dgm:pt>
    <dgm:pt modelId="{E79DDC41-E549-6941-A550-1881DA279DE2}" type="pres">
      <dgm:prSet presAssocID="{071B0AE3-E096-A54C-845D-53FBBCD89873}" presName="hierChild4" presStyleCnt="0"/>
      <dgm:spPr/>
    </dgm:pt>
    <dgm:pt modelId="{7E3926BD-6A56-E146-86C5-9011C5996649}" type="pres">
      <dgm:prSet presAssocID="{071B0AE3-E096-A54C-845D-53FBBCD89873}" presName="hierChild5" presStyleCnt="0"/>
      <dgm:spPr/>
    </dgm:pt>
    <dgm:pt modelId="{13EAD028-4A6E-794F-A368-274FA73FCE76}" type="pres">
      <dgm:prSet presAssocID="{EF71725B-BEF5-FB42-81D7-CDBA84417ED4}" presName="Name37" presStyleLbl="parChTrans1D4" presStyleIdx="6" presStyleCnt="9"/>
      <dgm:spPr/>
    </dgm:pt>
    <dgm:pt modelId="{32EAEBDA-9008-4E4F-99AF-F05A51788A67}" type="pres">
      <dgm:prSet presAssocID="{6832D126-97C4-804B-AFDD-253E8BAAFEF4}" presName="hierRoot2" presStyleCnt="0">
        <dgm:presLayoutVars>
          <dgm:hierBranch val="init"/>
        </dgm:presLayoutVars>
      </dgm:prSet>
      <dgm:spPr/>
    </dgm:pt>
    <dgm:pt modelId="{4C5FB22F-D85C-0543-9F98-32BD4FBD1E13}" type="pres">
      <dgm:prSet presAssocID="{6832D126-97C4-804B-AFDD-253E8BAAFEF4}" presName="rootComposite" presStyleCnt="0"/>
      <dgm:spPr/>
    </dgm:pt>
    <dgm:pt modelId="{5FF5F36C-3E7B-8A4F-9D6B-D36D24FD4AB4}" type="pres">
      <dgm:prSet presAssocID="{6832D126-97C4-804B-AFDD-253E8BAAFEF4}" presName="rootText" presStyleLbl="node4" presStyleIdx="6" presStyleCnt="9">
        <dgm:presLayoutVars>
          <dgm:chPref val="3"/>
        </dgm:presLayoutVars>
      </dgm:prSet>
      <dgm:spPr/>
    </dgm:pt>
    <dgm:pt modelId="{C41934A5-223D-4046-BA6E-907EA3ADE843}" type="pres">
      <dgm:prSet presAssocID="{6832D126-97C4-804B-AFDD-253E8BAAFEF4}" presName="rootConnector" presStyleLbl="node4" presStyleIdx="6" presStyleCnt="9"/>
      <dgm:spPr/>
    </dgm:pt>
    <dgm:pt modelId="{F79B09C5-927B-DC4C-AF73-E3F7ECDAE81B}" type="pres">
      <dgm:prSet presAssocID="{6832D126-97C4-804B-AFDD-253E8BAAFEF4}" presName="hierChild4" presStyleCnt="0"/>
      <dgm:spPr/>
    </dgm:pt>
    <dgm:pt modelId="{6F7B4042-8ECE-9D4B-91F7-1311863A12C1}" type="pres">
      <dgm:prSet presAssocID="{6832D126-97C4-804B-AFDD-253E8BAAFEF4}" presName="hierChild5" presStyleCnt="0"/>
      <dgm:spPr/>
    </dgm:pt>
    <dgm:pt modelId="{DCB267F2-1F9B-784F-AF09-2E019B9421BC}" type="pres">
      <dgm:prSet presAssocID="{BD264DA8-5D27-5E43-978C-4BD477C9866E}" presName="hierChild5" presStyleCnt="0"/>
      <dgm:spPr/>
    </dgm:pt>
    <dgm:pt modelId="{ED59817B-2DC7-124D-8691-2A04C0833A82}" type="pres">
      <dgm:prSet presAssocID="{57AF1B25-7515-824A-8D77-0C0481011881}" presName="Name35" presStyleLbl="parChTrans1D3" presStyleIdx="5" presStyleCnt="7"/>
      <dgm:spPr/>
    </dgm:pt>
    <dgm:pt modelId="{0DAB86EC-DFDA-B04F-B0F6-86461897F858}" type="pres">
      <dgm:prSet presAssocID="{6B851C73-9CEF-A649-BA02-CECF741A2983}" presName="hierRoot2" presStyleCnt="0">
        <dgm:presLayoutVars>
          <dgm:hierBranch val="init"/>
        </dgm:presLayoutVars>
      </dgm:prSet>
      <dgm:spPr/>
    </dgm:pt>
    <dgm:pt modelId="{1FBC201C-1731-B84A-937C-D3AB2A2958B4}" type="pres">
      <dgm:prSet presAssocID="{6B851C73-9CEF-A649-BA02-CECF741A2983}" presName="rootComposite" presStyleCnt="0"/>
      <dgm:spPr/>
    </dgm:pt>
    <dgm:pt modelId="{93811FCD-CBD2-1841-A3DE-D7C56FA6CCDA}" type="pres">
      <dgm:prSet presAssocID="{6B851C73-9CEF-A649-BA02-CECF741A2983}" presName="rootText" presStyleLbl="node3" presStyleIdx="5" presStyleCnt="7">
        <dgm:presLayoutVars>
          <dgm:chPref val="3"/>
        </dgm:presLayoutVars>
      </dgm:prSet>
      <dgm:spPr/>
    </dgm:pt>
    <dgm:pt modelId="{EA9B3B5A-476B-F24C-ACD2-CA0F3F7DE818}" type="pres">
      <dgm:prSet presAssocID="{6B851C73-9CEF-A649-BA02-CECF741A2983}" presName="rootConnector" presStyleLbl="node3" presStyleIdx="5" presStyleCnt="7"/>
      <dgm:spPr/>
    </dgm:pt>
    <dgm:pt modelId="{F434D566-4650-6446-B8B1-CDA4D78D1442}" type="pres">
      <dgm:prSet presAssocID="{6B851C73-9CEF-A649-BA02-CECF741A2983}" presName="hierChild4" presStyleCnt="0"/>
      <dgm:spPr/>
    </dgm:pt>
    <dgm:pt modelId="{39BB0E22-6220-1248-80E0-DD04D9525938}" type="pres">
      <dgm:prSet presAssocID="{6B851C73-9CEF-A649-BA02-CECF741A2983}" presName="hierChild5" presStyleCnt="0"/>
      <dgm:spPr/>
    </dgm:pt>
    <dgm:pt modelId="{3EAB947E-DE64-A94E-95BA-328080AD0BDB}" type="pres">
      <dgm:prSet presAssocID="{A3BC332B-07DE-C441-903D-1B1D5F0BE780}" presName="hierChild5" presStyleCnt="0"/>
      <dgm:spPr/>
    </dgm:pt>
    <dgm:pt modelId="{C5A67C11-DCD0-A74D-8878-4656718BA704}" type="pres">
      <dgm:prSet presAssocID="{5CF63CAE-BBFA-984E-97A7-95A3D892C40A}" presName="Name35" presStyleLbl="parChTrans1D2" presStyleIdx="2" presStyleCnt="3"/>
      <dgm:spPr/>
    </dgm:pt>
    <dgm:pt modelId="{EDB13FD0-009B-0E47-8844-74152BBB9E4C}" type="pres">
      <dgm:prSet presAssocID="{2FCBBC2B-0708-8641-B47A-21D65AD25711}" presName="hierRoot2" presStyleCnt="0">
        <dgm:presLayoutVars>
          <dgm:hierBranch/>
        </dgm:presLayoutVars>
      </dgm:prSet>
      <dgm:spPr/>
    </dgm:pt>
    <dgm:pt modelId="{7E9B402B-D64B-A848-93F0-B0F452EE2AF6}" type="pres">
      <dgm:prSet presAssocID="{2FCBBC2B-0708-8641-B47A-21D65AD25711}" presName="rootComposite" presStyleCnt="0"/>
      <dgm:spPr/>
    </dgm:pt>
    <dgm:pt modelId="{65DAC24B-DE22-7C43-BFB4-B0788424C734}" type="pres">
      <dgm:prSet presAssocID="{2FCBBC2B-0708-8641-B47A-21D65AD25711}" presName="rootText" presStyleLbl="node2" presStyleIdx="2" presStyleCnt="3" custLinFactNeighborX="-1172" custLinFactNeighborY="-16406">
        <dgm:presLayoutVars>
          <dgm:chPref val="3"/>
        </dgm:presLayoutVars>
      </dgm:prSet>
      <dgm:spPr/>
    </dgm:pt>
    <dgm:pt modelId="{12B56D14-773B-9542-9BB8-7F6C5398FFAF}" type="pres">
      <dgm:prSet presAssocID="{2FCBBC2B-0708-8641-B47A-21D65AD25711}" presName="rootConnector" presStyleLbl="node2" presStyleIdx="2" presStyleCnt="3"/>
      <dgm:spPr/>
    </dgm:pt>
    <dgm:pt modelId="{AD97255E-41E9-8140-A7FA-6C5FD60B7F78}" type="pres">
      <dgm:prSet presAssocID="{2FCBBC2B-0708-8641-B47A-21D65AD25711}" presName="hierChild4" presStyleCnt="0"/>
      <dgm:spPr/>
    </dgm:pt>
    <dgm:pt modelId="{304E2119-3E92-5C49-BBB6-BCD813A9943A}" type="pres">
      <dgm:prSet presAssocID="{DFE0DDB3-24E8-9743-A0D5-4AB1E70957AB}" presName="Name35" presStyleLbl="parChTrans1D3" presStyleIdx="6" presStyleCnt="7"/>
      <dgm:spPr/>
    </dgm:pt>
    <dgm:pt modelId="{E0648F00-1B64-1A41-9F06-F0EF74794784}" type="pres">
      <dgm:prSet presAssocID="{4DA6E774-61ED-B848-AEDC-189BD7402642}" presName="hierRoot2" presStyleCnt="0">
        <dgm:presLayoutVars>
          <dgm:hierBranch/>
        </dgm:presLayoutVars>
      </dgm:prSet>
      <dgm:spPr/>
    </dgm:pt>
    <dgm:pt modelId="{E6411EE4-C58B-B147-A236-5B67FEC261D2}" type="pres">
      <dgm:prSet presAssocID="{4DA6E774-61ED-B848-AEDC-189BD7402642}" presName="rootComposite" presStyleCnt="0"/>
      <dgm:spPr/>
    </dgm:pt>
    <dgm:pt modelId="{E23F9283-9470-3946-95DE-273C72B99B1D}" type="pres">
      <dgm:prSet presAssocID="{4DA6E774-61ED-B848-AEDC-189BD7402642}" presName="rootText" presStyleLbl="node3" presStyleIdx="6" presStyleCnt="7">
        <dgm:presLayoutVars>
          <dgm:chPref val="3"/>
        </dgm:presLayoutVars>
      </dgm:prSet>
      <dgm:spPr/>
    </dgm:pt>
    <dgm:pt modelId="{0EA9F4A7-1C8F-3646-9C51-BC0ECD1A733A}" type="pres">
      <dgm:prSet presAssocID="{4DA6E774-61ED-B848-AEDC-189BD7402642}" presName="rootConnector" presStyleLbl="node3" presStyleIdx="6" presStyleCnt="7"/>
      <dgm:spPr/>
    </dgm:pt>
    <dgm:pt modelId="{3F71D0F8-B627-9541-A30A-1E1E6CA1EA18}" type="pres">
      <dgm:prSet presAssocID="{4DA6E774-61ED-B848-AEDC-189BD7402642}" presName="hierChild4" presStyleCnt="0"/>
      <dgm:spPr/>
    </dgm:pt>
    <dgm:pt modelId="{ACA2B0A4-3548-4940-8CCE-4D41DE63A404}" type="pres">
      <dgm:prSet presAssocID="{9CEDB2D8-3BE9-6742-897D-DB6C8630187D}" presName="Name35" presStyleLbl="parChTrans1D4" presStyleIdx="7" presStyleCnt="9"/>
      <dgm:spPr/>
    </dgm:pt>
    <dgm:pt modelId="{170FD881-EE63-D041-AFDA-8E81F03CB34E}" type="pres">
      <dgm:prSet presAssocID="{1867F348-1AC1-494C-9EAC-70D6DCE84064}" presName="hierRoot2" presStyleCnt="0">
        <dgm:presLayoutVars>
          <dgm:hierBranch/>
        </dgm:presLayoutVars>
      </dgm:prSet>
      <dgm:spPr/>
    </dgm:pt>
    <dgm:pt modelId="{B5471555-364D-0643-8F0A-C658641A4A19}" type="pres">
      <dgm:prSet presAssocID="{1867F348-1AC1-494C-9EAC-70D6DCE84064}" presName="rootComposite" presStyleCnt="0"/>
      <dgm:spPr/>
    </dgm:pt>
    <dgm:pt modelId="{ED80A2EA-59F3-1743-B427-A521EF18E63F}" type="pres">
      <dgm:prSet presAssocID="{1867F348-1AC1-494C-9EAC-70D6DCE84064}" presName="rootText" presStyleLbl="node4" presStyleIdx="7" presStyleCnt="9">
        <dgm:presLayoutVars>
          <dgm:chPref val="3"/>
        </dgm:presLayoutVars>
      </dgm:prSet>
      <dgm:spPr/>
    </dgm:pt>
    <dgm:pt modelId="{708FF6B3-E3D5-E94B-8206-9F01182D74B3}" type="pres">
      <dgm:prSet presAssocID="{1867F348-1AC1-494C-9EAC-70D6DCE84064}" presName="rootConnector" presStyleLbl="node4" presStyleIdx="7" presStyleCnt="9"/>
      <dgm:spPr/>
    </dgm:pt>
    <dgm:pt modelId="{29668BBC-8CB9-9746-AF0D-C628749BA621}" type="pres">
      <dgm:prSet presAssocID="{1867F348-1AC1-494C-9EAC-70D6DCE84064}" presName="hierChild4" presStyleCnt="0"/>
      <dgm:spPr/>
    </dgm:pt>
    <dgm:pt modelId="{88171DF0-52B1-344E-8DC7-B1F618EDCF3E}" type="pres">
      <dgm:prSet presAssocID="{BB763271-6E9E-A644-BEAA-D924E04D69EC}" presName="Name35" presStyleLbl="parChTrans1D4" presStyleIdx="8" presStyleCnt="9"/>
      <dgm:spPr/>
    </dgm:pt>
    <dgm:pt modelId="{6ABC5734-0216-C04C-B963-D73E77E1BFB0}" type="pres">
      <dgm:prSet presAssocID="{E838E093-BAB9-3943-B594-386D96594C78}" presName="hierRoot2" presStyleCnt="0">
        <dgm:presLayoutVars>
          <dgm:hierBranch/>
        </dgm:presLayoutVars>
      </dgm:prSet>
      <dgm:spPr/>
    </dgm:pt>
    <dgm:pt modelId="{F75C6092-2A95-F44C-B729-5F008691617A}" type="pres">
      <dgm:prSet presAssocID="{E838E093-BAB9-3943-B594-386D96594C78}" presName="rootComposite" presStyleCnt="0"/>
      <dgm:spPr/>
    </dgm:pt>
    <dgm:pt modelId="{94C49A0C-6C56-0C4E-81B1-7E9099679F93}" type="pres">
      <dgm:prSet presAssocID="{E838E093-BAB9-3943-B594-386D96594C78}" presName="rootText" presStyleLbl="node4" presStyleIdx="8" presStyleCnt="9">
        <dgm:presLayoutVars>
          <dgm:chPref val="3"/>
        </dgm:presLayoutVars>
      </dgm:prSet>
      <dgm:spPr/>
    </dgm:pt>
    <dgm:pt modelId="{9B83FF93-8C16-F744-8E53-F02EC3A54FF7}" type="pres">
      <dgm:prSet presAssocID="{E838E093-BAB9-3943-B594-386D96594C78}" presName="rootConnector" presStyleLbl="node4" presStyleIdx="8" presStyleCnt="9"/>
      <dgm:spPr/>
    </dgm:pt>
    <dgm:pt modelId="{1E4925EB-F2DB-ED4A-93A4-8A68E7B0B212}" type="pres">
      <dgm:prSet presAssocID="{E838E093-BAB9-3943-B594-386D96594C78}" presName="hierChild4" presStyleCnt="0"/>
      <dgm:spPr/>
    </dgm:pt>
    <dgm:pt modelId="{B4CC49D6-F8A2-844A-96DC-8CFF39B935F0}" type="pres">
      <dgm:prSet presAssocID="{E838E093-BAB9-3943-B594-386D96594C78}" presName="hierChild5" presStyleCnt="0"/>
      <dgm:spPr/>
    </dgm:pt>
    <dgm:pt modelId="{51A8DDBB-3C35-684D-A96C-9EB67286628F}" type="pres">
      <dgm:prSet presAssocID="{1867F348-1AC1-494C-9EAC-70D6DCE84064}" presName="hierChild5" presStyleCnt="0"/>
      <dgm:spPr/>
    </dgm:pt>
    <dgm:pt modelId="{663DFDB8-3F68-374B-9BD9-9F4F7EC405BB}" type="pres">
      <dgm:prSet presAssocID="{4DA6E774-61ED-B848-AEDC-189BD7402642}" presName="hierChild5" presStyleCnt="0"/>
      <dgm:spPr/>
    </dgm:pt>
    <dgm:pt modelId="{7C91B551-1870-B147-8B44-CAB869806236}" type="pres">
      <dgm:prSet presAssocID="{2FCBBC2B-0708-8641-B47A-21D65AD25711}" presName="hierChild5" presStyleCnt="0"/>
      <dgm:spPr/>
    </dgm:pt>
    <dgm:pt modelId="{001BCC44-1353-3743-8F62-76337783DCE5}" type="pres">
      <dgm:prSet presAssocID="{0D9A596B-5474-A649-9D3A-F520AA0FAFB9}" presName="hierChild3" presStyleCnt="0"/>
      <dgm:spPr/>
    </dgm:pt>
  </dgm:ptLst>
  <dgm:cxnLst>
    <dgm:cxn modelId="{0CF5DF03-3E5B-AB4C-8C72-660910462763}" type="presOf" srcId="{0E709DA5-3877-5345-9111-3DABF52427C0}" destId="{E61916DB-D855-E44B-AE78-FC3DDEB3F884}" srcOrd="1" destOrd="0" presId="urn:microsoft.com/office/officeart/2005/8/layout/orgChart1"/>
    <dgm:cxn modelId="{38097106-B843-5C4E-BFED-F5FAF4AA9580}" type="presOf" srcId="{B2B895F3-04B1-9943-8EDE-D90EFBB4793D}" destId="{3D874F30-A5A4-0743-8045-C384CE47B2CD}" srcOrd="0" destOrd="0" presId="urn:microsoft.com/office/officeart/2005/8/layout/orgChart1"/>
    <dgm:cxn modelId="{B0AF270A-2B5C-954C-AAA6-B110780D9959}" type="presOf" srcId="{3E645C4D-0DA0-A44C-8FE4-ABC0DB6AB8A7}" destId="{6ACF91B5-F8CA-2643-BF48-6919A22979AF}" srcOrd="0" destOrd="0" presId="urn:microsoft.com/office/officeart/2005/8/layout/orgChart1"/>
    <dgm:cxn modelId="{CB09170B-EBC4-8C41-A07D-F7A2D2D123A0}" type="presOf" srcId="{2334701A-89B3-A342-A449-2504079AE0E0}" destId="{4C6F8491-9ED5-6D4B-BF79-60958B79B100}" srcOrd="0" destOrd="0" presId="urn:microsoft.com/office/officeart/2005/8/layout/orgChart1"/>
    <dgm:cxn modelId="{EF74240C-02E7-8840-9627-48ADCEB9865B}" type="presOf" srcId="{6B851C73-9CEF-A649-BA02-CECF741A2983}" destId="{93811FCD-CBD2-1841-A3DE-D7C56FA6CCDA}" srcOrd="0" destOrd="0" presId="urn:microsoft.com/office/officeart/2005/8/layout/orgChart1"/>
    <dgm:cxn modelId="{9A3AA813-FAF2-1441-A624-6B2A097E498E}" type="presOf" srcId="{878884BB-65E3-044F-A773-35A2C8595BF4}" destId="{A5E124D8-E9CA-7E48-92A0-42C85736E234}" srcOrd="1" destOrd="0" presId="urn:microsoft.com/office/officeart/2005/8/layout/orgChart1"/>
    <dgm:cxn modelId="{46615F14-8B88-1343-B4AB-85E558662CBE}" type="presOf" srcId="{F87674ED-577E-7042-9A9B-7CA6AC732B68}" destId="{C7BC6DAC-456E-7D40-B905-CF21F3FD9B82}" srcOrd="0" destOrd="0" presId="urn:microsoft.com/office/officeart/2005/8/layout/orgChart1"/>
    <dgm:cxn modelId="{AEF4B114-41ED-1B4E-B8BF-22687EE4AB10}" type="presOf" srcId="{BB001AF9-8433-B745-A77E-2E658A1E2D75}" destId="{B8FC2A2A-D47C-8B48-A823-0D4B186921B0}" srcOrd="0" destOrd="0" presId="urn:microsoft.com/office/officeart/2005/8/layout/orgChart1"/>
    <dgm:cxn modelId="{51BD7219-0929-F947-A608-766C9D856821}" type="presOf" srcId="{BD264DA8-5D27-5E43-978C-4BD477C9866E}" destId="{548F91C3-2433-E44B-A2EF-F489096913AD}" srcOrd="0" destOrd="0" presId="urn:microsoft.com/office/officeart/2005/8/layout/orgChart1"/>
    <dgm:cxn modelId="{5159FF21-6C34-5741-A3FE-8A1EFC23D2F5}" type="presOf" srcId="{9CEDB2D8-3BE9-6742-897D-DB6C8630187D}" destId="{ACA2B0A4-3548-4940-8CCE-4D41DE63A404}" srcOrd="0" destOrd="0" presId="urn:microsoft.com/office/officeart/2005/8/layout/orgChart1"/>
    <dgm:cxn modelId="{4D1FD023-F3FC-1044-88BC-995DC62DF887}" type="presOf" srcId="{FCAB4070-E289-A34C-80CA-5936AD48F8F8}" destId="{1B835AE7-C5AF-E34C-A1E6-DB2638C21B38}" srcOrd="0" destOrd="0" presId="urn:microsoft.com/office/officeart/2005/8/layout/orgChart1"/>
    <dgm:cxn modelId="{E807FA23-3460-1840-9E11-4B33C1552C26}" type="presOf" srcId="{0D9A596B-5474-A649-9D3A-F520AA0FAFB9}" destId="{8D27C6A0-44CC-C041-8848-347C1F1109D1}" srcOrd="0" destOrd="0" presId="urn:microsoft.com/office/officeart/2005/8/layout/orgChart1"/>
    <dgm:cxn modelId="{576C0B26-65C0-F747-A218-39C438B0C70B}" type="presOf" srcId="{DFE0DDB3-24E8-9743-A0D5-4AB1E70957AB}" destId="{304E2119-3E92-5C49-BBB6-BCD813A9943A}" srcOrd="0" destOrd="0" presId="urn:microsoft.com/office/officeart/2005/8/layout/orgChart1"/>
    <dgm:cxn modelId="{B665DC29-7D75-924E-A174-70F6B1AF4572}" srcId="{591597F0-CA18-104D-950E-AFF948C074A4}" destId="{2432ECB3-5109-5C41-AB37-7942B609380C}" srcOrd="0" destOrd="0" parTransId="{305E0830-E020-F946-8D05-D75A9FE6540E}" sibTransId="{BD0DCF2D-04F8-C741-A412-B89E1B96A2AA}"/>
    <dgm:cxn modelId="{2F308F2B-6092-A440-9DAC-1C5532CA4DA8}" srcId="{878884BB-65E3-044F-A773-35A2C8595BF4}" destId="{9A572F11-935E-934F-B55B-8139B4C2817C}" srcOrd="1" destOrd="0" parTransId="{F87674ED-577E-7042-9A9B-7CA6AC732B68}" sibTransId="{8F641502-C67C-A74C-AD3D-5565F71B7FDF}"/>
    <dgm:cxn modelId="{25E90A2D-6943-4542-9B74-470BB0565E74}" type="presOf" srcId="{ED4A27DC-1D31-264B-970B-CC1DDB1E8BDC}" destId="{E0DE1407-2E69-D04E-B4B0-0D15764BCB05}" srcOrd="0" destOrd="0" presId="urn:microsoft.com/office/officeart/2005/8/layout/orgChart1"/>
    <dgm:cxn modelId="{E673ED33-0EB4-0C4E-BF08-5DD15356BD80}" srcId="{0D9A596B-5474-A649-9D3A-F520AA0FAFB9}" destId="{2FCBBC2B-0708-8641-B47A-21D65AD25711}" srcOrd="2" destOrd="0" parTransId="{5CF63CAE-BBFA-984E-97A7-95A3D892C40A}" sibTransId="{BB939052-4C83-214F-8C47-0FAED09E9AE7}"/>
    <dgm:cxn modelId="{72F4EC34-B8CB-8749-9259-95B181839AB1}" type="presOf" srcId="{2432ECB3-5109-5C41-AB37-7942B609380C}" destId="{CA894A16-571C-BE4F-90BF-819C8955B64E}" srcOrd="0" destOrd="0" presId="urn:microsoft.com/office/officeart/2005/8/layout/orgChart1"/>
    <dgm:cxn modelId="{4F408535-06F5-CE44-B753-2013E19967F9}" srcId="{A3BC332B-07DE-C441-903D-1B1D5F0BE780}" destId="{878884BB-65E3-044F-A773-35A2C8595BF4}" srcOrd="0" destOrd="0" parTransId="{E002C996-FCD5-0746-8522-B4FC453157D3}" sibTransId="{32CE4918-067E-D641-BA46-209ECFC5C3C7}"/>
    <dgm:cxn modelId="{5F7E1036-A659-5547-BE97-001358C19E00}" type="presOf" srcId="{E6EE5977-D75E-DC41-97B7-190600387A00}" destId="{AB32F6C4-9B72-A842-AC49-B32A21056D73}" srcOrd="0" destOrd="0" presId="urn:microsoft.com/office/officeart/2005/8/layout/orgChart1"/>
    <dgm:cxn modelId="{DBDD8E36-F30A-D945-8C8A-4E51BE8E5E7E}" type="presOf" srcId="{4DA6E774-61ED-B848-AEDC-189BD7402642}" destId="{E23F9283-9470-3946-95DE-273C72B99B1D}" srcOrd="0" destOrd="0" presId="urn:microsoft.com/office/officeart/2005/8/layout/orgChart1"/>
    <dgm:cxn modelId="{17B9BB38-EA66-284B-828F-DEB46EFCE6BB}" type="presOf" srcId="{A3BC332B-07DE-C441-903D-1B1D5F0BE780}" destId="{6EF3B5A0-942E-E746-8138-4ED1DA10C933}" srcOrd="1" destOrd="0" presId="urn:microsoft.com/office/officeart/2005/8/layout/orgChart1"/>
    <dgm:cxn modelId="{DFA9623A-FCFE-EE47-AA53-0F7582855F0C}" srcId="{B2B895F3-04B1-9943-8EDE-D90EFBB4793D}" destId="{ED4A27DC-1D31-264B-970B-CC1DDB1E8BDC}" srcOrd="0" destOrd="0" parTransId="{BB001AF9-8433-B745-A77E-2E658A1E2D75}" sibTransId="{F846D375-9462-F441-83FF-5E328C742089}"/>
    <dgm:cxn modelId="{46EEA03B-407C-694C-B6F9-8E09FCE70BC2}" type="presOf" srcId="{2334701A-89B3-A342-A449-2504079AE0E0}" destId="{4EE0485B-9CEE-304D-8B68-70B65E2E48B3}" srcOrd="1" destOrd="0" presId="urn:microsoft.com/office/officeart/2005/8/layout/orgChart1"/>
    <dgm:cxn modelId="{B023623C-FC09-D749-85C1-E3E1A063EB54}" type="presOf" srcId="{D3DB08CC-1A89-F24D-A095-F644D3FB230E}" destId="{93164F2F-915C-064E-92A6-BB8BA05E1FB0}" srcOrd="0" destOrd="0" presId="urn:microsoft.com/office/officeart/2005/8/layout/orgChart1"/>
    <dgm:cxn modelId="{9584733D-38B7-D04C-9920-6C56018B0E73}" srcId="{A3BC332B-07DE-C441-903D-1B1D5F0BE780}" destId="{591597F0-CA18-104D-950E-AFF948C074A4}" srcOrd="1" destOrd="0" parTransId="{E6EE5977-D75E-DC41-97B7-190600387A00}" sibTransId="{0FA56C59-052B-8F47-89CD-6779AEDC873D}"/>
    <dgm:cxn modelId="{83938841-27FD-3A4F-98D4-E9228C7BCE09}" srcId="{878884BB-65E3-044F-A773-35A2C8595BF4}" destId="{4C41793F-5EEF-4843-BB2F-23D944F9217F}" srcOrd="0" destOrd="0" parTransId="{1A014499-438E-F140-BB7B-DAC0878FC515}" sibTransId="{406FEB8C-8557-3D45-81F1-167890534949}"/>
    <dgm:cxn modelId="{5337E544-8EB5-F642-89EE-96CA59A4784A}" type="presOf" srcId="{DB657328-36AE-6744-9D03-878BE348CB54}" destId="{00BC80F8-3CD5-164F-A0CA-54933A6F7761}" srcOrd="0" destOrd="0" presId="urn:microsoft.com/office/officeart/2005/8/layout/orgChart1"/>
    <dgm:cxn modelId="{70B93245-DE3B-3444-A557-27AE15C3B1AF}" type="presOf" srcId="{6E700EBF-E1A0-4A4F-84FD-2C8847200C7F}" destId="{6600CE4A-6159-DC46-928E-C4EAB2A1BDEE}" srcOrd="0" destOrd="0" presId="urn:microsoft.com/office/officeart/2005/8/layout/orgChart1"/>
    <dgm:cxn modelId="{2D7E6845-ACF7-614A-AEA2-E0BF73D30F25}" type="presOf" srcId="{BD264DA8-5D27-5E43-978C-4BD477C9866E}" destId="{6043D22C-F552-D743-A68C-0B4B228C5815}" srcOrd="1" destOrd="0" presId="urn:microsoft.com/office/officeart/2005/8/layout/orgChart1"/>
    <dgm:cxn modelId="{F1E39650-F007-524A-BE29-AAB41538E4FC}" srcId="{0D9A596B-5474-A649-9D3A-F520AA0FAFB9}" destId="{A3BC332B-07DE-C441-903D-1B1D5F0BE780}" srcOrd="1" destOrd="0" parTransId="{6E700EBF-E1A0-4A4F-84FD-2C8847200C7F}" sibTransId="{4044A92E-8568-4F45-94A2-442761C98D11}"/>
    <dgm:cxn modelId="{B0B7E056-E88C-5C4A-ABD2-FF06B47D6D92}" type="presOf" srcId="{E838E093-BAB9-3943-B594-386D96594C78}" destId="{94C49A0C-6C56-0C4E-81B1-7E9099679F93}" srcOrd="0" destOrd="0" presId="urn:microsoft.com/office/officeart/2005/8/layout/orgChart1"/>
    <dgm:cxn modelId="{28A3BF5B-8853-D442-B4E1-4D74CD862DFB}" type="presOf" srcId="{E002C996-FCD5-0746-8522-B4FC453157D3}" destId="{EFDC4688-AA89-0948-9061-FF7C1BFD7694}" srcOrd="0" destOrd="0" presId="urn:microsoft.com/office/officeart/2005/8/layout/orgChart1"/>
    <dgm:cxn modelId="{DD8FA85C-1F70-3B4E-9E1D-10ED7C8D6EDC}" type="presOf" srcId="{2DE8CF6C-8534-704F-A929-6A03518FE2C8}" destId="{D21ADBA3-19F6-5D46-9B24-92371DFF705B}" srcOrd="1" destOrd="0" presId="urn:microsoft.com/office/officeart/2005/8/layout/orgChart1"/>
    <dgm:cxn modelId="{A08FE25F-7B8F-214A-B136-4A60B5828AD8}" type="presOf" srcId="{0D9A596B-5474-A649-9D3A-F520AA0FAFB9}" destId="{91BE0653-04FC-EB4A-9FD9-9A5DD73087CF}" srcOrd="1" destOrd="0" presId="urn:microsoft.com/office/officeart/2005/8/layout/orgChart1"/>
    <dgm:cxn modelId="{927E5966-FF59-824C-935E-8D769F4B4351}" srcId="{0E709DA5-3877-5345-9111-3DABF52427C0}" destId="{B2B895F3-04B1-9943-8EDE-D90EFBB4793D}" srcOrd="0" destOrd="0" parTransId="{DB657328-36AE-6744-9D03-878BE348CB54}" sibTransId="{4CDB6855-DCF3-524C-BB26-8BB06BF785E6}"/>
    <dgm:cxn modelId="{BEA0AC68-EFD6-0442-8E51-E747F832FF86}" type="presOf" srcId="{878884BB-65E3-044F-A773-35A2C8595BF4}" destId="{1DF3BD67-5CF3-F44C-AB55-73917DEB9679}" srcOrd="0" destOrd="0" presId="urn:microsoft.com/office/officeart/2005/8/layout/orgChart1"/>
    <dgm:cxn modelId="{C9AB9470-DFA9-CA47-9F02-56420C6B0C4A}" type="presOf" srcId="{0E709DA5-3877-5345-9111-3DABF52427C0}" destId="{E97F202C-2FF6-734A-9860-4689B3D5DD3C}" srcOrd="0" destOrd="0" presId="urn:microsoft.com/office/officeart/2005/8/layout/orgChart1"/>
    <dgm:cxn modelId="{1A6A3075-190A-EE41-BBEA-73216CBE01D5}" type="presOf" srcId="{4C41793F-5EEF-4843-BB2F-23D944F9217F}" destId="{7BD77B2D-AD96-2445-830B-1619A00AB3A3}" srcOrd="1" destOrd="0" presId="urn:microsoft.com/office/officeart/2005/8/layout/orgChart1"/>
    <dgm:cxn modelId="{4EC8EC76-9625-1945-8E44-F67F607CFCDC}" type="presOf" srcId="{6832D126-97C4-804B-AFDD-253E8BAAFEF4}" destId="{5FF5F36C-3E7B-8A4F-9D6B-D36D24FD4AB4}" srcOrd="0" destOrd="0" presId="urn:microsoft.com/office/officeart/2005/8/layout/orgChart1"/>
    <dgm:cxn modelId="{1674F876-5292-AB47-B61C-22ECFC46D859}" type="presOf" srcId="{57AF1B25-7515-824A-8D77-0C0481011881}" destId="{ED59817B-2DC7-124D-8691-2A04C0833A82}" srcOrd="0" destOrd="0" presId="urn:microsoft.com/office/officeart/2005/8/layout/orgChart1"/>
    <dgm:cxn modelId="{8276CD7C-40CB-984C-A022-5B60A153EE4A}" srcId="{BD264DA8-5D27-5E43-978C-4BD477C9866E}" destId="{071B0AE3-E096-A54C-845D-53FBBCD89873}" srcOrd="0" destOrd="0" parTransId="{926CD8DE-AD24-5C47-9933-AB30558F001E}" sibTransId="{AD5A25F3-E622-B84D-9A89-C51C47BACD11}"/>
    <dgm:cxn modelId="{5D9A4C7F-80B2-EC42-8702-9EF7E3766E31}" srcId="{4DA6E774-61ED-B848-AEDC-189BD7402642}" destId="{1867F348-1AC1-494C-9EAC-70D6DCE84064}" srcOrd="0" destOrd="0" parTransId="{9CEDB2D8-3BE9-6742-897D-DB6C8630187D}" sibTransId="{50CFE672-B377-224B-B626-598A610E4C6C}"/>
    <dgm:cxn modelId="{39AE1291-7DEA-784E-A396-43E9DD7BC9B0}" srcId="{ED4A27DC-1D31-264B-970B-CC1DDB1E8BDC}" destId="{2334701A-89B3-A342-A449-2504079AE0E0}" srcOrd="0" destOrd="0" parTransId="{D3DB08CC-1A89-F24D-A095-F644D3FB230E}" sibTransId="{FCEDAFA6-446C-D943-8457-1669A7288CD0}"/>
    <dgm:cxn modelId="{59E4F894-FD13-1F47-9235-8285882A4730}" type="presOf" srcId="{2FCBBC2B-0708-8641-B47A-21D65AD25711}" destId="{12B56D14-773B-9542-9BB8-7F6C5398FFAF}" srcOrd="1" destOrd="0" presId="urn:microsoft.com/office/officeart/2005/8/layout/orgChart1"/>
    <dgm:cxn modelId="{7934B29C-C288-2C46-9F93-5D8F6D77FD26}" type="presOf" srcId="{A3BC332B-07DE-C441-903D-1B1D5F0BE780}" destId="{BA0DB6A0-430F-E44E-880B-853D8677E677}" srcOrd="0" destOrd="0" presId="urn:microsoft.com/office/officeart/2005/8/layout/orgChart1"/>
    <dgm:cxn modelId="{ADBC2BA5-6010-B140-90AA-3BD2731D629D}" type="presOf" srcId="{2FCBBC2B-0708-8641-B47A-21D65AD25711}" destId="{65DAC24B-DE22-7C43-BFB4-B0788424C734}" srcOrd="0" destOrd="0" presId="urn:microsoft.com/office/officeart/2005/8/layout/orgChart1"/>
    <dgm:cxn modelId="{64E1A5A6-E33B-1144-844B-BBD107CDABCD}" type="presOf" srcId="{E838E093-BAB9-3943-B594-386D96594C78}" destId="{9B83FF93-8C16-F744-8E53-F02EC3A54FF7}" srcOrd="1" destOrd="0" presId="urn:microsoft.com/office/officeart/2005/8/layout/orgChart1"/>
    <dgm:cxn modelId="{583319A8-EE02-0D43-92CE-C42552A138A6}" type="presOf" srcId="{EF71725B-BEF5-FB42-81D7-CDBA84417ED4}" destId="{13EAD028-4A6E-794F-A368-274FA73FCE76}" srcOrd="0" destOrd="0" presId="urn:microsoft.com/office/officeart/2005/8/layout/orgChart1"/>
    <dgm:cxn modelId="{4DB69CAC-8EAE-7849-8159-32064803B47C}" type="presOf" srcId="{305E0830-E020-F946-8D05-D75A9FE6540E}" destId="{061B4B01-BE61-9149-A0EF-28C3141C44E1}" srcOrd="0" destOrd="0" presId="urn:microsoft.com/office/officeart/2005/8/layout/orgChart1"/>
    <dgm:cxn modelId="{11DD18AF-7674-C346-A7AB-EF500A5E83F4}" type="presOf" srcId="{1A014499-438E-F140-BB7B-DAC0878FC515}" destId="{B7059475-38CB-AB43-B41E-682BA0CC7C3F}" srcOrd="0" destOrd="0" presId="urn:microsoft.com/office/officeart/2005/8/layout/orgChart1"/>
    <dgm:cxn modelId="{48D387B5-64EF-A44A-86A5-EF708089D07E}" srcId="{BD264DA8-5D27-5E43-978C-4BD477C9866E}" destId="{6832D126-97C4-804B-AFDD-253E8BAAFEF4}" srcOrd="1" destOrd="0" parTransId="{EF71725B-BEF5-FB42-81D7-CDBA84417ED4}" sibTransId="{6CE8DA6A-EB34-6244-824B-849CF979CC89}"/>
    <dgm:cxn modelId="{FE52C7B9-7215-4344-9E9D-F02FC3207DFD}" type="presOf" srcId="{5CF63CAE-BBFA-984E-97A7-95A3D892C40A}" destId="{C5A67C11-DCD0-A74D-8878-4656718BA704}" srcOrd="0" destOrd="0" presId="urn:microsoft.com/office/officeart/2005/8/layout/orgChart1"/>
    <dgm:cxn modelId="{75FBA3BB-F3B5-8643-A802-91D4B423CDF2}" type="presOf" srcId="{9A572F11-935E-934F-B55B-8139B4C2817C}" destId="{0FEF7DBB-7CE6-F34D-AC1F-6439A51ACC98}" srcOrd="1" destOrd="0" presId="urn:microsoft.com/office/officeart/2005/8/layout/orgChart1"/>
    <dgm:cxn modelId="{7F8086BD-8845-4040-AD7C-A74476D36783}" type="presOf" srcId="{137833DA-7E6E-9C42-AA0A-C66A0A9BA1AD}" destId="{95444863-EB5B-554D-A6AC-24F11898B7F9}" srcOrd="0" destOrd="0" presId="urn:microsoft.com/office/officeart/2005/8/layout/orgChart1"/>
    <dgm:cxn modelId="{99158DBE-60E7-314C-B0A9-E14D40326BF4}" srcId="{137833DA-7E6E-9C42-AA0A-C66A0A9BA1AD}" destId="{0D9A596B-5474-A649-9D3A-F520AA0FAFB9}" srcOrd="0" destOrd="0" parTransId="{1790562B-9074-4145-B76E-21A55283CCBA}" sibTransId="{04F9CD93-98BE-5949-B268-45B855CB6FE5}"/>
    <dgm:cxn modelId="{AD96E2BE-DE59-D543-B91D-27B51846E9F6}" type="presOf" srcId="{6832D126-97C4-804B-AFDD-253E8BAAFEF4}" destId="{C41934A5-223D-4046-BA6E-907EA3ADE843}" srcOrd="1" destOrd="0" presId="urn:microsoft.com/office/officeart/2005/8/layout/orgChart1"/>
    <dgm:cxn modelId="{385F95C2-E30B-774A-BC79-C55D1C3C3434}" srcId="{2FCBBC2B-0708-8641-B47A-21D65AD25711}" destId="{4DA6E774-61ED-B848-AEDC-189BD7402642}" srcOrd="0" destOrd="0" parTransId="{DFE0DDB3-24E8-9743-A0D5-4AB1E70957AB}" sibTransId="{AD47316C-A246-2C41-8DA6-DF80D43E09A0}"/>
    <dgm:cxn modelId="{29EBEDC3-95C6-4B49-9A25-0C607AE70E4E}" srcId="{1867F348-1AC1-494C-9EAC-70D6DCE84064}" destId="{E838E093-BAB9-3943-B594-386D96594C78}" srcOrd="0" destOrd="0" parTransId="{BB763271-6E9E-A644-BEAA-D924E04D69EC}" sibTransId="{E1A95A10-CEBF-8944-B019-D607AE4808FE}"/>
    <dgm:cxn modelId="{88DAFFC4-EB84-AA47-A678-C6D00216CDEC}" srcId="{0E709DA5-3877-5345-9111-3DABF52427C0}" destId="{2DE8CF6C-8534-704F-A929-6A03518FE2C8}" srcOrd="1" destOrd="0" parTransId="{55117F9E-32BB-1440-977A-C707350B1E81}" sibTransId="{52190919-C747-6244-AF4F-D2C4E7F46EDC}"/>
    <dgm:cxn modelId="{DD61FFC5-60ED-9A47-9A88-E199BBFC2527}" type="presOf" srcId="{4C41793F-5EEF-4843-BB2F-23D944F9217F}" destId="{FEC66F17-9EE3-894A-8145-91E6F847EFF8}" srcOrd="0" destOrd="0" presId="urn:microsoft.com/office/officeart/2005/8/layout/orgChart1"/>
    <dgm:cxn modelId="{06E013C6-E2C2-2946-8766-B35291296EDD}" type="presOf" srcId="{926CD8DE-AD24-5C47-9933-AB30558F001E}" destId="{70885119-FFC9-7449-BB23-F4E16E89AB03}" srcOrd="0" destOrd="0" presId="urn:microsoft.com/office/officeart/2005/8/layout/orgChart1"/>
    <dgm:cxn modelId="{81D737C7-CB14-C444-8C97-411368C71F67}" type="presOf" srcId="{1867F348-1AC1-494C-9EAC-70D6DCE84064}" destId="{ED80A2EA-59F3-1743-B427-A521EF18E63F}" srcOrd="0" destOrd="0" presId="urn:microsoft.com/office/officeart/2005/8/layout/orgChart1"/>
    <dgm:cxn modelId="{45C864C9-7E96-B84C-9421-3F189D293997}" type="presOf" srcId="{2DE8CF6C-8534-704F-A929-6A03518FE2C8}" destId="{9B6C3DCB-9C4D-B746-A8EC-9AA55B0FEE42}" srcOrd="0" destOrd="0" presId="urn:microsoft.com/office/officeart/2005/8/layout/orgChart1"/>
    <dgm:cxn modelId="{D752B1C9-3E4B-2C46-B6DE-D6BC6C247056}" srcId="{A3BC332B-07DE-C441-903D-1B1D5F0BE780}" destId="{6B851C73-9CEF-A649-BA02-CECF741A2983}" srcOrd="3" destOrd="0" parTransId="{57AF1B25-7515-824A-8D77-0C0481011881}" sibTransId="{9861B6DC-1A0A-0147-9292-55050E321EE8}"/>
    <dgm:cxn modelId="{2EF811CD-4A9D-5D40-814B-39022D16DBF6}" type="presOf" srcId="{B2B895F3-04B1-9943-8EDE-D90EFBB4793D}" destId="{09BA2AE6-EDCF-F340-829E-5BBDE7EE939E}" srcOrd="1" destOrd="0" presId="urn:microsoft.com/office/officeart/2005/8/layout/orgChart1"/>
    <dgm:cxn modelId="{7BD384D3-9141-B04E-8E0B-5EA0F671BFC2}" type="presOf" srcId="{071B0AE3-E096-A54C-845D-53FBBCD89873}" destId="{020EEC2B-F5DF-354E-B07F-04678584F3DB}" srcOrd="1" destOrd="0" presId="urn:microsoft.com/office/officeart/2005/8/layout/orgChart1"/>
    <dgm:cxn modelId="{9558D6DD-2445-4D4F-878F-FBACFEFDB650}" type="presOf" srcId="{9A572F11-935E-934F-B55B-8139B4C2817C}" destId="{1B81274E-6960-3545-9D24-F510588363B4}" srcOrd="0" destOrd="0" presId="urn:microsoft.com/office/officeart/2005/8/layout/orgChart1"/>
    <dgm:cxn modelId="{B89819E0-1CF7-D445-B5A3-9AFD2AB6E750}" srcId="{0D9A596B-5474-A649-9D3A-F520AA0FAFB9}" destId="{0E709DA5-3877-5345-9111-3DABF52427C0}" srcOrd="0" destOrd="0" parTransId="{3E645C4D-0DA0-A44C-8FE4-ABC0DB6AB8A7}" sibTransId="{3A2FF6DF-4C7F-EB4E-8183-EC8705564FD9}"/>
    <dgm:cxn modelId="{82E82CE0-B07D-C648-B470-01D30C58068D}" type="presOf" srcId="{ED4A27DC-1D31-264B-970B-CC1DDB1E8BDC}" destId="{F06064DE-34B3-AD4F-9E79-B378A925C0B9}" srcOrd="1" destOrd="0" presId="urn:microsoft.com/office/officeart/2005/8/layout/orgChart1"/>
    <dgm:cxn modelId="{6FBC8CE1-AC7A-6A47-8B2B-78ED09DE0D04}" type="presOf" srcId="{071B0AE3-E096-A54C-845D-53FBBCD89873}" destId="{2EBA8954-8863-4449-BEC7-74C93E0B955F}" srcOrd="0" destOrd="0" presId="urn:microsoft.com/office/officeart/2005/8/layout/orgChart1"/>
    <dgm:cxn modelId="{CBF9BEE1-7B4B-A040-A8A6-B9B9DC7C6AFB}" type="presOf" srcId="{1867F348-1AC1-494C-9EAC-70D6DCE84064}" destId="{708FF6B3-E3D5-E94B-8206-9F01182D74B3}" srcOrd="1" destOrd="0" presId="urn:microsoft.com/office/officeart/2005/8/layout/orgChart1"/>
    <dgm:cxn modelId="{5FC0EEE3-A74C-3143-98FC-CDA782C02827}" type="presOf" srcId="{591597F0-CA18-104D-950E-AFF948C074A4}" destId="{E79CD7B6-2F5D-6148-B1BA-F1BB1A35FB14}" srcOrd="1" destOrd="0" presId="urn:microsoft.com/office/officeart/2005/8/layout/orgChart1"/>
    <dgm:cxn modelId="{BC7F37E4-F65B-9F41-9ED3-A42FB68CB47F}" type="presOf" srcId="{2432ECB3-5109-5C41-AB37-7942B609380C}" destId="{EF60E049-5228-1449-B366-559DD9166939}" srcOrd="1" destOrd="0" presId="urn:microsoft.com/office/officeart/2005/8/layout/orgChart1"/>
    <dgm:cxn modelId="{CAF677F0-CEB2-0641-84D1-F0D1F8E6C1CA}" type="presOf" srcId="{591597F0-CA18-104D-950E-AFF948C074A4}" destId="{45FDB78D-D569-304F-9951-8A437F55A5D5}" srcOrd="0" destOrd="0" presId="urn:microsoft.com/office/officeart/2005/8/layout/orgChart1"/>
    <dgm:cxn modelId="{0CF235F1-C90A-C142-B3FF-BFDECAF30AB2}" type="presOf" srcId="{4DA6E774-61ED-B848-AEDC-189BD7402642}" destId="{0EA9F4A7-1C8F-3646-9C51-BC0ECD1A733A}" srcOrd="1" destOrd="0" presId="urn:microsoft.com/office/officeart/2005/8/layout/orgChart1"/>
    <dgm:cxn modelId="{BC91B3F7-9D79-384F-9DBA-FB1626A68CEE}" type="presOf" srcId="{55117F9E-32BB-1440-977A-C707350B1E81}" destId="{DD69CD9A-3118-6E44-A0C1-16527ABEB671}" srcOrd="0" destOrd="0" presId="urn:microsoft.com/office/officeart/2005/8/layout/orgChart1"/>
    <dgm:cxn modelId="{2597EDF7-8BD5-044E-9C9A-3EEC4B227194}" type="presOf" srcId="{BB763271-6E9E-A644-BEAA-D924E04D69EC}" destId="{88171DF0-52B1-344E-8DC7-B1F618EDCF3E}" srcOrd="0" destOrd="0" presId="urn:microsoft.com/office/officeart/2005/8/layout/orgChart1"/>
    <dgm:cxn modelId="{A5C7CBF9-F1E4-A846-9306-262B7758158E}" srcId="{A3BC332B-07DE-C441-903D-1B1D5F0BE780}" destId="{BD264DA8-5D27-5E43-978C-4BD477C9866E}" srcOrd="2" destOrd="0" parTransId="{FCAB4070-E289-A34C-80CA-5936AD48F8F8}" sibTransId="{C7AD6DBA-EE3D-984F-A13D-8B9CD1B731A5}"/>
    <dgm:cxn modelId="{0F2FD3F9-C47B-E649-9985-76AEB6DDF14C}" type="presOf" srcId="{6B851C73-9CEF-A649-BA02-CECF741A2983}" destId="{EA9B3B5A-476B-F24C-ACD2-CA0F3F7DE818}" srcOrd="1" destOrd="0" presId="urn:microsoft.com/office/officeart/2005/8/layout/orgChart1"/>
    <dgm:cxn modelId="{9B4E9AA6-46A7-7646-8224-15765FCF95A1}" type="presParOf" srcId="{95444863-EB5B-554D-A6AC-24F11898B7F9}" destId="{82EFAE88-5319-DE40-BAB5-F29189CC372F}" srcOrd="0" destOrd="0" presId="urn:microsoft.com/office/officeart/2005/8/layout/orgChart1"/>
    <dgm:cxn modelId="{FBAC3DA4-401B-C74A-A6A6-3B232771AD85}" type="presParOf" srcId="{82EFAE88-5319-DE40-BAB5-F29189CC372F}" destId="{C3F46B12-0934-684E-B7B2-97ABC8B83413}" srcOrd="0" destOrd="0" presId="urn:microsoft.com/office/officeart/2005/8/layout/orgChart1"/>
    <dgm:cxn modelId="{0FB3DD6D-A035-3A49-865D-9CC2630E4145}" type="presParOf" srcId="{C3F46B12-0934-684E-B7B2-97ABC8B83413}" destId="{8D27C6A0-44CC-C041-8848-347C1F1109D1}" srcOrd="0" destOrd="0" presId="urn:microsoft.com/office/officeart/2005/8/layout/orgChart1"/>
    <dgm:cxn modelId="{EFAAB554-C773-CC40-BA16-29ED1A2CB8D0}" type="presParOf" srcId="{C3F46B12-0934-684E-B7B2-97ABC8B83413}" destId="{91BE0653-04FC-EB4A-9FD9-9A5DD73087CF}" srcOrd="1" destOrd="0" presId="urn:microsoft.com/office/officeart/2005/8/layout/orgChart1"/>
    <dgm:cxn modelId="{882CEA0F-BCE9-3C43-985A-EBFE4892ED28}" type="presParOf" srcId="{82EFAE88-5319-DE40-BAB5-F29189CC372F}" destId="{A75B03AD-E342-694D-975B-C86717B6AFF2}" srcOrd="1" destOrd="0" presId="urn:microsoft.com/office/officeart/2005/8/layout/orgChart1"/>
    <dgm:cxn modelId="{9AB06D42-C250-F842-A025-BF592EEC613D}" type="presParOf" srcId="{A75B03AD-E342-694D-975B-C86717B6AFF2}" destId="{6ACF91B5-F8CA-2643-BF48-6919A22979AF}" srcOrd="0" destOrd="0" presId="urn:microsoft.com/office/officeart/2005/8/layout/orgChart1"/>
    <dgm:cxn modelId="{94ECDC49-4000-3249-BB78-45836328B56B}" type="presParOf" srcId="{A75B03AD-E342-694D-975B-C86717B6AFF2}" destId="{1F19AF8E-1545-C64E-A142-684D1FCE038A}" srcOrd="1" destOrd="0" presId="urn:microsoft.com/office/officeart/2005/8/layout/orgChart1"/>
    <dgm:cxn modelId="{C8A1E0A3-81A1-E944-85F6-3995278AA7B3}" type="presParOf" srcId="{1F19AF8E-1545-C64E-A142-684D1FCE038A}" destId="{D130C4C6-49E0-F74F-9D88-1058CAC761C2}" srcOrd="0" destOrd="0" presId="urn:microsoft.com/office/officeart/2005/8/layout/orgChart1"/>
    <dgm:cxn modelId="{F5722CC6-7D2A-BB4C-9532-E82898D3B79E}" type="presParOf" srcId="{D130C4C6-49E0-F74F-9D88-1058CAC761C2}" destId="{E97F202C-2FF6-734A-9860-4689B3D5DD3C}" srcOrd="0" destOrd="0" presId="urn:microsoft.com/office/officeart/2005/8/layout/orgChart1"/>
    <dgm:cxn modelId="{53CBC4CA-7760-E844-8A74-573FB69003CA}" type="presParOf" srcId="{D130C4C6-49E0-F74F-9D88-1058CAC761C2}" destId="{E61916DB-D855-E44B-AE78-FC3DDEB3F884}" srcOrd="1" destOrd="0" presId="urn:microsoft.com/office/officeart/2005/8/layout/orgChart1"/>
    <dgm:cxn modelId="{173929EB-4493-944B-AAE7-90B0EA76EDF3}" type="presParOf" srcId="{1F19AF8E-1545-C64E-A142-684D1FCE038A}" destId="{CC118645-C742-DA46-A186-023D2C019C7F}" srcOrd="1" destOrd="0" presId="urn:microsoft.com/office/officeart/2005/8/layout/orgChart1"/>
    <dgm:cxn modelId="{CC82B6C5-32A3-2C41-93F2-C206CCDB470C}" type="presParOf" srcId="{CC118645-C742-DA46-A186-023D2C019C7F}" destId="{00BC80F8-3CD5-164F-A0CA-54933A6F7761}" srcOrd="0" destOrd="0" presId="urn:microsoft.com/office/officeart/2005/8/layout/orgChart1"/>
    <dgm:cxn modelId="{1804D33A-F5AF-794C-B566-428D12A1210E}" type="presParOf" srcId="{CC118645-C742-DA46-A186-023D2C019C7F}" destId="{1F07770D-FCD2-4040-8F51-C72ED12D68AD}" srcOrd="1" destOrd="0" presId="urn:microsoft.com/office/officeart/2005/8/layout/orgChart1"/>
    <dgm:cxn modelId="{C785BB9D-319F-F643-90F8-3ADC59E07375}" type="presParOf" srcId="{1F07770D-FCD2-4040-8F51-C72ED12D68AD}" destId="{8EBB19E6-0898-164E-A866-B5C590C59532}" srcOrd="0" destOrd="0" presId="urn:microsoft.com/office/officeart/2005/8/layout/orgChart1"/>
    <dgm:cxn modelId="{89ECC2E7-A434-904B-BF96-CB0732F64149}" type="presParOf" srcId="{8EBB19E6-0898-164E-A866-B5C590C59532}" destId="{3D874F30-A5A4-0743-8045-C384CE47B2CD}" srcOrd="0" destOrd="0" presId="urn:microsoft.com/office/officeart/2005/8/layout/orgChart1"/>
    <dgm:cxn modelId="{142F0E9A-BD73-D349-ADEF-2D661D344655}" type="presParOf" srcId="{8EBB19E6-0898-164E-A866-B5C590C59532}" destId="{09BA2AE6-EDCF-F340-829E-5BBDE7EE939E}" srcOrd="1" destOrd="0" presId="urn:microsoft.com/office/officeart/2005/8/layout/orgChart1"/>
    <dgm:cxn modelId="{4F03F35A-2E8C-0646-8F24-EFACC833F1C0}" type="presParOf" srcId="{1F07770D-FCD2-4040-8F51-C72ED12D68AD}" destId="{C173CBD4-51AD-4346-A42C-C7DACD460B76}" srcOrd="1" destOrd="0" presId="urn:microsoft.com/office/officeart/2005/8/layout/orgChart1"/>
    <dgm:cxn modelId="{DE2B0085-7F20-B945-8FF1-9928E9DFAE0A}" type="presParOf" srcId="{C173CBD4-51AD-4346-A42C-C7DACD460B76}" destId="{B8FC2A2A-D47C-8B48-A823-0D4B186921B0}" srcOrd="0" destOrd="0" presId="urn:microsoft.com/office/officeart/2005/8/layout/orgChart1"/>
    <dgm:cxn modelId="{1974BAD5-CC32-AD4B-A75B-F80E689FB985}" type="presParOf" srcId="{C173CBD4-51AD-4346-A42C-C7DACD460B76}" destId="{FCB9B00C-F880-7042-A3FC-042C5896644F}" srcOrd="1" destOrd="0" presId="urn:microsoft.com/office/officeart/2005/8/layout/orgChart1"/>
    <dgm:cxn modelId="{96328742-BF4E-1644-B488-F911D6BDF385}" type="presParOf" srcId="{FCB9B00C-F880-7042-A3FC-042C5896644F}" destId="{2CAF4E26-ED43-FF4D-BBF3-330D4E2234EE}" srcOrd="0" destOrd="0" presId="urn:microsoft.com/office/officeart/2005/8/layout/orgChart1"/>
    <dgm:cxn modelId="{BC6A8ABA-B347-364E-9599-8480EE34438C}" type="presParOf" srcId="{2CAF4E26-ED43-FF4D-BBF3-330D4E2234EE}" destId="{E0DE1407-2E69-D04E-B4B0-0D15764BCB05}" srcOrd="0" destOrd="0" presId="urn:microsoft.com/office/officeart/2005/8/layout/orgChart1"/>
    <dgm:cxn modelId="{98B097AC-431A-F646-8A73-14FF615D6A65}" type="presParOf" srcId="{2CAF4E26-ED43-FF4D-BBF3-330D4E2234EE}" destId="{F06064DE-34B3-AD4F-9E79-B378A925C0B9}" srcOrd="1" destOrd="0" presId="urn:microsoft.com/office/officeart/2005/8/layout/orgChart1"/>
    <dgm:cxn modelId="{0A9E151C-AE5E-724E-ACE0-5EE76D79D7F1}" type="presParOf" srcId="{FCB9B00C-F880-7042-A3FC-042C5896644F}" destId="{9BE9F39E-CAB3-9F49-8D77-7CCBB9F0ED1D}" srcOrd="1" destOrd="0" presId="urn:microsoft.com/office/officeart/2005/8/layout/orgChart1"/>
    <dgm:cxn modelId="{BA1C6F0C-150A-9440-9230-09856C066F54}" type="presParOf" srcId="{9BE9F39E-CAB3-9F49-8D77-7CCBB9F0ED1D}" destId="{93164F2F-915C-064E-92A6-BB8BA05E1FB0}" srcOrd="0" destOrd="0" presId="urn:microsoft.com/office/officeart/2005/8/layout/orgChart1"/>
    <dgm:cxn modelId="{8B1C00C7-511F-A747-B9A8-EC749DF70704}" type="presParOf" srcId="{9BE9F39E-CAB3-9F49-8D77-7CCBB9F0ED1D}" destId="{F6E07EA5-A516-164E-A275-27F53002E982}" srcOrd="1" destOrd="0" presId="urn:microsoft.com/office/officeart/2005/8/layout/orgChart1"/>
    <dgm:cxn modelId="{42102A1E-0BD8-B94C-A5CB-4A39CE5EF735}" type="presParOf" srcId="{F6E07EA5-A516-164E-A275-27F53002E982}" destId="{22340B62-26AA-DF4F-993A-5CE29EEC9605}" srcOrd="0" destOrd="0" presId="urn:microsoft.com/office/officeart/2005/8/layout/orgChart1"/>
    <dgm:cxn modelId="{391F7BB2-69AE-D848-93E4-B14F37F3084F}" type="presParOf" srcId="{22340B62-26AA-DF4F-993A-5CE29EEC9605}" destId="{4C6F8491-9ED5-6D4B-BF79-60958B79B100}" srcOrd="0" destOrd="0" presId="urn:microsoft.com/office/officeart/2005/8/layout/orgChart1"/>
    <dgm:cxn modelId="{F764B8FD-6D28-FF44-AE96-7B081DEB8435}" type="presParOf" srcId="{22340B62-26AA-DF4F-993A-5CE29EEC9605}" destId="{4EE0485B-9CEE-304D-8B68-70B65E2E48B3}" srcOrd="1" destOrd="0" presId="urn:microsoft.com/office/officeart/2005/8/layout/orgChart1"/>
    <dgm:cxn modelId="{E6BB907C-4421-214D-8115-8AB9A99612DA}" type="presParOf" srcId="{F6E07EA5-A516-164E-A275-27F53002E982}" destId="{28404723-AC8F-C647-8010-3977C593FD27}" srcOrd="1" destOrd="0" presId="urn:microsoft.com/office/officeart/2005/8/layout/orgChart1"/>
    <dgm:cxn modelId="{9639876F-356A-6C4F-A28E-F3662C15E132}" type="presParOf" srcId="{F6E07EA5-A516-164E-A275-27F53002E982}" destId="{70123F29-1B7F-654B-8846-DF7F7427E158}" srcOrd="2" destOrd="0" presId="urn:microsoft.com/office/officeart/2005/8/layout/orgChart1"/>
    <dgm:cxn modelId="{D1BAB992-02A0-6E49-8414-BCFD19C18DA3}" type="presParOf" srcId="{FCB9B00C-F880-7042-A3FC-042C5896644F}" destId="{CD90FF7E-F7D7-8E44-BF57-4CEE0844B058}" srcOrd="2" destOrd="0" presId="urn:microsoft.com/office/officeart/2005/8/layout/orgChart1"/>
    <dgm:cxn modelId="{BBAB950B-DFB5-3749-8A0E-1B9CDFFBF469}" type="presParOf" srcId="{1F07770D-FCD2-4040-8F51-C72ED12D68AD}" destId="{76D9DA17-DEB7-4A4A-B019-E77291BDDE43}" srcOrd="2" destOrd="0" presId="urn:microsoft.com/office/officeart/2005/8/layout/orgChart1"/>
    <dgm:cxn modelId="{2FC30D27-4A86-BB40-A132-982535CDE5E7}" type="presParOf" srcId="{CC118645-C742-DA46-A186-023D2C019C7F}" destId="{DD69CD9A-3118-6E44-A0C1-16527ABEB671}" srcOrd="2" destOrd="0" presId="urn:microsoft.com/office/officeart/2005/8/layout/orgChart1"/>
    <dgm:cxn modelId="{85552C7D-A885-AF4B-B92A-0FA479999F3F}" type="presParOf" srcId="{CC118645-C742-DA46-A186-023D2C019C7F}" destId="{F3E3F099-FB27-6142-925C-1147E685C158}" srcOrd="3" destOrd="0" presId="urn:microsoft.com/office/officeart/2005/8/layout/orgChart1"/>
    <dgm:cxn modelId="{2B9849B2-8F3B-6E4F-98CA-2490E31FFB69}" type="presParOf" srcId="{F3E3F099-FB27-6142-925C-1147E685C158}" destId="{0E2D3F96-E25D-D445-B54A-5968ED83248C}" srcOrd="0" destOrd="0" presId="urn:microsoft.com/office/officeart/2005/8/layout/orgChart1"/>
    <dgm:cxn modelId="{E73A2018-2196-AE46-9C38-2D025F37B789}" type="presParOf" srcId="{0E2D3F96-E25D-D445-B54A-5968ED83248C}" destId="{9B6C3DCB-9C4D-B746-A8EC-9AA55B0FEE42}" srcOrd="0" destOrd="0" presId="urn:microsoft.com/office/officeart/2005/8/layout/orgChart1"/>
    <dgm:cxn modelId="{86EDBDC7-3904-9748-91C9-6422A0F740E3}" type="presParOf" srcId="{0E2D3F96-E25D-D445-B54A-5968ED83248C}" destId="{D21ADBA3-19F6-5D46-9B24-92371DFF705B}" srcOrd="1" destOrd="0" presId="urn:microsoft.com/office/officeart/2005/8/layout/orgChart1"/>
    <dgm:cxn modelId="{284A440F-3891-FB43-9745-52E859C5FEFB}" type="presParOf" srcId="{F3E3F099-FB27-6142-925C-1147E685C158}" destId="{E5973A9F-BEBF-5546-A121-F6DA47577383}" srcOrd="1" destOrd="0" presId="urn:microsoft.com/office/officeart/2005/8/layout/orgChart1"/>
    <dgm:cxn modelId="{87199C60-D200-2544-9A40-69195E732834}" type="presParOf" srcId="{F3E3F099-FB27-6142-925C-1147E685C158}" destId="{5AFC905C-8A3F-404F-BB72-DC19C4EE6386}" srcOrd="2" destOrd="0" presId="urn:microsoft.com/office/officeart/2005/8/layout/orgChart1"/>
    <dgm:cxn modelId="{9735D4D0-FA19-4841-84AA-E1F969BF8E42}" type="presParOf" srcId="{1F19AF8E-1545-C64E-A142-684D1FCE038A}" destId="{6211A6C3-28F4-7B48-961F-3BD337620F0F}" srcOrd="2" destOrd="0" presId="urn:microsoft.com/office/officeart/2005/8/layout/orgChart1"/>
    <dgm:cxn modelId="{5D191DED-49FF-0047-AE3D-4515808514E7}" type="presParOf" srcId="{A75B03AD-E342-694D-975B-C86717B6AFF2}" destId="{6600CE4A-6159-DC46-928E-C4EAB2A1BDEE}" srcOrd="2" destOrd="0" presId="urn:microsoft.com/office/officeart/2005/8/layout/orgChart1"/>
    <dgm:cxn modelId="{9FC9A4B8-7316-5144-83F1-DED79A5A51D1}" type="presParOf" srcId="{A75B03AD-E342-694D-975B-C86717B6AFF2}" destId="{61A19C7E-0F45-8142-8A8A-0CC110CD0EAF}" srcOrd="3" destOrd="0" presId="urn:microsoft.com/office/officeart/2005/8/layout/orgChart1"/>
    <dgm:cxn modelId="{0D99ACDC-5EE5-AC4C-B836-D1CB399A5CD5}" type="presParOf" srcId="{61A19C7E-0F45-8142-8A8A-0CC110CD0EAF}" destId="{AD703E88-44DA-A649-8A21-1F4F0040F793}" srcOrd="0" destOrd="0" presId="urn:microsoft.com/office/officeart/2005/8/layout/orgChart1"/>
    <dgm:cxn modelId="{C49F3889-354D-DC4E-BF5E-CEB8187670C7}" type="presParOf" srcId="{AD703E88-44DA-A649-8A21-1F4F0040F793}" destId="{BA0DB6A0-430F-E44E-880B-853D8677E677}" srcOrd="0" destOrd="0" presId="urn:microsoft.com/office/officeart/2005/8/layout/orgChart1"/>
    <dgm:cxn modelId="{7801C64B-B22B-2B45-865B-BA341CCCE4AF}" type="presParOf" srcId="{AD703E88-44DA-A649-8A21-1F4F0040F793}" destId="{6EF3B5A0-942E-E746-8138-4ED1DA10C933}" srcOrd="1" destOrd="0" presId="urn:microsoft.com/office/officeart/2005/8/layout/orgChart1"/>
    <dgm:cxn modelId="{8023CC7C-DD09-5241-99FE-F3D40D15BF44}" type="presParOf" srcId="{61A19C7E-0F45-8142-8A8A-0CC110CD0EAF}" destId="{2E5F65F1-F302-E647-91F6-8182D07B1D19}" srcOrd="1" destOrd="0" presId="urn:microsoft.com/office/officeart/2005/8/layout/orgChart1"/>
    <dgm:cxn modelId="{E55A688C-094A-2849-9DF2-64A040799D1B}" type="presParOf" srcId="{2E5F65F1-F302-E647-91F6-8182D07B1D19}" destId="{EFDC4688-AA89-0948-9061-FF7C1BFD7694}" srcOrd="0" destOrd="0" presId="urn:microsoft.com/office/officeart/2005/8/layout/orgChart1"/>
    <dgm:cxn modelId="{3E3E3843-CE2B-FA41-B3F7-27C293769FD9}" type="presParOf" srcId="{2E5F65F1-F302-E647-91F6-8182D07B1D19}" destId="{A5D36F58-1CA6-0A49-9E8B-2CF4702E14C1}" srcOrd="1" destOrd="0" presId="urn:microsoft.com/office/officeart/2005/8/layout/orgChart1"/>
    <dgm:cxn modelId="{1D4BC261-1679-E54B-836A-985C11178AE7}" type="presParOf" srcId="{A5D36F58-1CA6-0A49-9E8B-2CF4702E14C1}" destId="{5A086E9D-6547-A247-B656-660BF7DE8D27}" srcOrd="0" destOrd="0" presId="urn:microsoft.com/office/officeart/2005/8/layout/orgChart1"/>
    <dgm:cxn modelId="{BF3D4F49-2828-E648-9324-C5ED95C851BA}" type="presParOf" srcId="{5A086E9D-6547-A247-B656-660BF7DE8D27}" destId="{1DF3BD67-5CF3-F44C-AB55-73917DEB9679}" srcOrd="0" destOrd="0" presId="urn:microsoft.com/office/officeart/2005/8/layout/orgChart1"/>
    <dgm:cxn modelId="{7F59A0C5-4597-6746-A658-8E10B5E54928}" type="presParOf" srcId="{5A086E9D-6547-A247-B656-660BF7DE8D27}" destId="{A5E124D8-E9CA-7E48-92A0-42C85736E234}" srcOrd="1" destOrd="0" presId="urn:microsoft.com/office/officeart/2005/8/layout/orgChart1"/>
    <dgm:cxn modelId="{DE23F59C-8F5E-CB43-A291-16C524DDD1A8}" type="presParOf" srcId="{A5D36F58-1CA6-0A49-9E8B-2CF4702E14C1}" destId="{58491835-3010-7942-985E-E6FDF46E5085}" srcOrd="1" destOrd="0" presId="urn:microsoft.com/office/officeart/2005/8/layout/orgChart1"/>
    <dgm:cxn modelId="{7461DE8D-AE6F-3B4D-97ED-AE0B5A2C9BE3}" type="presParOf" srcId="{58491835-3010-7942-985E-E6FDF46E5085}" destId="{B7059475-38CB-AB43-B41E-682BA0CC7C3F}" srcOrd="0" destOrd="0" presId="urn:microsoft.com/office/officeart/2005/8/layout/orgChart1"/>
    <dgm:cxn modelId="{3EC2CF2E-2A3F-7741-A3E6-4AEB3CB18387}" type="presParOf" srcId="{58491835-3010-7942-985E-E6FDF46E5085}" destId="{ACAD54BE-3283-614B-8C78-CEECF8599AE6}" srcOrd="1" destOrd="0" presId="urn:microsoft.com/office/officeart/2005/8/layout/orgChart1"/>
    <dgm:cxn modelId="{F7FE977C-443D-C24F-BEA2-7C62868E33FB}" type="presParOf" srcId="{ACAD54BE-3283-614B-8C78-CEECF8599AE6}" destId="{48A2B3A9-359B-1147-B0A1-E3BB537C2B2B}" srcOrd="0" destOrd="0" presId="urn:microsoft.com/office/officeart/2005/8/layout/orgChart1"/>
    <dgm:cxn modelId="{8AF9BB69-7BEC-E845-BC2C-061CBBCDAB73}" type="presParOf" srcId="{48A2B3A9-359B-1147-B0A1-E3BB537C2B2B}" destId="{FEC66F17-9EE3-894A-8145-91E6F847EFF8}" srcOrd="0" destOrd="0" presId="urn:microsoft.com/office/officeart/2005/8/layout/orgChart1"/>
    <dgm:cxn modelId="{BE0B141B-8F3A-0242-BB26-18F12951744F}" type="presParOf" srcId="{48A2B3A9-359B-1147-B0A1-E3BB537C2B2B}" destId="{7BD77B2D-AD96-2445-830B-1619A00AB3A3}" srcOrd="1" destOrd="0" presId="urn:microsoft.com/office/officeart/2005/8/layout/orgChart1"/>
    <dgm:cxn modelId="{D536D496-8136-3343-BC3E-B7B89A8DEA8F}" type="presParOf" srcId="{ACAD54BE-3283-614B-8C78-CEECF8599AE6}" destId="{F3C23F7D-0A76-0E48-832A-F902D1103506}" srcOrd="1" destOrd="0" presId="urn:microsoft.com/office/officeart/2005/8/layout/orgChart1"/>
    <dgm:cxn modelId="{B1EC622D-89C0-4346-B822-06925DAD9706}" type="presParOf" srcId="{ACAD54BE-3283-614B-8C78-CEECF8599AE6}" destId="{0FC6FEC6-CE2A-A24E-9899-F3C557186138}" srcOrd="2" destOrd="0" presId="urn:microsoft.com/office/officeart/2005/8/layout/orgChart1"/>
    <dgm:cxn modelId="{07F3CFCF-3BEC-7C42-AEFC-8BF927EB9CC9}" type="presParOf" srcId="{58491835-3010-7942-985E-E6FDF46E5085}" destId="{C7BC6DAC-456E-7D40-B905-CF21F3FD9B82}" srcOrd="2" destOrd="0" presId="urn:microsoft.com/office/officeart/2005/8/layout/orgChart1"/>
    <dgm:cxn modelId="{52B112A8-F066-5C4D-939E-319151FE3E6A}" type="presParOf" srcId="{58491835-3010-7942-985E-E6FDF46E5085}" destId="{F0D249AD-6074-1E4E-AB69-9694B8154FF1}" srcOrd="3" destOrd="0" presId="urn:microsoft.com/office/officeart/2005/8/layout/orgChart1"/>
    <dgm:cxn modelId="{16F2C62F-A13D-0A49-8C22-9B7C16D75871}" type="presParOf" srcId="{F0D249AD-6074-1E4E-AB69-9694B8154FF1}" destId="{CB235686-55D6-FF4D-B811-9861F2FDE2D0}" srcOrd="0" destOrd="0" presId="urn:microsoft.com/office/officeart/2005/8/layout/orgChart1"/>
    <dgm:cxn modelId="{BF4D47A7-6228-E648-9DEB-D1A4B9BC3071}" type="presParOf" srcId="{CB235686-55D6-FF4D-B811-9861F2FDE2D0}" destId="{1B81274E-6960-3545-9D24-F510588363B4}" srcOrd="0" destOrd="0" presId="urn:microsoft.com/office/officeart/2005/8/layout/orgChart1"/>
    <dgm:cxn modelId="{57E58853-134C-134B-B5CC-668D6893BBFC}" type="presParOf" srcId="{CB235686-55D6-FF4D-B811-9861F2FDE2D0}" destId="{0FEF7DBB-7CE6-F34D-AC1F-6439A51ACC98}" srcOrd="1" destOrd="0" presId="urn:microsoft.com/office/officeart/2005/8/layout/orgChart1"/>
    <dgm:cxn modelId="{9095734C-34E5-2641-9F92-8B7CF68FE2BE}" type="presParOf" srcId="{F0D249AD-6074-1E4E-AB69-9694B8154FF1}" destId="{648F578B-CC9E-4D40-A52D-8EC7BE6AD4DB}" srcOrd="1" destOrd="0" presId="urn:microsoft.com/office/officeart/2005/8/layout/orgChart1"/>
    <dgm:cxn modelId="{CF9A3A88-7DC4-0241-B3EA-B559B96BFBFF}" type="presParOf" srcId="{F0D249AD-6074-1E4E-AB69-9694B8154FF1}" destId="{417011D6-97BC-EE4A-82F6-55014C6CF914}" srcOrd="2" destOrd="0" presId="urn:microsoft.com/office/officeart/2005/8/layout/orgChart1"/>
    <dgm:cxn modelId="{1A077D0F-2146-5A4D-B8F5-1B6D948B90F1}" type="presParOf" srcId="{A5D36F58-1CA6-0A49-9E8B-2CF4702E14C1}" destId="{64C8D84B-EA42-F642-9E94-9CA9AA44902F}" srcOrd="2" destOrd="0" presId="urn:microsoft.com/office/officeart/2005/8/layout/orgChart1"/>
    <dgm:cxn modelId="{7E94BA66-6F1A-9141-8550-04BE0BE20340}" type="presParOf" srcId="{2E5F65F1-F302-E647-91F6-8182D07B1D19}" destId="{AB32F6C4-9B72-A842-AC49-B32A21056D73}" srcOrd="2" destOrd="0" presId="urn:microsoft.com/office/officeart/2005/8/layout/orgChart1"/>
    <dgm:cxn modelId="{3A31A03B-8215-5D45-89CA-9A40332C2D9B}" type="presParOf" srcId="{2E5F65F1-F302-E647-91F6-8182D07B1D19}" destId="{9E4C6E86-51B2-9F42-AE9F-3B146AF10DB8}" srcOrd="3" destOrd="0" presId="urn:microsoft.com/office/officeart/2005/8/layout/orgChart1"/>
    <dgm:cxn modelId="{8563D2D9-F39E-3548-9EDF-FF6D3BF3FE8A}" type="presParOf" srcId="{9E4C6E86-51B2-9F42-AE9F-3B146AF10DB8}" destId="{4D9B4ADF-A564-0841-A476-3303B726DE11}" srcOrd="0" destOrd="0" presId="urn:microsoft.com/office/officeart/2005/8/layout/orgChart1"/>
    <dgm:cxn modelId="{35324516-B709-1F46-84FF-7EFF7B552614}" type="presParOf" srcId="{4D9B4ADF-A564-0841-A476-3303B726DE11}" destId="{45FDB78D-D569-304F-9951-8A437F55A5D5}" srcOrd="0" destOrd="0" presId="urn:microsoft.com/office/officeart/2005/8/layout/orgChart1"/>
    <dgm:cxn modelId="{44A1E51F-1875-9641-B564-C3CE377B6DB7}" type="presParOf" srcId="{4D9B4ADF-A564-0841-A476-3303B726DE11}" destId="{E79CD7B6-2F5D-6148-B1BA-F1BB1A35FB14}" srcOrd="1" destOrd="0" presId="urn:microsoft.com/office/officeart/2005/8/layout/orgChart1"/>
    <dgm:cxn modelId="{533972E9-C90F-0549-B8BE-BB439ED13D2B}" type="presParOf" srcId="{9E4C6E86-51B2-9F42-AE9F-3B146AF10DB8}" destId="{A4E111FF-588D-1348-BBCE-4FCF2AAF0F51}" srcOrd="1" destOrd="0" presId="urn:microsoft.com/office/officeart/2005/8/layout/orgChart1"/>
    <dgm:cxn modelId="{0C7258CC-F773-5643-8A6B-6AA5CD175DF6}" type="presParOf" srcId="{A4E111FF-588D-1348-BBCE-4FCF2AAF0F51}" destId="{061B4B01-BE61-9149-A0EF-28C3141C44E1}" srcOrd="0" destOrd="0" presId="urn:microsoft.com/office/officeart/2005/8/layout/orgChart1"/>
    <dgm:cxn modelId="{56BC6189-DB8D-DD41-9818-CAB492BFF0A8}" type="presParOf" srcId="{A4E111FF-588D-1348-BBCE-4FCF2AAF0F51}" destId="{50149DEC-7E05-AC4A-A91F-93D07260C957}" srcOrd="1" destOrd="0" presId="urn:microsoft.com/office/officeart/2005/8/layout/orgChart1"/>
    <dgm:cxn modelId="{1D014727-FAF2-FD42-B676-C0695A8FECD2}" type="presParOf" srcId="{50149DEC-7E05-AC4A-A91F-93D07260C957}" destId="{E4A6A0F8-4BD9-F34F-BC30-7542DBD24C89}" srcOrd="0" destOrd="0" presId="urn:microsoft.com/office/officeart/2005/8/layout/orgChart1"/>
    <dgm:cxn modelId="{42DB3BC3-AC0B-3A40-A3FF-C66B543C55A6}" type="presParOf" srcId="{E4A6A0F8-4BD9-F34F-BC30-7542DBD24C89}" destId="{CA894A16-571C-BE4F-90BF-819C8955B64E}" srcOrd="0" destOrd="0" presId="urn:microsoft.com/office/officeart/2005/8/layout/orgChart1"/>
    <dgm:cxn modelId="{C7D83EB8-E9EB-3B4E-AA3F-3148258EAB41}" type="presParOf" srcId="{E4A6A0F8-4BD9-F34F-BC30-7542DBD24C89}" destId="{EF60E049-5228-1449-B366-559DD9166939}" srcOrd="1" destOrd="0" presId="urn:microsoft.com/office/officeart/2005/8/layout/orgChart1"/>
    <dgm:cxn modelId="{ED053ABD-3557-C345-8065-2ED83E5F3D74}" type="presParOf" srcId="{50149DEC-7E05-AC4A-A91F-93D07260C957}" destId="{3CD523D1-55B8-6A40-82BF-098E7BDA4D74}" srcOrd="1" destOrd="0" presId="urn:microsoft.com/office/officeart/2005/8/layout/orgChart1"/>
    <dgm:cxn modelId="{435438AA-A8E8-124B-8CEF-89C6DDF5A7C1}" type="presParOf" srcId="{50149DEC-7E05-AC4A-A91F-93D07260C957}" destId="{FF048952-E172-8E47-A9A7-69465437FF72}" srcOrd="2" destOrd="0" presId="urn:microsoft.com/office/officeart/2005/8/layout/orgChart1"/>
    <dgm:cxn modelId="{DF5CF53D-7DA3-6B4A-ADBD-B843DA61050C}" type="presParOf" srcId="{9E4C6E86-51B2-9F42-AE9F-3B146AF10DB8}" destId="{4E706B30-8D51-1F43-81D0-4412637B3064}" srcOrd="2" destOrd="0" presId="urn:microsoft.com/office/officeart/2005/8/layout/orgChart1"/>
    <dgm:cxn modelId="{D0B3C494-6E0B-CC4B-8DC4-54FB2F6EC8A5}" type="presParOf" srcId="{2E5F65F1-F302-E647-91F6-8182D07B1D19}" destId="{1B835AE7-C5AF-E34C-A1E6-DB2638C21B38}" srcOrd="4" destOrd="0" presId="urn:microsoft.com/office/officeart/2005/8/layout/orgChart1"/>
    <dgm:cxn modelId="{906CD25C-95B6-104B-9918-77BCA57EC00B}" type="presParOf" srcId="{2E5F65F1-F302-E647-91F6-8182D07B1D19}" destId="{2C27AD53-87FF-FA44-A789-665BE1F72EE7}" srcOrd="5" destOrd="0" presId="urn:microsoft.com/office/officeart/2005/8/layout/orgChart1"/>
    <dgm:cxn modelId="{EDF16C2D-B1BE-1341-B516-4E06D2CBA074}" type="presParOf" srcId="{2C27AD53-87FF-FA44-A789-665BE1F72EE7}" destId="{86B88954-0BAC-6F48-AFE7-A749AAAD85EB}" srcOrd="0" destOrd="0" presId="urn:microsoft.com/office/officeart/2005/8/layout/orgChart1"/>
    <dgm:cxn modelId="{05066A56-B2E9-9240-9E7A-56BF63A63190}" type="presParOf" srcId="{86B88954-0BAC-6F48-AFE7-A749AAAD85EB}" destId="{548F91C3-2433-E44B-A2EF-F489096913AD}" srcOrd="0" destOrd="0" presId="urn:microsoft.com/office/officeart/2005/8/layout/orgChart1"/>
    <dgm:cxn modelId="{22987E3E-F64A-D746-A737-562A141D2D2E}" type="presParOf" srcId="{86B88954-0BAC-6F48-AFE7-A749AAAD85EB}" destId="{6043D22C-F552-D743-A68C-0B4B228C5815}" srcOrd="1" destOrd="0" presId="urn:microsoft.com/office/officeart/2005/8/layout/orgChart1"/>
    <dgm:cxn modelId="{2A08D5EF-83C4-3745-8D8B-6873FCF18B59}" type="presParOf" srcId="{2C27AD53-87FF-FA44-A789-665BE1F72EE7}" destId="{610F6E72-DEF5-C04A-B613-E7A24AEFAA3A}" srcOrd="1" destOrd="0" presId="urn:microsoft.com/office/officeart/2005/8/layout/orgChart1"/>
    <dgm:cxn modelId="{C15CFC44-5CB2-F840-AAB9-22064D43CC63}" type="presParOf" srcId="{610F6E72-DEF5-C04A-B613-E7A24AEFAA3A}" destId="{70885119-FFC9-7449-BB23-F4E16E89AB03}" srcOrd="0" destOrd="0" presId="urn:microsoft.com/office/officeart/2005/8/layout/orgChart1"/>
    <dgm:cxn modelId="{CF7084D5-7797-3049-86B8-D6CFD70FA97B}" type="presParOf" srcId="{610F6E72-DEF5-C04A-B613-E7A24AEFAA3A}" destId="{3C8DCA57-E696-1548-BB64-0727573B94F0}" srcOrd="1" destOrd="0" presId="urn:microsoft.com/office/officeart/2005/8/layout/orgChart1"/>
    <dgm:cxn modelId="{1622518B-794C-964E-8AF9-AD028B4BB5A9}" type="presParOf" srcId="{3C8DCA57-E696-1548-BB64-0727573B94F0}" destId="{CF2F407F-A71D-B644-B51B-C041FCE24549}" srcOrd="0" destOrd="0" presId="urn:microsoft.com/office/officeart/2005/8/layout/orgChart1"/>
    <dgm:cxn modelId="{60F79481-E4AB-E048-9A0F-B40A71F74FFD}" type="presParOf" srcId="{CF2F407F-A71D-B644-B51B-C041FCE24549}" destId="{2EBA8954-8863-4449-BEC7-74C93E0B955F}" srcOrd="0" destOrd="0" presId="urn:microsoft.com/office/officeart/2005/8/layout/orgChart1"/>
    <dgm:cxn modelId="{F84EFA8A-3EE2-3047-81E0-66A5FFA7FC57}" type="presParOf" srcId="{CF2F407F-A71D-B644-B51B-C041FCE24549}" destId="{020EEC2B-F5DF-354E-B07F-04678584F3DB}" srcOrd="1" destOrd="0" presId="urn:microsoft.com/office/officeart/2005/8/layout/orgChart1"/>
    <dgm:cxn modelId="{AF419FCD-2D35-7740-8FFC-05D9C375202D}" type="presParOf" srcId="{3C8DCA57-E696-1548-BB64-0727573B94F0}" destId="{E79DDC41-E549-6941-A550-1881DA279DE2}" srcOrd="1" destOrd="0" presId="urn:microsoft.com/office/officeart/2005/8/layout/orgChart1"/>
    <dgm:cxn modelId="{C5199432-7907-5E4C-B3DB-5678CFF5A8DC}" type="presParOf" srcId="{3C8DCA57-E696-1548-BB64-0727573B94F0}" destId="{7E3926BD-6A56-E146-86C5-9011C5996649}" srcOrd="2" destOrd="0" presId="urn:microsoft.com/office/officeart/2005/8/layout/orgChart1"/>
    <dgm:cxn modelId="{356A2FAF-99E6-8046-A177-9F056BD20FD6}" type="presParOf" srcId="{610F6E72-DEF5-C04A-B613-E7A24AEFAA3A}" destId="{13EAD028-4A6E-794F-A368-274FA73FCE76}" srcOrd="2" destOrd="0" presId="urn:microsoft.com/office/officeart/2005/8/layout/orgChart1"/>
    <dgm:cxn modelId="{FE234B17-CA46-2542-9061-672131BED35C}" type="presParOf" srcId="{610F6E72-DEF5-C04A-B613-E7A24AEFAA3A}" destId="{32EAEBDA-9008-4E4F-99AF-F05A51788A67}" srcOrd="3" destOrd="0" presId="urn:microsoft.com/office/officeart/2005/8/layout/orgChart1"/>
    <dgm:cxn modelId="{CCA48C2C-841D-C94D-B2FF-8185B2CF6369}" type="presParOf" srcId="{32EAEBDA-9008-4E4F-99AF-F05A51788A67}" destId="{4C5FB22F-D85C-0543-9F98-32BD4FBD1E13}" srcOrd="0" destOrd="0" presId="urn:microsoft.com/office/officeart/2005/8/layout/orgChart1"/>
    <dgm:cxn modelId="{6C84C28B-2BF6-7A4E-9147-0169E6E87FF8}" type="presParOf" srcId="{4C5FB22F-D85C-0543-9F98-32BD4FBD1E13}" destId="{5FF5F36C-3E7B-8A4F-9D6B-D36D24FD4AB4}" srcOrd="0" destOrd="0" presId="urn:microsoft.com/office/officeart/2005/8/layout/orgChart1"/>
    <dgm:cxn modelId="{703CEA29-809B-BE47-AB9A-9D4F26D7560A}" type="presParOf" srcId="{4C5FB22F-D85C-0543-9F98-32BD4FBD1E13}" destId="{C41934A5-223D-4046-BA6E-907EA3ADE843}" srcOrd="1" destOrd="0" presId="urn:microsoft.com/office/officeart/2005/8/layout/orgChart1"/>
    <dgm:cxn modelId="{3DC8D221-016B-3144-B733-17C0E3EEBF0B}" type="presParOf" srcId="{32EAEBDA-9008-4E4F-99AF-F05A51788A67}" destId="{F79B09C5-927B-DC4C-AF73-E3F7ECDAE81B}" srcOrd="1" destOrd="0" presId="urn:microsoft.com/office/officeart/2005/8/layout/orgChart1"/>
    <dgm:cxn modelId="{0F26ADA7-F2F6-2647-BCEE-A3B1F4C17D88}" type="presParOf" srcId="{32EAEBDA-9008-4E4F-99AF-F05A51788A67}" destId="{6F7B4042-8ECE-9D4B-91F7-1311863A12C1}" srcOrd="2" destOrd="0" presId="urn:microsoft.com/office/officeart/2005/8/layout/orgChart1"/>
    <dgm:cxn modelId="{73183599-FD66-DD4A-9415-33749DBAC71B}" type="presParOf" srcId="{2C27AD53-87FF-FA44-A789-665BE1F72EE7}" destId="{DCB267F2-1F9B-784F-AF09-2E019B9421BC}" srcOrd="2" destOrd="0" presId="urn:microsoft.com/office/officeart/2005/8/layout/orgChart1"/>
    <dgm:cxn modelId="{A3924159-C071-5D47-985E-FADE3925E6B1}" type="presParOf" srcId="{2E5F65F1-F302-E647-91F6-8182D07B1D19}" destId="{ED59817B-2DC7-124D-8691-2A04C0833A82}" srcOrd="6" destOrd="0" presId="urn:microsoft.com/office/officeart/2005/8/layout/orgChart1"/>
    <dgm:cxn modelId="{036836BA-CD82-2540-93A7-1F006B661044}" type="presParOf" srcId="{2E5F65F1-F302-E647-91F6-8182D07B1D19}" destId="{0DAB86EC-DFDA-B04F-B0F6-86461897F858}" srcOrd="7" destOrd="0" presId="urn:microsoft.com/office/officeart/2005/8/layout/orgChart1"/>
    <dgm:cxn modelId="{40467746-C89A-DF4C-8C6C-6252E400DD26}" type="presParOf" srcId="{0DAB86EC-DFDA-B04F-B0F6-86461897F858}" destId="{1FBC201C-1731-B84A-937C-D3AB2A2958B4}" srcOrd="0" destOrd="0" presId="urn:microsoft.com/office/officeart/2005/8/layout/orgChart1"/>
    <dgm:cxn modelId="{D04F0D26-B8AB-0541-A4C6-771A25052777}" type="presParOf" srcId="{1FBC201C-1731-B84A-937C-D3AB2A2958B4}" destId="{93811FCD-CBD2-1841-A3DE-D7C56FA6CCDA}" srcOrd="0" destOrd="0" presId="urn:microsoft.com/office/officeart/2005/8/layout/orgChart1"/>
    <dgm:cxn modelId="{289635BD-E2B0-EC4E-B2AA-C33EC0D21BE3}" type="presParOf" srcId="{1FBC201C-1731-B84A-937C-D3AB2A2958B4}" destId="{EA9B3B5A-476B-F24C-ACD2-CA0F3F7DE818}" srcOrd="1" destOrd="0" presId="urn:microsoft.com/office/officeart/2005/8/layout/orgChart1"/>
    <dgm:cxn modelId="{BDA0FA1A-EEF3-3246-AE96-99020240AB1B}" type="presParOf" srcId="{0DAB86EC-DFDA-B04F-B0F6-86461897F858}" destId="{F434D566-4650-6446-B8B1-CDA4D78D1442}" srcOrd="1" destOrd="0" presId="urn:microsoft.com/office/officeart/2005/8/layout/orgChart1"/>
    <dgm:cxn modelId="{00049464-2451-2645-B24E-1BCD56C16863}" type="presParOf" srcId="{0DAB86EC-DFDA-B04F-B0F6-86461897F858}" destId="{39BB0E22-6220-1248-80E0-DD04D9525938}" srcOrd="2" destOrd="0" presId="urn:microsoft.com/office/officeart/2005/8/layout/orgChart1"/>
    <dgm:cxn modelId="{D8D24A1D-12F6-CC42-957A-5242910F9BB5}" type="presParOf" srcId="{61A19C7E-0F45-8142-8A8A-0CC110CD0EAF}" destId="{3EAB947E-DE64-A94E-95BA-328080AD0BDB}" srcOrd="2" destOrd="0" presId="urn:microsoft.com/office/officeart/2005/8/layout/orgChart1"/>
    <dgm:cxn modelId="{3048ED41-EBC2-7B4B-B5C7-D0858C79E297}" type="presParOf" srcId="{A75B03AD-E342-694D-975B-C86717B6AFF2}" destId="{C5A67C11-DCD0-A74D-8878-4656718BA704}" srcOrd="4" destOrd="0" presId="urn:microsoft.com/office/officeart/2005/8/layout/orgChart1"/>
    <dgm:cxn modelId="{CC3886F5-8511-F241-AF24-6EB9B11D67F8}" type="presParOf" srcId="{A75B03AD-E342-694D-975B-C86717B6AFF2}" destId="{EDB13FD0-009B-0E47-8844-74152BBB9E4C}" srcOrd="5" destOrd="0" presId="urn:microsoft.com/office/officeart/2005/8/layout/orgChart1"/>
    <dgm:cxn modelId="{68DD9D47-63B2-4C45-9572-3E852680B78A}" type="presParOf" srcId="{EDB13FD0-009B-0E47-8844-74152BBB9E4C}" destId="{7E9B402B-D64B-A848-93F0-B0F452EE2AF6}" srcOrd="0" destOrd="0" presId="urn:microsoft.com/office/officeart/2005/8/layout/orgChart1"/>
    <dgm:cxn modelId="{FB305EC1-FF0E-7042-8832-4DD52460F873}" type="presParOf" srcId="{7E9B402B-D64B-A848-93F0-B0F452EE2AF6}" destId="{65DAC24B-DE22-7C43-BFB4-B0788424C734}" srcOrd="0" destOrd="0" presId="urn:microsoft.com/office/officeart/2005/8/layout/orgChart1"/>
    <dgm:cxn modelId="{D94E6BA7-FC73-764F-AADB-ED88E4A57681}" type="presParOf" srcId="{7E9B402B-D64B-A848-93F0-B0F452EE2AF6}" destId="{12B56D14-773B-9542-9BB8-7F6C5398FFAF}" srcOrd="1" destOrd="0" presId="urn:microsoft.com/office/officeart/2005/8/layout/orgChart1"/>
    <dgm:cxn modelId="{02ABD9C4-0F13-C742-A938-89D704369B1D}" type="presParOf" srcId="{EDB13FD0-009B-0E47-8844-74152BBB9E4C}" destId="{AD97255E-41E9-8140-A7FA-6C5FD60B7F78}" srcOrd="1" destOrd="0" presId="urn:microsoft.com/office/officeart/2005/8/layout/orgChart1"/>
    <dgm:cxn modelId="{67785ECD-8FE4-C048-95ED-122D8FED7C23}" type="presParOf" srcId="{AD97255E-41E9-8140-A7FA-6C5FD60B7F78}" destId="{304E2119-3E92-5C49-BBB6-BCD813A9943A}" srcOrd="0" destOrd="0" presId="urn:microsoft.com/office/officeart/2005/8/layout/orgChart1"/>
    <dgm:cxn modelId="{13218F8E-0257-0441-990D-B71C0821D79E}" type="presParOf" srcId="{AD97255E-41E9-8140-A7FA-6C5FD60B7F78}" destId="{E0648F00-1B64-1A41-9F06-F0EF74794784}" srcOrd="1" destOrd="0" presId="urn:microsoft.com/office/officeart/2005/8/layout/orgChart1"/>
    <dgm:cxn modelId="{A302A804-3B86-DF45-A427-4A7341E44368}" type="presParOf" srcId="{E0648F00-1B64-1A41-9F06-F0EF74794784}" destId="{E6411EE4-C58B-B147-A236-5B67FEC261D2}" srcOrd="0" destOrd="0" presId="urn:microsoft.com/office/officeart/2005/8/layout/orgChart1"/>
    <dgm:cxn modelId="{3199C7F0-F97C-EA41-AEE0-13A27C5327BD}" type="presParOf" srcId="{E6411EE4-C58B-B147-A236-5B67FEC261D2}" destId="{E23F9283-9470-3946-95DE-273C72B99B1D}" srcOrd="0" destOrd="0" presId="urn:microsoft.com/office/officeart/2005/8/layout/orgChart1"/>
    <dgm:cxn modelId="{65DBD730-1ECA-F848-9850-62BA1AE6FFD1}" type="presParOf" srcId="{E6411EE4-C58B-B147-A236-5B67FEC261D2}" destId="{0EA9F4A7-1C8F-3646-9C51-BC0ECD1A733A}" srcOrd="1" destOrd="0" presId="urn:microsoft.com/office/officeart/2005/8/layout/orgChart1"/>
    <dgm:cxn modelId="{DF433600-938E-E14C-83F9-A6DE06A25DF2}" type="presParOf" srcId="{E0648F00-1B64-1A41-9F06-F0EF74794784}" destId="{3F71D0F8-B627-9541-A30A-1E1E6CA1EA18}" srcOrd="1" destOrd="0" presId="urn:microsoft.com/office/officeart/2005/8/layout/orgChart1"/>
    <dgm:cxn modelId="{5FCDF595-6A64-FD43-BFFD-DB90860D293D}" type="presParOf" srcId="{3F71D0F8-B627-9541-A30A-1E1E6CA1EA18}" destId="{ACA2B0A4-3548-4940-8CCE-4D41DE63A404}" srcOrd="0" destOrd="0" presId="urn:microsoft.com/office/officeart/2005/8/layout/orgChart1"/>
    <dgm:cxn modelId="{8D067E7C-B414-364A-924A-049ACF6DB432}" type="presParOf" srcId="{3F71D0F8-B627-9541-A30A-1E1E6CA1EA18}" destId="{170FD881-EE63-D041-AFDA-8E81F03CB34E}" srcOrd="1" destOrd="0" presId="urn:microsoft.com/office/officeart/2005/8/layout/orgChart1"/>
    <dgm:cxn modelId="{EA0F263B-12B3-7D4D-8F78-D5FA23395B33}" type="presParOf" srcId="{170FD881-EE63-D041-AFDA-8E81F03CB34E}" destId="{B5471555-364D-0643-8F0A-C658641A4A19}" srcOrd="0" destOrd="0" presId="urn:microsoft.com/office/officeart/2005/8/layout/orgChart1"/>
    <dgm:cxn modelId="{F327970C-379E-444E-814D-D32BB34BFAD3}" type="presParOf" srcId="{B5471555-364D-0643-8F0A-C658641A4A19}" destId="{ED80A2EA-59F3-1743-B427-A521EF18E63F}" srcOrd="0" destOrd="0" presId="urn:microsoft.com/office/officeart/2005/8/layout/orgChart1"/>
    <dgm:cxn modelId="{09178AA2-43B0-5B44-8668-14B55A0A4ADB}" type="presParOf" srcId="{B5471555-364D-0643-8F0A-C658641A4A19}" destId="{708FF6B3-E3D5-E94B-8206-9F01182D74B3}" srcOrd="1" destOrd="0" presId="urn:microsoft.com/office/officeart/2005/8/layout/orgChart1"/>
    <dgm:cxn modelId="{38D32584-F992-A248-AA23-FA95AEDE7649}" type="presParOf" srcId="{170FD881-EE63-D041-AFDA-8E81F03CB34E}" destId="{29668BBC-8CB9-9746-AF0D-C628749BA621}" srcOrd="1" destOrd="0" presId="urn:microsoft.com/office/officeart/2005/8/layout/orgChart1"/>
    <dgm:cxn modelId="{2E5F6017-91BB-8D4E-8343-965B29080E8E}" type="presParOf" srcId="{29668BBC-8CB9-9746-AF0D-C628749BA621}" destId="{88171DF0-52B1-344E-8DC7-B1F618EDCF3E}" srcOrd="0" destOrd="0" presId="urn:microsoft.com/office/officeart/2005/8/layout/orgChart1"/>
    <dgm:cxn modelId="{DDB6F28E-133C-8343-8C46-B6867F8403D4}" type="presParOf" srcId="{29668BBC-8CB9-9746-AF0D-C628749BA621}" destId="{6ABC5734-0216-C04C-B963-D73E77E1BFB0}" srcOrd="1" destOrd="0" presId="urn:microsoft.com/office/officeart/2005/8/layout/orgChart1"/>
    <dgm:cxn modelId="{333B596E-56AF-2A4F-95D4-0B1940BDF0F8}" type="presParOf" srcId="{6ABC5734-0216-C04C-B963-D73E77E1BFB0}" destId="{F75C6092-2A95-F44C-B729-5F008691617A}" srcOrd="0" destOrd="0" presId="urn:microsoft.com/office/officeart/2005/8/layout/orgChart1"/>
    <dgm:cxn modelId="{58C5B570-F7B1-7C4C-9756-AB0ED8BFC36E}" type="presParOf" srcId="{F75C6092-2A95-F44C-B729-5F008691617A}" destId="{94C49A0C-6C56-0C4E-81B1-7E9099679F93}" srcOrd="0" destOrd="0" presId="urn:microsoft.com/office/officeart/2005/8/layout/orgChart1"/>
    <dgm:cxn modelId="{9E96530E-DF57-464D-8C92-1AC2D4E0B002}" type="presParOf" srcId="{F75C6092-2A95-F44C-B729-5F008691617A}" destId="{9B83FF93-8C16-F744-8E53-F02EC3A54FF7}" srcOrd="1" destOrd="0" presId="urn:microsoft.com/office/officeart/2005/8/layout/orgChart1"/>
    <dgm:cxn modelId="{E1B663DC-32B4-F44E-9967-28E7337F805F}" type="presParOf" srcId="{6ABC5734-0216-C04C-B963-D73E77E1BFB0}" destId="{1E4925EB-F2DB-ED4A-93A4-8A68E7B0B212}" srcOrd="1" destOrd="0" presId="urn:microsoft.com/office/officeart/2005/8/layout/orgChart1"/>
    <dgm:cxn modelId="{BF96AC29-3D66-1A49-A999-741A58724906}" type="presParOf" srcId="{6ABC5734-0216-C04C-B963-D73E77E1BFB0}" destId="{B4CC49D6-F8A2-844A-96DC-8CFF39B935F0}" srcOrd="2" destOrd="0" presId="urn:microsoft.com/office/officeart/2005/8/layout/orgChart1"/>
    <dgm:cxn modelId="{C54F584A-09D4-4F48-B1DF-76AA7C8D45C4}" type="presParOf" srcId="{170FD881-EE63-D041-AFDA-8E81F03CB34E}" destId="{51A8DDBB-3C35-684D-A96C-9EB67286628F}" srcOrd="2" destOrd="0" presId="urn:microsoft.com/office/officeart/2005/8/layout/orgChart1"/>
    <dgm:cxn modelId="{02D8F364-174E-914C-A133-4F85C58247D2}" type="presParOf" srcId="{E0648F00-1B64-1A41-9F06-F0EF74794784}" destId="{663DFDB8-3F68-374B-9BD9-9F4F7EC405BB}" srcOrd="2" destOrd="0" presId="urn:microsoft.com/office/officeart/2005/8/layout/orgChart1"/>
    <dgm:cxn modelId="{CB9AB8F6-A030-484B-A5B9-EC3436589903}" type="presParOf" srcId="{EDB13FD0-009B-0E47-8844-74152BBB9E4C}" destId="{7C91B551-1870-B147-8B44-CAB869806236}" srcOrd="2" destOrd="0" presId="urn:microsoft.com/office/officeart/2005/8/layout/orgChart1"/>
    <dgm:cxn modelId="{31D1FE0E-A81F-3C4F-AA43-38B18BA5D2AF}" type="presParOf" srcId="{82EFAE88-5319-DE40-BAB5-F29189CC372F}" destId="{001BCC44-1353-3743-8F62-76337783DC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1F048-0427-3247-A9DC-00ECC838CD9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89CE004A-8E28-0F43-9B32-86C47D72C0F2}">
      <dgm:prSet phldrT="[文本]"/>
      <dgm:spPr/>
      <dgm:t>
        <a:bodyPr/>
        <a:lstStyle/>
        <a:p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</a:rPr>
            <a:t>卡</a:t>
          </a:r>
        </a:p>
      </dgm:t>
    </dgm:pt>
    <dgm:pt modelId="{DBA2C609-32F5-EF4A-A71F-2815D0520C7C}" type="parTrans" cxnId="{E597EB41-4C90-AF41-B8F9-0ABBD7B89C73}">
      <dgm:prSet/>
      <dgm:spPr/>
      <dgm:t>
        <a:bodyPr/>
        <a:lstStyle/>
        <a:p>
          <a:endParaRPr lang="zh-CN" altLang="en-US"/>
        </a:p>
      </dgm:t>
    </dgm:pt>
    <dgm:pt modelId="{B565A4E9-42CC-5F41-A317-E82FC1D9823A}" type="sibTrans" cxnId="{E597EB41-4C90-AF41-B8F9-0ABBD7B89C73}">
      <dgm:prSet/>
      <dgm:spPr/>
      <dgm:t>
        <a:bodyPr/>
        <a:lstStyle/>
        <a:p>
          <a:endParaRPr lang="zh-CN" altLang="en-US"/>
        </a:p>
      </dgm:t>
    </dgm:pt>
    <dgm:pt modelId="{E714A4E8-08E3-E44D-805A-980EB79FAF37}" type="asst">
      <dgm:prSet phldrT="[文本]"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Player2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9DC2BC-597F-F448-A0A9-44A80786B807}" type="parTrans" cxnId="{7BFF77DD-E205-B847-9E72-E9B4FEC52D14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83E49-3229-6B43-957D-436062AD3CE5}" type="sibTrans" cxnId="{7BFF77DD-E205-B847-9E72-E9B4FEC52D14}">
      <dgm:prSet/>
      <dgm:spPr/>
      <dgm:t>
        <a:bodyPr/>
        <a:lstStyle/>
        <a:p>
          <a:endParaRPr lang="zh-CN" altLang="en-US"/>
        </a:p>
      </dgm:t>
    </dgm:pt>
    <dgm:pt modelId="{F2EACE1C-AC15-254D-BB0B-F90F37126A91}" type="asst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Player1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FC342E-6F14-9448-958C-E41D29AA8E12}" type="parTrans" cxnId="{17D5FED5-9299-5740-A3B0-713253CC5C31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702310-EAF4-5D4C-8CE5-E63DD607297E}" type="sibTrans" cxnId="{17D5FED5-9299-5740-A3B0-713253CC5C31}">
      <dgm:prSet/>
      <dgm:spPr/>
      <dgm:t>
        <a:bodyPr/>
        <a:lstStyle/>
        <a:p>
          <a:endParaRPr lang="zh-CN" altLang="en-US"/>
        </a:p>
      </dgm:t>
    </dgm:pt>
    <dgm:pt modelId="{75C4FBC4-3DEC-7A44-9C2B-1DF0C85348ED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end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23429-3CC3-3940-8564-1A2B9BB74E7C}" type="parTrans" cxnId="{AAC36ECB-72BE-DB4D-959D-5944BC2CB03B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7FB82-AC70-9B49-A133-3F04C6ECBF3F}" type="sibTrans" cxnId="{AAC36ECB-72BE-DB4D-959D-5944BC2CB03B}">
      <dgm:prSet/>
      <dgm:spPr/>
      <dgm:t>
        <a:bodyPr/>
        <a:lstStyle/>
        <a:p>
          <a:endParaRPr lang="zh-CN" altLang="en-US"/>
        </a:p>
      </dgm:t>
    </dgm:pt>
    <dgm:pt modelId="{5CCF177C-0F2A-BE49-A583-FD9DEAF003BC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Creature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87B8B-7031-D647-9663-0EF633EEB665}" type="parTrans" cxnId="{C12E2280-D45F-D64D-8078-3FAF50E8457F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EB3A9D-42EF-6941-AE1F-26CA556D4541}" type="sibTrans" cxnId="{C12E2280-D45F-D64D-8078-3FAF50E8457F}">
      <dgm:prSet/>
      <dgm:spPr/>
      <dgm:t>
        <a:bodyPr/>
        <a:lstStyle/>
        <a:p>
          <a:endParaRPr lang="zh-CN" altLang="en-US"/>
        </a:p>
      </dgm:t>
    </dgm:pt>
    <dgm:pt modelId="{100F9634-6182-E54F-9B09-3C0842702508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Spell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546D67-9BF8-F44F-954B-D9EBFB64B09D}" type="parTrans" cxnId="{61E2D8CE-AE91-3741-9C5F-7DBDB87B5311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44C9BD-074B-4F4A-8E9B-C98E5D56C733}" type="sibTrans" cxnId="{61E2D8CE-AE91-3741-9C5F-7DBDB87B5311}">
      <dgm:prSet/>
      <dgm:spPr/>
      <dgm:t>
        <a:bodyPr/>
        <a:lstStyle/>
        <a:p>
          <a:endParaRPr lang="zh-CN" altLang="en-US"/>
        </a:p>
      </dgm:t>
    </dgm:pt>
    <dgm:pt modelId="{B836930A-F242-564F-BCC5-D13460E54B14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Main area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57983F-969A-354A-916A-50246E924A4C}" type="parTrans" cxnId="{E97B1D2B-49D1-334F-8FC6-4131FE5C37C6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52E9C-CB35-6E47-A648-F65145B10C69}" type="sibTrans" cxnId="{E97B1D2B-49D1-334F-8FC6-4131FE5C37C6}">
      <dgm:prSet/>
      <dgm:spPr/>
      <dgm:t>
        <a:bodyPr/>
        <a:lstStyle/>
        <a:p>
          <a:endParaRPr lang="zh-CN" altLang="en-US"/>
        </a:p>
      </dgm:t>
    </dgm:pt>
    <dgm:pt modelId="{BAC3ECF5-0AE9-664E-AC1D-057C9147F91E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drag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002160-10FC-4743-BD1F-8A2AB17F3029}" type="parTrans" cxnId="{A91C3B23-AF3F-8547-85C4-9E0C7ABCAEE9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30DB11-5C49-3642-9C97-09753FA394D4}" type="sibTrans" cxnId="{A91C3B23-AF3F-8547-85C4-9E0C7ABCAEE9}">
      <dgm:prSet/>
      <dgm:spPr/>
      <dgm:t>
        <a:bodyPr/>
        <a:lstStyle/>
        <a:p>
          <a:endParaRPr lang="zh-CN" altLang="en-US"/>
        </a:p>
      </dgm:t>
    </dgm:pt>
    <dgm:pt modelId="{2CDA0BD0-196F-6741-9112-14EE91B29BA7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Boss/spell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D7D29A-17D1-4241-8EE5-94529D50C7D1}" type="parTrans" cxnId="{AD776CE0-6FC7-4C45-B656-CA27EF962895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70C89-92A6-084B-AA55-9E0DA2E90CF2}" type="sibTrans" cxnId="{AD776CE0-6FC7-4C45-B656-CA27EF962895}">
      <dgm:prSet/>
      <dgm:spPr/>
      <dgm:t>
        <a:bodyPr/>
        <a:lstStyle/>
        <a:p>
          <a:endParaRPr lang="zh-CN" altLang="en-US"/>
        </a:p>
      </dgm:t>
    </dgm:pt>
    <dgm:pt modelId="{329472A4-9045-0342-8813-C2AD90440F3D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target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A4D51F-ED82-8441-8347-E47233075292}" type="parTrans" cxnId="{851E7668-4FCC-D940-BC79-9546A7F5D7CB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C19F30-A74C-FF45-83AE-DFA9D2AB9E3F}" type="sibTrans" cxnId="{851E7668-4FCC-D940-BC79-9546A7F5D7CB}">
      <dgm:prSet/>
      <dgm:spPr/>
      <dgm:t>
        <a:bodyPr/>
        <a:lstStyle/>
        <a:p>
          <a:endParaRPr lang="zh-CN" altLang="en-US"/>
        </a:p>
      </dgm:t>
    </dgm:pt>
    <dgm:pt modelId="{3DF325F1-3C1C-5F47-B21F-573E13D8C193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EC87D-6E2F-4545-B08A-DEB9C7BE1074}" type="parTrans" cxnId="{E2E8A18B-0E9D-2243-88F6-F7FA50D2F7BE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A076B-21B4-804B-B667-4CFE30248092}" type="sibTrans" cxnId="{E2E8A18B-0E9D-2243-88F6-F7FA50D2F7BE}">
      <dgm:prSet/>
      <dgm:spPr/>
      <dgm:t>
        <a:bodyPr/>
        <a:lstStyle/>
        <a:p>
          <a:endParaRPr lang="zh-CN" altLang="en-US"/>
        </a:p>
      </dgm:t>
    </dgm:pt>
    <dgm:pt modelId="{52C80542-CA27-1E46-897D-95ED044FE968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0A4587-18BE-D54E-BAC0-A3CDCB0E7973}" type="parTrans" cxnId="{3D64CEB9-C0C8-224F-A712-0A872048AD36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988A62-BD05-3F4A-8EDB-BC60ECAEA09C}" type="sibTrans" cxnId="{3D64CEB9-C0C8-224F-A712-0A872048AD36}">
      <dgm:prSet/>
      <dgm:spPr/>
      <dgm:t>
        <a:bodyPr/>
        <a:lstStyle/>
        <a:p>
          <a:endParaRPr lang="zh-CN" altLang="en-US"/>
        </a:p>
      </dgm:t>
    </dgm:pt>
    <dgm:pt modelId="{F43099F2-87C5-374C-B992-C111F21EB298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en-US" altLang="zh-C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60365B-EF94-7748-9471-3042C6015212}" type="parTrans" cxnId="{924F88A7-0255-2043-8EE4-704A7DE34B10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79C48D-3FB2-1A41-862D-58835DED05A6}" type="sibTrans" cxnId="{924F88A7-0255-2043-8EE4-704A7DE34B10}">
      <dgm:prSet/>
      <dgm:spPr/>
      <dgm:t>
        <a:bodyPr/>
        <a:lstStyle/>
        <a:p>
          <a:endParaRPr lang="zh-CN" altLang="en-US"/>
        </a:p>
      </dgm:t>
    </dgm:pt>
    <dgm:pt modelId="{27F184CC-351E-CD41-8DB8-8CB7DC0A54FE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3E974F-0428-C84F-867A-4418D3DD4CC9}" type="parTrans" cxnId="{AEC4E2C1-D919-5F42-9B24-48A58270968A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F7A850-F583-AA4C-B726-59791D9DDD13}" type="sibTrans" cxnId="{AEC4E2C1-D919-5F42-9B24-48A58270968A}">
      <dgm:prSet/>
      <dgm:spPr/>
      <dgm:t>
        <a:bodyPr/>
        <a:lstStyle/>
        <a:p>
          <a:endParaRPr lang="zh-CN" altLang="en-US"/>
        </a:p>
      </dgm:t>
    </dgm:pt>
    <dgm:pt modelId="{0D9EE6CF-4A79-AC44-93B5-F46F93924179}" type="pres">
      <dgm:prSet presAssocID="{0EB1F048-0427-3247-A9DC-00ECC838CD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C0C9C0-4C8A-C94A-BA1B-52EFF9FA017B}" type="pres">
      <dgm:prSet presAssocID="{89CE004A-8E28-0F43-9B32-86C47D72C0F2}" presName="hierRoot1" presStyleCnt="0">
        <dgm:presLayoutVars>
          <dgm:hierBranch val="init"/>
        </dgm:presLayoutVars>
      </dgm:prSet>
      <dgm:spPr/>
    </dgm:pt>
    <dgm:pt modelId="{4C6D1B91-3DA5-924E-9C30-EA40DC617275}" type="pres">
      <dgm:prSet presAssocID="{89CE004A-8E28-0F43-9B32-86C47D72C0F2}" presName="rootComposite1" presStyleCnt="0"/>
      <dgm:spPr/>
    </dgm:pt>
    <dgm:pt modelId="{D1676B1B-E3C8-824C-BA6B-8DFAA8209CA3}" type="pres">
      <dgm:prSet presAssocID="{89CE004A-8E28-0F43-9B32-86C47D72C0F2}" presName="rootText1" presStyleLbl="node0" presStyleIdx="0" presStyleCnt="1" custLinFactNeighborX="-33634" custLinFactNeighborY="-395">
        <dgm:presLayoutVars>
          <dgm:chPref val="3"/>
        </dgm:presLayoutVars>
      </dgm:prSet>
      <dgm:spPr/>
    </dgm:pt>
    <dgm:pt modelId="{06B84973-DBCB-F245-8D2A-3F08549DC906}" type="pres">
      <dgm:prSet presAssocID="{89CE004A-8E28-0F43-9B32-86C47D72C0F2}" presName="rootConnector1" presStyleLbl="node1" presStyleIdx="0" presStyleCnt="0"/>
      <dgm:spPr/>
    </dgm:pt>
    <dgm:pt modelId="{B676C5B4-BB81-D54F-895C-A48CCE84C704}" type="pres">
      <dgm:prSet presAssocID="{89CE004A-8E28-0F43-9B32-86C47D72C0F2}" presName="hierChild2" presStyleCnt="0"/>
      <dgm:spPr/>
    </dgm:pt>
    <dgm:pt modelId="{17F39351-BE73-4540-94E0-6775909B5309}" type="pres">
      <dgm:prSet presAssocID="{89CE004A-8E28-0F43-9B32-86C47D72C0F2}" presName="hierChild3" presStyleCnt="0"/>
      <dgm:spPr/>
    </dgm:pt>
    <dgm:pt modelId="{A953C8D5-E1BD-DC4E-9120-A91624C63E7C}" type="pres">
      <dgm:prSet presAssocID="{FB9DC2BC-597F-F448-A0A9-44A80786B807}" presName="Name111" presStyleLbl="parChTrans1D2" presStyleIdx="0" presStyleCnt="2"/>
      <dgm:spPr/>
    </dgm:pt>
    <dgm:pt modelId="{4477F234-0926-6641-80C5-E564A2B87053}" type="pres">
      <dgm:prSet presAssocID="{E714A4E8-08E3-E44D-805A-980EB79FAF37}" presName="hierRoot3" presStyleCnt="0">
        <dgm:presLayoutVars>
          <dgm:hierBranch/>
        </dgm:presLayoutVars>
      </dgm:prSet>
      <dgm:spPr/>
    </dgm:pt>
    <dgm:pt modelId="{704699A2-64CD-2F4D-94ED-41B796128670}" type="pres">
      <dgm:prSet presAssocID="{E714A4E8-08E3-E44D-805A-980EB79FAF37}" presName="rootComposite3" presStyleCnt="0"/>
      <dgm:spPr/>
    </dgm:pt>
    <dgm:pt modelId="{1B9C2AD6-A6C0-1647-B7AC-B8EF0DE9C404}" type="pres">
      <dgm:prSet presAssocID="{E714A4E8-08E3-E44D-805A-980EB79FAF37}" presName="rootText3" presStyleLbl="asst1" presStyleIdx="0" presStyleCnt="2">
        <dgm:presLayoutVars>
          <dgm:chPref val="3"/>
        </dgm:presLayoutVars>
      </dgm:prSet>
      <dgm:spPr/>
    </dgm:pt>
    <dgm:pt modelId="{EBB24A4E-D0A3-1749-85BF-FAA47B93B182}" type="pres">
      <dgm:prSet presAssocID="{E714A4E8-08E3-E44D-805A-980EB79FAF37}" presName="rootConnector3" presStyleLbl="asst1" presStyleIdx="0" presStyleCnt="2"/>
      <dgm:spPr/>
    </dgm:pt>
    <dgm:pt modelId="{87DB4C7B-285A-4643-BEA5-A20D9B29C2A2}" type="pres">
      <dgm:prSet presAssocID="{E714A4E8-08E3-E44D-805A-980EB79FAF37}" presName="hierChild6" presStyleCnt="0"/>
      <dgm:spPr/>
    </dgm:pt>
    <dgm:pt modelId="{39A62CF3-08C5-1E4F-AC34-F0E7082DAAE1}" type="pres">
      <dgm:prSet presAssocID="{3E787B8B-7031-D647-9663-0EF633EEB665}" presName="Name35" presStyleLbl="parChTrans1D3" presStyleIdx="0" presStyleCnt="3"/>
      <dgm:spPr/>
    </dgm:pt>
    <dgm:pt modelId="{CF72F709-ABCF-3649-B5F8-54EDDF592128}" type="pres">
      <dgm:prSet presAssocID="{5CCF177C-0F2A-BE49-A583-FD9DEAF003BC}" presName="hierRoot2" presStyleCnt="0">
        <dgm:presLayoutVars>
          <dgm:hierBranch/>
        </dgm:presLayoutVars>
      </dgm:prSet>
      <dgm:spPr/>
    </dgm:pt>
    <dgm:pt modelId="{21AF94C3-FC85-F04A-89DD-250D783BDCD0}" type="pres">
      <dgm:prSet presAssocID="{5CCF177C-0F2A-BE49-A583-FD9DEAF003BC}" presName="rootComposite" presStyleCnt="0"/>
      <dgm:spPr/>
    </dgm:pt>
    <dgm:pt modelId="{BC00FDF0-7F6E-1D45-A658-E95121A8F2E0}" type="pres">
      <dgm:prSet presAssocID="{5CCF177C-0F2A-BE49-A583-FD9DEAF003BC}" presName="rootText" presStyleLbl="node3" presStyleIdx="0" presStyleCnt="3" custLinFactNeighborX="-46272" custLinFactNeighborY="4889">
        <dgm:presLayoutVars>
          <dgm:chPref val="3"/>
        </dgm:presLayoutVars>
      </dgm:prSet>
      <dgm:spPr/>
    </dgm:pt>
    <dgm:pt modelId="{A7E77413-B0E1-FB47-8274-FE99F85C22A4}" type="pres">
      <dgm:prSet presAssocID="{5CCF177C-0F2A-BE49-A583-FD9DEAF003BC}" presName="rootConnector" presStyleLbl="node3" presStyleIdx="0" presStyleCnt="3"/>
      <dgm:spPr/>
    </dgm:pt>
    <dgm:pt modelId="{A51977F6-73E7-6948-A0C6-B33E7D43F3C5}" type="pres">
      <dgm:prSet presAssocID="{5CCF177C-0F2A-BE49-A583-FD9DEAF003BC}" presName="hierChild4" presStyleCnt="0"/>
      <dgm:spPr/>
    </dgm:pt>
    <dgm:pt modelId="{5DCA216C-0EF1-7D42-A77B-10F4EFF4EB98}" type="pres">
      <dgm:prSet presAssocID="{10D7D29A-17D1-4241-8EE5-94529D50C7D1}" presName="Name35" presStyleLbl="parChTrans1D4" presStyleIdx="0" presStyleCnt="8"/>
      <dgm:spPr/>
    </dgm:pt>
    <dgm:pt modelId="{84ADCA1C-4BF1-344F-A134-AFEB836C7C71}" type="pres">
      <dgm:prSet presAssocID="{2CDA0BD0-196F-6741-9112-14EE91B29BA7}" presName="hierRoot2" presStyleCnt="0">
        <dgm:presLayoutVars>
          <dgm:hierBranch val="init"/>
        </dgm:presLayoutVars>
      </dgm:prSet>
      <dgm:spPr/>
    </dgm:pt>
    <dgm:pt modelId="{5BC54829-8477-9348-AEE2-C8831E21F7F6}" type="pres">
      <dgm:prSet presAssocID="{2CDA0BD0-196F-6741-9112-14EE91B29BA7}" presName="rootComposite" presStyleCnt="0"/>
      <dgm:spPr/>
    </dgm:pt>
    <dgm:pt modelId="{61FF31D8-9F1D-7740-839F-660C02534434}" type="pres">
      <dgm:prSet presAssocID="{2CDA0BD0-196F-6741-9112-14EE91B29BA7}" presName="rootText" presStyleLbl="node4" presStyleIdx="0" presStyleCnt="8">
        <dgm:presLayoutVars>
          <dgm:chPref val="3"/>
        </dgm:presLayoutVars>
      </dgm:prSet>
      <dgm:spPr/>
    </dgm:pt>
    <dgm:pt modelId="{1CB69F3A-B39A-FA4C-9A90-A2608CECDF7A}" type="pres">
      <dgm:prSet presAssocID="{2CDA0BD0-196F-6741-9112-14EE91B29BA7}" presName="rootConnector" presStyleLbl="node4" presStyleIdx="0" presStyleCnt="8"/>
      <dgm:spPr/>
    </dgm:pt>
    <dgm:pt modelId="{05CFCE67-0A99-4C48-B2F9-6A5023163E4B}" type="pres">
      <dgm:prSet presAssocID="{2CDA0BD0-196F-6741-9112-14EE91B29BA7}" presName="hierChild4" presStyleCnt="0"/>
      <dgm:spPr/>
    </dgm:pt>
    <dgm:pt modelId="{AC4BB0B1-7BA9-3A4F-9C32-EE01FC84DC59}" type="pres">
      <dgm:prSet presAssocID="{83A4D51F-ED82-8441-8347-E47233075292}" presName="Name37" presStyleLbl="parChTrans1D4" presStyleIdx="1" presStyleCnt="8"/>
      <dgm:spPr/>
    </dgm:pt>
    <dgm:pt modelId="{473FA7D8-F9A0-8C4E-9A6B-3C3BF73E219F}" type="pres">
      <dgm:prSet presAssocID="{329472A4-9045-0342-8813-C2AD90440F3D}" presName="hierRoot2" presStyleCnt="0">
        <dgm:presLayoutVars>
          <dgm:hierBranch val="init"/>
        </dgm:presLayoutVars>
      </dgm:prSet>
      <dgm:spPr/>
    </dgm:pt>
    <dgm:pt modelId="{EAF25C1E-7FD2-2043-8C8C-3DBA88C60EF3}" type="pres">
      <dgm:prSet presAssocID="{329472A4-9045-0342-8813-C2AD90440F3D}" presName="rootComposite" presStyleCnt="0"/>
      <dgm:spPr/>
    </dgm:pt>
    <dgm:pt modelId="{5F84C921-3277-D944-879A-58BF44FE3D97}" type="pres">
      <dgm:prSet presAssocID="{329472A4-9045-0342-8813-C2AD90440F3D}" presName="rootText" presStyleLbl="node4" presStyleIdx="1" presStyleCnt="8">
        <dgm:presLayoutVars>
          <dgm:chPref val="3"/>
        </dgm:presLayoutVars>
      </dgm:prSet>
      <dgm:spPr/>
    </dgm:pt>
    <dgm:pt modelId="{36DB4059-3B74-6E4F-999A-12CAA86C3E10}" type="pres">
      <dgm:prSet presAssocID="{329472A4-9045-0342-8813-C2AD90440F3D}" presName="rootConnector" presStyleLbl="node4" presStyleIdx="1" presStyleCnt="8"/>
      <dgm:spPr/>
    </dgm:pt>
    <dgm:pt modelId="{B9FC2A01-DDBB-F340-87C3-DA536C1EF503}" type="pres">
      <dgm:prSet presAssocID="{329472A4-9045-0342-8813-C2AD90440F3D}" presName="hierChild4" presStyleCnt="0"/>
      <dgm:spPr/>
    </dgm:pt>
    <dgm:pt modelId="{3E8DD217-EA49-5949-96E9-6F0FD39D2ABB}" type="pres">
      <dgm:prSet presAssocID="{AAEEC87D-6E2F-4545-B08A-DEB9C7BE1074}" presName="Name37" presStyleLbl="parChTrans1D4" presStyleIdx="2" presStyleCnt="8"/>
      <dgm:spPr/>
    </dgm:pt>
    <dgm:pt modelId="{ECF01A41-AF06-2042-B10B-E0A895F678F6}" type="pres">
      <dgm:prSet presAssocID="{3DF325F1-3C1C-5F47-B21F-573E13D8C193}" presName="hierRoot2" presStyleCnt="0">
        <dgm:presLayoutVars>
          <dgm:hierBranch val="init"/>
        </dgm:presLayoutVars>
      </dgm:prSet>
      <dgm:spPr/>
    </dgm:pt>
    <dgm:pt modelId="{E040DE85-82B1-0A4C-A7C9-3A8014234A63}" type="pres">
      <dgm:prSet presAssocID="{3DF325F1-3C1C-5F47-B21F-573E13D8C193}" presName="rootComposite" presStyleCnt="0"/>
      <dgm:spPr/>
    </dgm:pt>
    <dgm:pt modelId="{39B737D9-7D6D-A643-B055-4AE6FABD414C}" type="pres">
      <dgm:prSet presAssocID="{3DF325F1-3C1C-5F47-B21F-573E13D8C193}" presName="rootText" presStyleLbl="node4" presStyleIdx="2" presStyleCnt="8">
        <dgm:presLayoutVars>
          <dgm:chPref val="3"/>
        </dgm:presLayoutVars>
      </dgm:prSet>
      <dgm:spPr/>
    </dgm:pt>
    <dgm:pt modelId="{AD9CA58A-C83D-D046-94CE-0CA6576F99FD}" type="pres">
      <dgm:prSet presAssocID="{3DF325F1-3C1C-5F47-B21F-573E13D8C193}" presName="rootConnector" presStyleLbl="node4" presStyleIdx="2" presStyleCnt="8"/>
      <dgm:spPr/>
    </dgm:pt>
    <dgm:pt modelId="{937580F7-43D2-A046-9030-D14513361CE1}" type="pres">
      <dgm:prSet presAssocID="{3DF325F1-3C1C-5F47-B21F-573E13D8C193}" presName="hierChild4" presStyleCnt="0"/>
      <dgm:spPr/>
    </dgm:pt>
    <dgm:pt modelId="{A3D4085A-1ECD-F24C-8CB7-594106B8D0EE}" type="pres">
      <dgm:prSet presAssocID="{3DF325F1-3C1C-5F47-B21F-573E13D8C193}" presName="hierChild5" presStyleCnt="0"/>
      <dgm:spPr/>
    </dgm:pt>
    <dgm:pt modelId="{061A4AA3-D134-514F-9FFB-5C6505265DE6}" type="pres">
      <dgm:prSet presAssocID="{4F0A4587-18BE-D54E-BAC0-A3CDCB0E7973}" presName="Name37" presStyleLbl="parChTrans1D4" presStyleIdx="3" presStyleCnt="8"/>
      <dgm:spPr/>
    </dgm:pt>
    <dgm:pt modelId="{DA97166E-B322-DE4E-A83E-391466D49D88}" type="pres">
      <dgm:prSet presAssocID="{52C80542-CA27-1E46-897D-95ED044FE968}" presName="hierRoot2" presStyleCnt="0">
        <dgm:presLayoutVars>
          <dgm:hierBranch val="init"/>
        </dgm:presLayoutVars>
      </dgm:prSet>
      <dgm:spPr/>
    </dgm:pt>
    <dgm:pt modelId="{9CF9A964-9F60-484B-BD58-34B7869A7343}" type="pres">
      <dgm:prSet presAssocID="{52C80542-CA27-1E46-897D-95ED044FE968}" presName="rootComposite" presStyleCnt="0"/>
      <dgm:spPr/>
    </dgm:pt>
    <dgm:pt modelId="{31EEAD91-C472-7742-B16B-EA88A290A540}" type="pres">
      <dgm:prSet presAssocID="{52C80542-CA27-1E46-897D-95ED044FE968}" presName="rootText" presStyleLbl="node4" presStyleIdx="3" presStyleCnt="8">
        <dgm:presLayoutVars>
          <dgm:chPref val="3"/>
        </dgm:presLayoutVars>
      </dgm:prSet>
      <dgm:spPr/>
    </dgm:pt>
    <dgm:pt modelId="{DBC547B4-B696-844F-B42E-B21A3BD743ED}" type="pres">
      <dgm:prSet presAssocID="{52C80542-CA27-1E46-897D-95ED044FE968}" presName="rootConnector" presStyleLbl="node4" presStyleIdx="3" presStyleCnt="8"/>
      <dgm:spPr/>
    </dgm:pt>
    <dgm:pt modelId="{1BFDCE4C-6B61-4040-9CCE-405C672EF42F}" type="pres">
      <dgm:prSet presAssocID="{52C80542-CA27-1E46-897D-95ED044FE968}" presName="hierChild4" presStyleCnt="0"/>
      <dgm:spPr/>
    </dgm:pt>
    <dgm:pt modelId="{7689C030-9E1D-B840-961D-352845120C24}" type="pres">
      <dgm:prSet presAssocID="{52C80542-CA27-1E46-897D-95ED044FE968}" presName="hierChild5" presStyleCnt="0"/>
      <dgm:spPr/>
    </dgm:pt>
    <dgm:pt modelId="{C88211D0-2C5B-D441-AE55-5F05B8054A29}" type="pres">
      <dgm:prSet presAssocID="{329472A4-9045-0342-8813-C2AD90440F3D}" presName="hierChild5" presStyleCnt="0"/>
      <dgm:spPr/>
    </dgm:pt>
    <dgm:pt modelId="{EA81B476-9E26-A24D-91F1-DE29520870B2}" type="pres">
      <dgm:prSet presAssocID="{2CDA0BD0-196F-6741-9112-14EE91B29BA7}" presName="hierChild5" presStyleCnt="0"/>
      <dgm:spPr/>
    </dgm:pt>
    <dgm:pt modelId="{F374E04E-615E-AA43-87BD-CE4571D47E3F}" type="pres">
      <dgm:prSet presAssocID="{5CCF177C-0F2A-BE49-A583-FD9DEAF003BC}" presName="hierChild5" presStyleCnt="0"/>
      <dgm:spPr/>
    </dgm:pt>
    <dgm:pt modelId="{79D5F097-29E6-EA40-A650-A8BD2791BF81}" type="pres">
      <dgm:prSet presAssocID="{57546D67-9BF8-F44F-954B-D9EBFB64B09D}" presName="Name35" presStyleLbl="parChTrans1D3" presStyleIdx="1" presStyleCnt="3"/>
      <dgm:spPr/>
    </dgm:pt>
    <dgm:pt modelId="{9211D667-D942-5C4B-845C-390828A3DF78}" type="pres">
      <dgm:prSet presAssocID="{100F9634-6182-E54F-9B09-3C0842702508}" presName="hierRoot2" presStyleCnt="0">
        <dgm:presLayoutVars>
          <dgm:hierBranch val="init"/>
        </dgm:presLayoutVars>
      </dgm:prSet>
      <dgm:spPr/>
    </dgm:pt>
    <dgm:pt modelId="{E35D7469-2EA9-F540-A9BE-0918E48E9653}" type="pres">
      <dgm:prSet presAssocID="{100F9634-6182-E54F-9B09-3C0842702508}" presName="rootComposite" presStyleCnt="0"/>
      <dgm:spPr/>
    </dgm:pt>
    <dgm:pt modelId="{59FE45DD-3B4F-EA47-BAEC-E3F8821D4A4C}" type="pres">
      <dgm:prSet presAssocID="{100F9634-6182-E54F-9B09-3C0842702508}" presName="rootText" presStyleLbl="node3" presStyleIdx="1" presStyleCnt="3">
        <dgm:presLayoutVars>
          <dgm:chPref val="3"/>
        </dgm:presLayoutVars>
      </dgm:prSet>
      <dgm:spPr/>
    </dgm:pt>
    <dgm:pt modelId="{6E8948A2-BECF-F84A-A292-EED435CDF6A0}" type="pres">
      <dgm:prSet presAssocID="{100F9634-6182-E54F-9B09-3C0842702508}" presName="rootConnector" presStyleLbl="node3" presStyleIdx="1" presStyleCnt="3"/>
      <dgm:spPr/>
    </dgm:pt>
    <dgm:pt modelId="{D98AA604-51B0-F147-B987-782A2A9DA3CE}" type="pres">
      <dgm:prSet presAssocID="{100F9634-6182-E54F-9B09-3C0842702508}" presName="hierChild4" presStyleCnt="0"/>
      <dgm:spPr/>
    </dgm:pt>
    <dgm:pt modelId="{E489BA96-037A-614F-96AB-E05A3CEFE2E3}" type="pres">
      <dgm:prSet presAssocID="{B657983F-969A-354A-916A-50246E924A4C}" presName="Name37" presStyleLbl="parChTrans1D4" presStyleIdx="4" presStyleCnt="8"/>
      <dgm:spPr/>
    </dgm:pt>
    <dgm:pt modelId="{BE692C60-B9F4-1045-A027-CF4815C46317}" type="pres">
      <dgm:prSet presAssocID="{B836930A-F242-564F-BCC5-D13460E54B14}" presName="hierRoot2" presStyleCnt="0">
        <dgm:presLayoutVars>
          <dgm:hierBranch val="init"/>
        </dgm:presLayoutVars>
      </dgm:prSet>
      <dgm:spPr/>
    </dgm:pt>
    <dgm:pt modelId="{45965AC1-377D-6F4A-AD41-6625FB640C61}" type="pres">
      <dgm:prSet presAssocID="{B836930A-F242-564F-BCC5-D13460E54B14}" presName="rootComposite" presStyleCnt="0"/>
      <dgm:spPr/>
    </dgm:pt>
    <dgm:pt modelId="{B68D3D18-D469-4842-ACC9-1381FDC98644}" type="pres">
      <dgm:prSet presAssocID="{B836930A-F242-564F-BCC5-D13460E54B14}" presName="rootText" presStyleLbl="node4" presStyleIdx="4" presStyleCnt="8">
        <dgm:presLayoutVars>
          <dgm:chPref val="3"/>
        </dgm:presLayoutVars>
      </dgm:prSet>
      <dgm:spPr/>
    </dgm:pt>
    <dgm:pt modelId="{979C2CAE-B407-704E-81BD-4B77D38BD954}" type="pres">
      <dgm:prSet presAssocID="{B836930A-F242-564F-BCC5-D13460E54B14}" presName="rootConnector" presStyleLbl="node4" presStyleIdx="4" presStyleCnt="8"/>
      <dgm:spPr/>
    </dgm:pt>
    <dgm:pt modelId="{CE541760-6FEA-9E42-8BEA-9F9FFBCEA830}" type="pres">
      <dgm:prSet presAssocID="{B836930A-F242-564F-BCC5-D13460E54B14}" presName="hierChild4" presStyleCnt="0"/>
      <dgm:spPr/>
    </dgm:pt>
    <dgm:pt modelId="{AE564525-E97F-464F-9A3A-B18EDF466CF3}" type="pres">
      <dgm:prSet presAssocID="{21002160-10FC-4743-BD1F-8A2AB17F3029}" presName="Name37" presStyleLbl="parChTrans1D4" presStyleIdx="5" presStyleCnt="8"/>
      <dgm:spPr/>
    </dgm:pt>
    <dgm:pt modelId="{3EC02B9C-30B3-8840-9D51-0E0ED4B704A1}" type="pres">
      <dgm:prSet presAssocID="{BAC3ECF5-0AE9-664E-AC1D-057C9147F91E}" presName="hierRoot2" presStyleCnt="0">
        <dgm:presLayoutVars>
          <dgm:hierBranch val="init"/>
        </dgm:presLayoutVars>
      </dgm:prSet>
      <dgm:spPr/>
    </dgm:pt>
    <dgm:pt modelId="{7F2E1F59-3810-1F48-AF0F-02C8CDF66E0B}" type="pres">
      <dgm:prSet presAssocID="{BAC3ECF5-0AE9-664E-AC1D-057C9147F91E}" presName="rootComposite" presStyleCnt="0"/>
      <dgm:spPr/>
    </dgm:pt>
    <dgm:pt modelId="{449C30D2-7AEF-D84A-AFB6-0B2B4FA27EB8}" type="pres">
      <dgm:prSet presAssocID="{BAC3ECF5-0AE9-664E-AC1D-057C9147F91E}" presName="rootText" presStyleLbl="node4" presStyleIdx="5" presStyleCnt="8">
        <dgm:presLayoutVars>
          <dgm:chPref val="3"/>
        </dgm:presLayoutVars>
      </dgm:prSet>
      <dgm:spPr/>
    </dgm:pt>
    <dgm:pt modelId="{E8CAE353-ADBA-B946-A9AB-E87FD56069AA}" type="pres">
      <dgm:prSet presAssocID="{BAC3ECF5-0AE9-664E-AC1D-057C9147F91E}" presName="rootConnector" presStyleLbl="node4" presStyleIdx="5" presStyleCnt="8"/>
      <dgm:spPr/>
    </dgm:pt>
    <dgm:pt modelId="{E6155B23-F0C3-9044-A761-D24862F753E0}" type="pres">
      <dgm:prSet presAssocID="{BAC3ECF5-0AE9-664E-AC1D-057C9147F91E}" presName="hierChild4" presStyleCnt="0"/>
      <dgm:spPr/>
    </dgm:pt>
    <dgm:pt modelId="{81825A91-684E-3849-B14B-0BA5A0259627}" type="pres">
      <dgm:prSet presAssocID="{6F60365B-EF94-7748-9471-3042C6015212}" presName="Name37" presStyleLbl="parChTrans1D4" presStyleIdx="6" presStyleCnt="8"/>
      <dgm:spPr/>
    </dgm:pt>
    <dgm:pt modelId="{5BDB24E0-E3C1-924D-8CA3-02F19E1B42C5}" type="pres">
      <dgm:prSet presAssocID="{F43099F2-87C5-374C-B992-C111F21EB298}" presName="hierRoot2" presStyleCnt="0">
        <dgm:presLayoutVars>
          <dgm:hierBranch val="init"/>
        </dgm:presLayoutVars>
      </dgm:prSet>
      <dgm:spPr/>
    </dgm:pt>
    <dgm:pt modelId="{195CCE1D-69FE-9B4A-9D5D-3A9E1AE065DB}" type="pres">
      <dgm:prSet presAssocID="{F43099F2-87C5-374C-B992-C111F21EB298}" presName="rootComposite" presStyleCnt="0"/>
      <dgm:spPr/>
    </dgm:pt>
    <dgm:pt modelId="{BFD141AB-C2BD-8545-B8AB-829BED386EA1}" type="pres">
      <dgm:prSet presAssocID="{F43099F2-87C5-374C-B992-C111F21EB298}" presName="rootText" presStyleLbl="node4" presStyleIdx="6" presStyleCnt="8">
        <dgm:presLayoutVars>
          <dgm:chPref val="3"/>
        </dgm:presLayoutVars>
      </dgm:prSet>
      <dgm:spPr/>
    </dgm:pt>
    <dgm:pt modelId="{6D88DBF6-1C28-D84D-A539-3E6C56A3E5F5}" type="pres">
      <dgm:prSet presAssocID="{F43099F2-87C5-374C-B992-C111F21EB298}" presName="rootConnector" presStyleLbl="node4" presStyleIdx="6" presStyleCnt="8"/>
      <dgm:spPr/>
    </dgm:pt>
    <dgm:pt modelId="{C2D71ECB-05FF-274C-99EA-DEFBCAC45B08}" type="pres">
      <dgm:prSet presAssocID="{F43099F2-87C5-374C-B992-C111F21EB298}" presName="hierChild4" presStyleCnt="0"/>
      <dgm:spPr/>
    </dgm:pt>
    <dgm:pt modelId="{BC68BA83-A166-D146-B671-A9BF3A72A4BD}" type="pres">
      <dgm:prSet presAssocID="{F43099F2-87C5-374C-B992-C111F21EB298}" presName="hierChild5" presStyleCnt="0"/>
      <dgm:spPr/>
    </dgm:pt>
    <dgm:pt modelId="{4B28BCE5-F1FC-1646-AD51-1E2F4F753C89}" type="pres">
      <dgm:prSet presAssocID="{6F3E974F-0428-C84F-867A-4418D3DD4CC9}" presName="Name37" presStyleLbl="parChTrans1D4" presStyleIdx="7" presStyleCnt="8"/>
      <dgm:spPr/>
    </dgm:pt>
    <dgm:pt modelId="{9DDF6719-D8B9-604F-982B-448DEFB4D940}" type="pres">
      <dgm:prSet presAssocID="{27F184CC-351E-CD41-8DB8-8CB7DC0A54FE}" presName="hierRoot2" presStyleCnt="0">
        <dgm:presLayoutVars>
          <dgm:hierBranch val="init"/>
        </dgm:presLayoutVars>
      </dgm:prSet>
      <dgm:spPr/>
    </dgm:pt>
    <dgm:pt modelId="{B59D0832-930D-7148-B1D8-27F6DC1A46AC}" type="pres">
      <dgm:prSet presAssocID="{27F184CC-351E-CD41-8DB8-8CB7DC0A54FE}" presName="rootComposite" presStyleCnt="0"/>
      <dgm:spPr/>
    </dgm:pt>
    <dgm:pt modelId="{DC5414DF-FCD4-584B-9D95-4FB53BDE1544}" type="pres">
      <dgm:prSet presAssocID="{27F184CC-351E-CD41-8DB8-8CB7DC0A54FE}" presName="rootText" presStyleLbl="node4" presStyleIdx="7" presStyleCnt="8">
        <dgm:presLayoutVars>
          <dgm:chPref val="3"/>
        </dgm:presLayoutVars>
      </dgm:prSet>
      <dgm:spPr/>
    </dgm:pt>
    <dgm:pt modelId="{7F30D505-C0BB-E748-ACAB-4B6272F176EF}" type="pres">
      <dgm:prSet presAssocID="{27F184CC-351E-CD41-8DB8-8CB7DC0A54FE}" presName="rootConnector" presStyleLbl="node4" presStyleIdx="7" presStyleCnt="8"/>
      <dgm:spPr/>
    </dgm:pt>
    <dgm:pt modelId="{E8587199-0010-5A4C-8E7A-8A1FFBDD03E8}" type="pres">
      <dgm:prSet presAssocID="{27F184CC-351E-CD41-8DB8-8CB7DC0A54FE}" presName="hierChild4" presStyleCnt="0"/>
      <dgm:spPr/>
    </dgm:pt>
    <dgm:pt modelId="{50BAE540-88BA-5742-9959-B920A7DB8905}" type="pres">
      <dgm:prSet presAssocID="{27F184CC-351E-CD41-8DB8-8CB7DC0A54FE}" presName="hierChild5" presStyleCnt="0"/>
      <dgm:spPr/>
    </dgm:pt>
    <dgm:pt modelId="{14C86E1D-2561-AC47-AB82-ADDE266E128F}" type="pres">
      <dgm:prSet presAssocID="{BAC3ECF5-0AE9-664E-AC1D-057C9147F91E}" presName="hierChild5" presStyleCnt="0"/>
      <dgm:spPr/>
    </dgm:pt>
    <dgm:pt modelId="{991ACDF6-0818-5640-A3AC-0EC8DFADBCFE}" type="pres">
      <dgm:prSet presAssocID="{B836930A-F242-564F-BCC5-D13460E54B14}" presName="hierChild5" presStyleCnt="0"/>
      <dgm:spPr/>
    </dgm:pt>
    <dgm:pt modelId="{C9D38519-8AB4-2F46-A216-623E4FF0924F}" type="pres">
      <dgm:prSet presAssocID="{100F9634-6182-E54F-9B09-3C0842702508}" presName="hierChild5" presStyleCnt="0"/>
      <dgm:spPr/>
    </dgm:pt>
    <dgm:pt modelId="{19B9BBD3-153B-BA47-AF38-0BE8F5506512}" type="pres">
      <dgm:prSet presAssocID="{E714A4E8-08E3-E44D-805A-980EB79FAF37}" presName="hierChild7" presStyleCnt="0"/>
      <dgm:spPr/>
    </dgm:pt>
    <dgm:pt modelId="{CDB68772-F210-FD41-B28E-24DE66A03509}" type="pres">
      <dgm:prSet presAssocID="{D7FC342E-6F14-9448-958C-E41D29AA8E12}" presName="Name111" presStyleLbl="parChTrans1D2" presStyleIdx="1" presStyleCnt="2"/>
      <dgm:spPr/>
    </dgm:pt>
    <dgm:pt modelId="{B14D3D34-6236-044F-BCC7-1E4E2B3B1A3B}" type="pres">
      <dgm:prSet presAssocID="{F2EACE1C-AC15-254D-BB0B-F90F37126A91}" presName="hierRoot3" presStyleCnt="0">
        <dgm:presLayoutVars>
          <dgm:hierBranch/>
        </dgm:presLayoutVars>
      </dgm:prSet>
      <dgm:spPr/>
    </dgm:pt>
    <dgm:pt modelId="{DD521B36-1101-214E-A3F9-978942C34190}" type="pres">
      <dgm:prSet presAssocID="{F2EACE1C-AC15-254D-BB0B-F90F37126A91}" presName="rootComposite3" presStyleCnt="0"/>
      <dgm:spPr/>
    </dgm:pt>
    <dgm:pt modelId="{F7A7AB53-4EFD-A54A-B9B2-9258E08510B1}" type="pres">
      <dgm:prSet presAssocID="{F2EACE1C-AC15-254D-BB0B-F90F37126A91}" presName="rootText3" presStyleLbl="asst1" presStyleIdx="1" presStyleCnt="2">
        <dgm:presLayoutVars>
          <dgm:chPref val="3"/>
        </dgm:presLayoutVars>
      </dgm:prSet>
      <dgm:spPr/>
    </dgm:pt>
    <dgm:pt modelId="{C9BE5251-D01C-D841-A5B3-A240C34D2562}" type="pres">
      <dgm:prSet presAssocID="{F2EACE1C-AC15-254D-BB0B-F90F37126A91}" presName="rootConnector3" presStyleLbl="asst1" presStyleIdx="1" presStyleCnt="2"/>
      <dgm:spPr/>
    </dgm:pt>
    <dgm:pt modelId="{322D258F-F548-4641-97FF-4282E49A5AE1}" type="pres">
      <dgm:prSet presAssocID="{F2EACE1C-AC15-254D-BB0B-F90F37126A91}" presName="hierChild6" presStyleCnt="0"/>
      <dgm:spPr/>
    </dgm:pt>
    <dgm:pt modelId="{70ED09B9-6BF7-0646-94BF-3E215857510E}" type="pres">
      <dgm:prSet presAssocID="{E6723429-3CC3-3940-8564-1A2B9BB74E7C}" presName="Name35" presStyleLbl="parChTrans1D3" presStyleIdx="2" presStyleCnt="3"/>
      <dgm:spPr/>
    </dgm:pt>
    <dgm:pt modelId="{6036F8AA-21B5-7F4E-B637-49451241B855}" type="pres">
      <dgm:prSet presAssocID="{75C4FBC4-3DEC-7A44-9C2B-1DF0C85348ED}" presName="hierRoot2" presStyleCnt="0">
        <dgm:presLayoutVars>
          <dgm:hierBranch val="init"/>
        </dgm:presLayoutVars>
      </dgm:prSet>
      <dgm:spPr/>
    </dgm:pt>
    <dgm:pt modelId="{7A62A32F-EB17-AF4E-82F8-3ABA8452F72D}" type="pres">
      <dgm:prSet presAssocID="{75C4FBC4-3DEC-7A44-9C2B-1DF0C85348ED}" presName="rootComposite" presStyleCnt="0"/>
      <dgm:spPr/>
    </dgm:pt>
    <dgm:pt modelId="{D4875C95-45BE-ED4F-BC04-D4476F73D8AA}" type="pres">
      <dgm:prSet presAssocID="{75C4FBC4-3DEC-7A44-9C2B-1DF0C85348ED}" presName="rootText" presStyleLbl="node3" presStyleIdx="2" presStyleCnt="3">
        <dgm:presLayoutVars>
          <dgm:chPref val="3"/>
        </dgm:presLayoutVars>
      </dgm:prSet>
      <dgm:spPr/>
    </dgm:pt>
    <dgm:pt modelId="{567BE2C8-A5EC-4647-BAC3-ECE4921298AC}" type="pres">
      <dgm:prSet presAssocID="{75C4FBC4-3DEC-7A44-9C2B-1DF0C85348ED}" presName="rootConnector" presStyleLbl="node3" presStyleIdx="2" presStyleCnt="3"/>
      <dgm:spPr/>
    </dgm:pt>
    <dgm:pt modelId="{59C0CE27-73A0-E44F-BD90-B7A7FE3363AC}" type="pres">
      <dgm:prSet presAssocID="{75C4FBC4-3DEC-7A44-9C2B-1DF0C85348ED}" presName="hierChild4" presStyleCnt="0"/>
      <dgm:spPr/>
    </dgm:pt>
    <dgm:pt modelId="{3F29900D-69D9-5945-8EFE-3E9F91311D59}" type="pres">
      <dgm:prSet presAssocID="{75C4FBC4-3DEC-7A44-9C2B-1DF0C85348ED}" presName="hierChild5" presStyleCnt="0"/>
      <dgm:spPr/>
    </dgm:pt>
    <dgm:pt modelId="{1FBCC56E-52EE-984B-9EB9-227452DD1BDB}" type="pres">
      <dgm:prSet presAssocID="{F2EACE1C-AC15-254D-BB0B-F90F37126A91}" presName="hierChild7" presStyleCnt="0"/>
      <dgm:spPr/>
    </dgm:pt>
  </dgm:ptLst>
  <dgm:cxnLst>
    <dgm:cxn modelId="{5DC08305-4708-1E48-B1DB-86C7479F9D05}" type="presOf" srcId="{FB9DC2BC-597F-F448-A0A9-44A80786B807}" destId="{A953C8D5-E1BD-DC4E-9120-A91624C63E7C}" srcOrd="0" destOrd="0" presId="urn:microsoft.com/office/officeart/2005/8/layout/orgChart1"/>
    <dgm:cxn modelId="{36AFDD09-3837-014E-97FA-BB555C5F561F}" type="presOf" srcId="{3DF325F1-3C1C-5F47-B21F-573E13D8C193}" destId="{39B737D9-7D6D-A643-B055-4AE6FABD414C}" srcOrd="0" destOrd="0" presId="urn:microsoft.com/office/officeart/2005/8/layout/orgChart1"/>
    <dgm:cxn modelId="{EE02120A-E64E-F842-AB91-B69FFA4CE633}" type="presOf" srcId="{5CCF177C-0F2A-BE49-A583-FD9DEAF003BC}" destId="{A7E77413-B0E1-FB47-8274-FE99F85C22A4}" srcOrd="1" destOrd="0" presId="urn:microsoft.com/office/officeart/2005/8/layout/orgChart1"/>
    <dgm:cxn modelId="{4236C717-07AB-1F4E-B055-8D64D1DC85E2}" type="presOf" srcId="{89CE004A-8E28-0F43-9B32-86C47D72C0F2}" destId="{D1676B1B-E3C8-824C-BA6B-8DFAA8209CA3}" srcOrd="0" destOrd="0" presId="urn:microsoft.com/office/officeart/2005/8/layout/orgChart1"/>
    <dgm:cxn modelId="{A91C3B23-AF3F-8547-85C4-9E0C7ABCAEE9}" srcId="{B836930A-F242-564F-BCC5-D13460E54B14}" destId="{BAC3ECF5-0AE9-664E-AC1D-057C9147F91E}" srcOrd="0" destOrd="0" parTransId="{21002160-10FC-4743-BD1F-8A2AB17F3029}" sibTransId="{2830DB11-5C49-3642-9C97-09753FA394D4}"/>
    <dgm:cxn modelId="{C4BB3328-8551-294D-A83B-63B1A7DC4053}" type="presOf" srcId="{3DF325F1-3C1C-5F47-B21F-573E13D8C193}" destId="{AD9CA58A-C83D-D046-94CE-0CA6576F99FD}" srcOrd="1" destOrd="0" presId="urn:microsoft.com/office/officeart/2005/8/layout/orgChart1"/>
    <dgm:cxn modelId="{F5DE7529-6855-A949-B287-7E07DE4E7BCD}" type="presOf" srcId="{E714A4E8-08E3-E44D-805A-980EB79FAF37}" destId="{EBB24A4E-D0A3-1749-85BF-FAA47B93B182}" srcOrd="1" destOrd="0" presId="urn:microsoft.com/office/officeart/2005/8/layout/orgChart1"/>
    <dgm:cxn modelId="{E97B1D2B-49D1-334F-8FC6-4131FE5C37C6}" srcId="{100F9634-6182-E54F-9B09-3C0842702508}" destId="{B836930A-F242-564F-BCC5-D13460E54B14}" srcOrd="0" destOrd="0" parTransId="{B657983F-969A-354A-916A-50246E924A4C}" sibTransId="{FE952E9C-CB35-6E47-A648-F65145B10C69}"/>
    <dgm:cxn modelId="{EEDAA92C-B7C2-FE46-831A-63FE77925996}" type="presOf" srcId="{F2EACE1C-AC15-254D-BB0B-F90F37126A91}" destId="{F7A7AB53-4EFD-A54A-B9B2-9258E08510B1}" srcOrd="0" destOrd="0" presId="urn:microsoft.com/office/officeart/2005/8/layout/orgChart1"/>
    <dgm:cxn modelId="{3A2FAB32-991D-C84A-913A-61927C1C40A6}" type="presOf" srcId="{27F184CC-351E-CD41-8DB8-8CB7DC0A54FE}" destId="{7F30D505-C0BB-E748-ACAB-4B6272F176EF}" srcOrd="1" destOrd="0" presId="urn:microsoft.com/office/officeart/2005/8/layout/orgChart1"/>
    <dgm:cxn modelId="{5AB0C534-9B1C-A04A-963A-5413CE329180}" type="presOf" srcId="{10D7D29A-17D1-4241-8EE5-94529D50C7D1}" destId="{5DCA216C-0EF1-7D42-A77B-10F4EFF4EB98}" srcOrd="0" destOrd="0" presId="urn:microsoft.com/office/officeart/2005/8/layout/orgChart1"/>
    <dgm:cxn modelId="{D22ADC35-1227-BA4F-AFE0-EB72BBDA280E}" type="presOf" srcId="{52C80542-CA27-1E46-897D-95ED044FE968}" destId="{DBC547B4-B696-844F-B42E-B21A3BD743ED}" srcOrd="1" destOrd="0" presId="urn:microsoft.com/office/officeart/2005/8/layout/orgChart1"/>
    <dgm:cxn modelId="{E597EB41-4C90-AF41-B8F9-0ABBD7B89C73}" srcId="{0EB1F048-0427-3247-A9DC-00ECC838CD92}" destId="{89CE004A-8E28-0F43-9B32-86C47D72C0F2}" srcOrd="0" destOrd="0" parTransId="{DBA2C609-32F5-EF4A-A71F-2815D0520C7C}" sibTransId="{B565A4E9-42CC-5F41-A317-E82FC1D9823A}"/>
    <dgm:cxn modelId="{A4E28D42-CD5A-4545-AA1A-99D8DCCEB63E}" type="presOf" srcId="{B657983F-969A-354A-916A-50246E924A4C}" destId="{E489BA96-037A-614F-96AB-E05A3CEFE2E3}" srcOrd="0" destOrd="0" presId="urn:microsoft.com/office/officeart/2005/8/layout/orgChart1"/>
    <dgm:cxn modelId="{8248F948-08AF-E941-A82A-7004C07611E3}" type="presOf" srcId="{E6723429-3CC3-3940-8564-1A2B9BB74E7C}" destId="{70ED09B9-6BF7-0646-94BF-3E215857510E}" srcOrd="0" destOrd="0" presId="urn:microsoft.com/office/officeart/2005/8/layout/orgChart1"/>
    <dgm:cxn modelId="{8999A14B-40BD-7E4F-B565-9A4384CF6E20}" type="presOf" srcId="{329472A4-9045-0342-8813-C2AD90440F3D}" destId="{5F84C921-3277-D944-879A-58BF44FE3D97}" srcOrd="0" destOrd="0" presId="urn:microsoft.com/office/officeart/2005/8/layout/orgChart1"/>
    <dgm:cxn modelId="{70D21B4C-8F88-1549-85FF-9203C4F2FF1D}" type="presOf" srcId="{100F9634-6182-E54F-9B09-3C0842702508}" destId="{6E8948A2-BECF-F84A-A292-EED435CDF6A0}" srcOrd="1" destOrd="0" presId="urn:microsoft.com/office/officeart/2005/8/layout/orgChart1"/>
    <dgm:cxn modelId="{95AA254C-2623-2647-B01C-E7AC1BF126CE}" type="presOf" srcId="{3E787B8B-7031-D647-9663-0EF633EEB665}" destId="{39A62CF3-08C5-1E4F-AC34-F0E7082DAAE1}" srcOrd="0" destOrd="0" presId="urn:microsoft.com/office/officeart/2005/8/layout/orgChart1"/>
    <dgm:cxn modelId="{F71B6C51-4F7A-9B42-8738-050A94EC4735}" type="presOf" srcId="{5CCF177C-0F2A-BE49-A583-FD9DEAF003BC}" destId="{BC00FDF0-7F6E-1D45-A658-E95121A8F2E0}" srcOrd="0" destOrd="0" presId="urn:microsoft.com/office/officeart/2005/8/layout/orgChart1"/>
    <dgm:cxn modelId="{68696E59-2A5A-4645-90FB-B5D7BBACE531}" type="presOf" srcId="{6F3E974F-0428-C84F-867A-4418D3DD4CC9}" destId="{4B28BCE5-F1FC-1646-AD51-1E2F4F753C89}" srcOrd="0" destOrd="0" presId="urn:microsoft.com/office/officeart/2005/8/layout/orgChart1"/>
    <dgm:cxn modelId="{851E7668-4FCC-D940-BC79-9546A7F5D7CB}" srcId="{2CDA0BD0-196F-6741-9112-14EE91B29BA7}" destId="{329472A4-9045-0342-8813-C2AD90440F3D}" srcOrd="0" destOrd="0" parTransId="{83A4D51F-ED82-8441-8347-E47233075292}" sibTransId="{12C19F30-A74C-FF45-83AE-DFA9D2AB9E3F}"/>
    <dgm:cxn modelId="{3BA24469-D41A-AE4C-ACD4-CD3B40B112C6}" type="presOf" srcId="{329472A4-9045-0342-8813-C2AD90440F3D}" destId="{36DB4059-3B74-6E4F-999A-12CAA86C3E10}" srcOrd="1" destOrd="0" presId="urn:microsoft.com/office/officeart/2005/8/layout/orgChart1"/>
    <dgm:cxn modelId="{6126E46A-3E1F-D642-8347-E610CC4E8AE3}" type="presOf" srcId="{E714A4E8-08E3-E44D-805A-980EB79FAF37}" destId="{1B9C2AD6-A6C0-1647-B7AC-B8EF0DE9C404}" srcOrd="0" destOrd="0" presId="urn:microsoft.com/office/officeart/2005/8/layout/orgChart1"/>
    <dgm:cxn modelId="{F5B05D7C-A1B5-D940-B2DE-493AF2B15291}" type="presOf" srcId="{F43099F2-87C5-374C-B992-C111F21EB298}" destId="{BFD141AB-C2BD-8545-B8AB-829BED386EA1}" srcOrd="0" destOrd="0" presId="urn:microsoft.com/office/officeart/2005/8/layout/orgChart1"/>
    <dgm:cxn modelId="{CA5BDB7D-282A-2A40-ADEC-E4C5893E2775}" type="presOf" srcId="{D7FC342E-6F14-9448-958C-E41D29AA8E12}" destId="{CDB68772-F210-FD41-B28E-24DE66A03509}" srcOrd="0" destOrd="0" presId="urn:microsoft.com/office/officeart/2005/8/layout/orgChart1"/>
    <dgm:cxn modelId="{CE48D97F-999E-F940-A999-E8938DB41FF8}" type="presOf" srcId="{B836930A-F242-564F-BCC5-D13460E54B14}" destId="{979C2CAE-B407-704E-81BD-4B77D38BD954}" srcOrd="1" destOrd="0" presId="urn:microsoft.com/office/officeart/2005/8/layout/orgChart1"/>
    <dgm:cxn modelId="{C12E2280-D45F-D64D-8078-3FAF50E8457F}" srcId="{E714A4E8-08E3-E44D-805A-980EB79FAF37}" destId="{5CCF177C-0F2A-BE49-A583-FD9DEAF003BC}" srcOrd="0" destOrd="0" parTransId="{3E787B8B-7031-D647-9663-0EF633EEB665}" sibTransId="{65EB3A9D-42EF-6941-AE1F-26CA556D4541}"/>
    <dgm:cxn modelId="{7B228C81-E17F-484B-8DCD-120AF1CE6710}" type="presOf" srcId="{2CDA0BD0-196F-6741-9112-14EE91B29BA7}" destId="{1CB69F3A-B39A-FA4C-9A90-A2608CECDF7A}" srcOrd="1" destOrd="0" presId="urn:microsoft.com/office/officeart/2005/8/layout/orgChart1"/>
    <dgm:cxn modelId="{49F1AB85-A5F3-6C4B-904F-39D73D48AC7D}" type="presOf" srcId="{27F184CC-351E-CD41-8DB8-8CB7DC0A54FE}" destId="{DC5414DF-FCD4-584B-9D95-4FB53BDE1544}" srcOrd="0" destOrd="0" presId="urn:microsoft.com/office/officeart/2005/8/layout/orgChart1"/>
    <dgm:cxn modelId="{E2E8A18B-0E9D-2243-88F6-F7FA50D2F7BE}" srcId="{329472A4-9045-0342-8813-C2AD90440F3D}" destId="{3DF325F1-3C1C-5F47-B21F-573E13D8C193}" srcOrd="0" destOrd="0" parTransId="{AAEEC87D-6E2F-4545-B08A-DEB9C7BE1074}" sibTransId="{8C8A076B-21B4-804B-B667-4CFE30248092}"/>
    <dgm:cxn modelId="{65D0738D-64CB-DC47-B8F9-C9B0072BA501}" type="presOf" srcId="{75C4FBC4-3DEC-7A44-9C2B-1DF0C85348ED}" destId="{D4875C95-45BE-ED4F-BC04-D4476F73D8AA}" srcOrd="0" destOrd="0" presId="urn:microsoft.com/office/officeart/2005/8/layout/orgChart1"/>
    <dgm:cxn modelId="{92AFC492-E4F6-304E-84C1-93610035668E}" type="presOf" srcId="{6F60365B-EF94-7748-9471-3042C6015212}" destId="{81825A91-684E-3849-B14B-0BA5A0259627}" srcOrd="0" destOrd="0" presId="urn:microsoft.com/office/officeart/2005/8/layout/orgChart1"/>
    <dgm:cxn modelId="{4FF90B99-1E15-D34D-AD41-3471FA825A88}" type="presOf" srcId="{75C4FBC4-3DEC-7A44-9C2B-1DF0C85348ED}" destId="{567BE2C8-A5EC-4647-BAC3-ECE4921298AC}" srcOrd="1" destOrd="0" presId="urn:microsoft.com/office/officeart/2005/8/layout/orgChart1"/>
    <dgm:cxn modelId="{924F88A7-0255-2043-8EE4-704A7DE34B10}" srcId="{BAC3ECF5-0AE9-664E-AC1D-057C9147F91E}" destId="{F43099F2-87C5-374C-B992-C111F21EB298}" srcOrd="0" destOrd="0" parTransId="{6F60365B-EF94-7748-9471-3042C6015212}" sibTransId="{C179C48D-3FB2-1A41-862D-58835DED05A6}"/>
    <dgm:cxn modelId="{172266AE-E1A3-7349-95C4-546A07EE89E9}" type="presOf" srcId="{21002160-10FC-4743-BD1F-8A2AB17F3029}" destId="{AE564525-E97F-464F-9A3A-B18EDF466CF3}" srcOrd="0" destOrd="0" presId="urn:microsoft.com/office/officeart/2005/8/layout/orgChart1"/>
    <dgm:cxn modelId="{5A6273B0-ED04-1140-BB91-78377763AC17}" type="presOf" srcId="{4F0A4587-18BE-D54E-BAC0-A3CDCB0E7973}" destId="{061A4AA3-D134-514F-9FFB-5C6505265DE6}" srcOrd="0" destOrd="0" presId="urn:microsoft.com/office/officeart/2005/8/layout/orgChart1"/>
    <dgm:cxn modelId="{3D64CEB9-C0C8-224F-A712-0A872048AD36}" srcId="{329472A4-9045-0342-8813-C2AD90440F3D}" destId="{52C80542-CA27-1E46-897D-95ED044FE968}" srcOrd="1" destOrd="0" parTransId="{4F0A4587-18BE-D54E-BAC0-A3CDCB0E7973}" sibTransId="{FA988A62-BD05-3F4A-8EDB-BC60ECAEA09C}"/>
    <dgm:cxn modelId="{66F42CBC-7CD5-7942-9F35-D8F123C0D4C8}" type="presOf" srcId="{F43099F2-87C5-374C-B992-C111F21EB298}" destId="{6D88DBF6-1C28-D84D-A539-3E6C56A3E5F5}" srcOrd="1" destOrd="0" presId="urn:microsoft.com/office/officeart/2005/8/layout/orgChart1"/>
    <dgm:cxn modelId="{AEC4E2C1-D919-5F42-9B24-48A58270968A}" srcId="{BAC3ECF5-0AE9-664E-AC1D-057C9147F91E}" destId="{27F184CC-351E-CD41-8DB8-8CB7DC0A54FE}" srcOrd="1" destOrd="0" parTransId="{6F3E974F-0428-C84F-867A-4418D3DD4CC9}" sibTransId="{5EF7A850-F583-AA4C-B726-59791D9DDD13}"/>
    <dgm:cxn modelId="{1C166FC5-27B5-DF43-BA5B-C9E07CD2A3EE}" type="presOf" srcId="{BAC3ECF5-0AE9-664E-AC1D-057C9147F91E}" destId="{449C30D2-7AEF-D84A-AFB6-0B2B4FA27EB8}" srcOrd="0" destOrd="0" presId="urn:microsoft.com/office/officeart/2005/8/layout/orgChart1"/>
    <dgm:cxn modelId="{0D5697C9-2CA2-5C4F-8E0D-6C3A4569770E}" type="presOf" srcId="{F2EACE1C-AC15-254D-BB0B-F90F37126A91}" destId="{C9BE5251-D01C-D841-A5B3-A240C34D2562}" srcOrd="1" destOrd="0" presId="urn:microsoft.com/office/officeart/2005/8/layout/orgChart1"/>
    <dgm:cxn modelId="{AAC36ECB-72BE-DB4D-959D-5944BC2CB03B}" srcId="{F2EACE1C-AC15-254D-BB0B-F90F37126A91}" destId="{75C4FBC4-3DEC-7A44-9C2B-1DF0C85348ED}" srcOrd="0" destOrd="0" parTransId="{E6723429-3CC3-3940-8564-1A2B9BB74E7C}" sibTransId="{9847FB82-AC70-9B49-A133-3F04C6ECBF3F}"/>
    <dgm:cxn modelId="{811FDFCD-E0B9-1240-8419-431B37C925A9}" type="presOf" srcId="{0EB1F048-0427-3247-A9DC-00ECC838CD92}" destId="{0D9EE6CF-4A79-AC44-93B5-F46F93924179}" srcOrd="0" destOrd="0" presId="urn:microsoft.com/office/officeart/2005/8/layout/orgChart1"/>
    <dgm:cxn modelId="{61E2D8CE-AE91-3741-9C5F-7DBDB87B5311}" srcId="{E714A4E8-08E3-E44D-805A-980EB79FAF37}" destId="{100F9634-6182-E54F-9B09-3C0842702508}" srcOrd="1" destOrd="0" parTransId="{57546D67-9BF8-F44F-954B-D9EBFB64B09D}" sibTransId="{AD44C9BD-074B-4F4A-8E9B-C98E5D56C733}"/>
    <dgm:cxn modelId="{CF1787D2-1A4B-4348-8764-69749685BF56}" type="presOf" srcId="{AAEEC87D-6E2F-4545-B08A-DEB9C7BE1074}" destId="{3E8DD217-EA49-5949-96E9-6F0FD39D2ABB}" srcOrd="0" destOrd="0" presId="urn:microsoft.com/office/officeart/2005/8/layout/orgChart1"/>
    <dgm:cxn modelId="{17D5FED5-9299-5740-A3B0-713253CC5C31}" srcId="{89CE004A-8E28-0F43-9B32-86C47D72C0F2}" destId="{F2EACE1C-AC15-254D-BB0B-F90F37126A91}" srcOrd="1" destOrd="0" parTransId="{D7FC342E-6F14-9448-958C-E41D29AA8E12}" sibTransId="{DC702310-EAF4-5D4C-8CE5-E63DD607297E}"/>
    <dgm:cxn modelId="{BA43F0D9-C77C-3641-8485-5DFD77316103}" type="presOf" srcId="{52C80542-CA27-1E46-897D-95ED044FE968}" destId="{31EEAD91-C472-7742-B16B-EA88A290A540}" srcOrd="0" destOrd="0" presId="urn:microsoft.com/office/officeart/2005/8/layout/orgChart1"/>
    <dgm:cxn modelId="{7BFF77DD-E205-B847-9E72-E9B4FEC52D14}" srcId="{89CE004A-8E28-0F43-9B32-86C47D72C0F2}" destId="{E714A4E8-08E3-E44D-805A-980EB79FAF37}" srcOrd="0" destOrd="0" parTransId="{FB9DC2BC-597F-F448-A0A9-44A80786B807}" sibTransId="{A5283E49-3229-6B43-957D-436062AD3CE5}"/>
    <dgm:cxn modelId="{AD776CE0-6FC7-4C45-B656-CA27EF962895}" srcId="{5CCF177C-0F2A-BE49-A583-FD9DEAF003BC}" destId="{2CDA0BD0-196F-6741-9112-14EE91B29BA7}" srcOrd="0" destOrd="0" parTransId="{10D7D29A-17D1-4241-8EE5-94529D50C7D1}" sibTransId="{18670C89-92A6-084B-AA55-9E0DA2E90CF2}"/>
    <dgm:cxn modelId="{EF58B7E8-EA6C-4041-A85C-FD757A4E0A22}" type="presOf" srcId="{83A4D51F-ED82-8441-8347-E47233075292}" destId="{AC4BB0B1-7BA9-3A4F-9C32-EE01FC84DC59}" srcOrd="0" destOrd="0" presId="urn:microsoft.com/office/officeart/2005/8/layout/orgChart1"/>
    <dgm:cxn modelId="{86377EEA-B9F4-EE4B-BCEE-AB07F17C2C02}" type="presOf" srcId="{2CDA0BD0-196F-6741-9112-14EE91B29BA7}" destId="{61FF31D8-9F1D-7740-839F-660C02534434}" srcOrd="0" destOrd="0" presId="urn:microsoft.com/office/officeart/2005/8/layout/orgChart1"/>
    <dgm:cxn modelId="{4385D3F3-09CB-864B-ACB6-F54183F43866}" type="presOf" srcId="{BAC3ECF5-0AE9-664E-AC1D-057C9147F91E}" destId="{E8CAE353-ADBA-B946-A9AB-E87FD56069AA}" srcOrd="1" destOrd="0" presId="urn:microsoft.com/office/officeart/2005/8/layout/orgChart1"/>
    <dgm:cxn modelId="{FDDE23F4-C2C0-9845-962D-E2B98A1D6814}" type="presOf" srcId="{89CE004A-8E28-0F43-9B32-86C47D72C0F2}" destId="{06B84973-DBCB-F245-8D2A-3F08549DC906}" srcOrd="1" destOrd="0" presId="urn:microsoft.com/office/officeart/2005/8/layout/orgChart1"/>
    <dgm:cxn modelId="{CCAE7AF8-5C55-4B41-B572-F69028D09E9C}" type="presOf" srcId="{B836930A-F242-564F-BCC5-D13460E54B14}" destId="{B68D3D18-D469-4842-ACC9-1381FDC98644}" srcOrd="0" destOrd="0" presId="urn:microsoft.com/office/officeart/2005/8/layout/orgChart1"/>
    <dgm:cxn modelId="{42F689FB-D2F8-0C4A-B07A-E820777CDBA2}" type="presOf" srcId="{100F9634-6182-E54F-9B09-3C0842702508}" destId="{59FE45DD-3B4F-EA47-BAEC-E3F8821D4A4C}" srcOrd="0" destOrd="0" presId="urn:microsoft.com/office/officeart/2005/8/layout/orgChart1"/>
    <dgm:cxn modelId="{D0718DFC-6FE9-5D46-9B9C-D36606DCA64C}" type="presOf" srcId="{57546D67-9BF8-F44F-954B-D9EBFB64B09D}" destId="{79D5F097-29E6-EA40-A650-A8BD2791BF81}" srcOrd="0" destOrd="0" presId="urn:microsoft.com/office/officeart/2005/8/layout/orgChart1"/>
    <dgm:cxn modelId="{3CB01847-7BAC-314B-8D24-6A1B2CF610B9}" type="presParOf" srcId="{0D9EE6CF-4A79-AC44-93B5-F46F93924179}" destId="{A9C0C9C0-4C8A-C94A-BA1B-52EFF9FA017B}" srcOrd="0" destOrd="0" presId="urn:microsoft.com/office/officeart/2005/8/layout/orgChart1"/>
    <dgm:cxn modelId="{FB576A5E-505F-474E-891E-DD7F2A95CCEB}" type="presParOf" srcId="{A9C0C9C0-4C8A-C94A-BA1B-52EFF9FA017B}" destId="{4C6D1B91-3DA5-924E-9C30-EA40DC617275}" srcOrd="0" destOrd="0" presId="urn:microsoft.com/office/officeart/2005/8/layout/orgChart1"/>
    <dgm:cxn modelId="{B04DBF94-C23A-2442-8189-C80652EFD160}" type="presParOf" srcId="{4C6D1B91-3DA5-924E-9C30-EA40DC617275}" destId="{D1676B1B-E3C8-824C-BA6B-8DFAA8209CA3}" srcOrd="0" destOrd="0" presId="urn:microsoft.com/office/officeart/2005/8/layout/orgChart1"/>
    <dgm:cxn modelId="{F9B5AEE1-5439-074E-93BA-FFF5B79CF90E}" type="presParOf" srcId="{4C6D1B91-3DA5-924E-9C30-EA40DC617275}" destId="{06B84973-DBCB-F245-8D2A-3F08549DC906}" srcOrd="1" destOrd="0" presId="urn:microsoft.com/office/officeart/2005/8/layout/orgChart1"/>
    <dgm:cxn modelId="{71D456C8-E89B-D540-BF1B-81AF4C5B109D}" type="presParOf" srcId="{A9C0C9C0-4C8A-C94A-BA1B-52EFF9FA017B}" destId="{B676C5B4-BB81-D54F-895C-A48CCE84C704}" srcOrd="1" destOrd="0" presId="urn:microsoft.com/office/officeart/2005/8/layout/orgChart1"/>
    <dgm:cxn modelId="{E7991D07-245E-C744-A31B-58204DAA5516}" type="presParOf" srcId="{A9C0C9C0-4C8A-C94A-BA1B-52EFF9FA017B}" destId="{17F39351-BE73-4540-94E0-6775909B5309}" srcOrd="2" destOrd="0" presId="urn:microsoft.com/office/officeart/2005/8/layout/orgChart1"/>
    <dgm:cxn modelId="{0748B295-0890-A146-801A-4AF276455BD7}" type="presParOf" srcId="{17F39351-BE73-4540-94E0-6775909B5309}" destId="{A953C8D5-E1BD-DC4E-9120-A91624C63E7C}" srcOrd="0" destOrd="0" presId="urn:microsoft.com/office/officeart/2005/8/layout/orgChart1"/>
    <dgm:cxn modelId="{EC2CC478-7381-CD4F-8826-68EAE2860900}" type="presParOf" srcId="{17F39351-BE73-4540-94E0-6775909B5309}" destId="{4477F234-0926-6641-80C5-E564A2B87053}" srcOrd="1" destOrd="0" presId="urn:microsoft.com/office/officeart/2005/8/layout/orgChart1"/>
    <dgm:cxn modelId="{FF02CFE8-8905-884E-AD4F-FC0FD68507C8}" type="presParOf" srcId="{4477F234-0926-6641-80C5-E564A2B87053}" destId="{704699A2-64CD-2F4D-94ED-41B796128670}" srcOrd="0" destOrd="0" presId="urn:microsoft.com/office/officeart/2005/8/layout/orgChart1"/>
    <dgm:cxn modelId="{2A078BE3-C3B5-1944-B714-94B8ACD576FB}" type="presParOf" srcId="{704699A2-64CD-2F4D-94ED-41B796128670}" destId="{1B9C2AD6-A6C0-1647-B7AC-B8EF0DE9C404}" srcOrd="0" destOrd="0" presId="urn:microsoft.com/office/officeart/2005/8/layout/orgChart1"/>
    <dgm:cxn modelId="{983FDB5F-7CD7-F944-A5D8-18C7ABE5BF92}" type="presParOf" srcId="{704699A2-64CD-2F4D-94ED-41B796128670}" destId="{EBB24A4E-D0A3-1749-85BF-FAA47B93B182}" srcOrd="1" destOrd="0" presId="urn:microsoft.com/office/officeart/2005/8/layout/orgChart1"/>
    <dgm:cxn modelId="{EA0443A5-BD7A-0D46-AA8D-ECE5DEA7348D}" type="presParOf" srcId="{4477F234-0926-6641-80C5-E564A2B87053}" destId="{87DB4C7B-285A-4643-BEA5-A20D9B29C2A2}" srcOrd="1" destOrd="0" presId="urn:microsoft.com/office/officeart/2005/8/layout/orgChart1"/>
    <dgm:cxn modelId="{A72F2A14-3A3D-4C44-A7B4-741E4D8B6C09}" type="presParOf" srcId="{87DB4C7B-285A-4643-BEA5-A20D9B29C2A2}" destId="{39A62CF3-08C5-1E4F-AC34-F0E7082DAAE1}" srcOrd="0" destOrd="0" presId="urn:microsoft.com/office/officeart/2005/8/layout/orgChart1"/>
    <dgm:cxn modelId="{0364BA9B-1ADE-C846-8810-E874ACF8431B}" type="presParOf" srcId="{87DB4C7B-285A-4643-BEA5-A20D9B29C2A2}" destId="{CF72F709-ABCF-3649-B5F8-54EDDF592128}" srcOrd="1" destOrd="0" presId="urn:microsoft.com/office/officeart/2005/8/layout/orgChart1"/>
    <dgm:cxn modelId="{8305F882-C91A-F840-A9FD-B8BC68E9D505}" type="presParOf" srcId="{CF72F709-ABCF-3649-B5F8-54EDDF592128}" destId="{21AF94C3-FC85-F04A-89DD-250D783BDCD0}" srcOrd="0" destOrd="0" presId="urn:microsoft.com/office/officeart/2005/8/layout/orgChart1"/>
    <dgm:cxn modelId="{AE8EBD23-AC49-EF48-8C6D-9E00324E2EA5}" type="presParOf" srcId="{21AF94C3-FC85-F04A-89DD-250D783BDCD0}" destId="{BC00FDF0-7F6E-1D45-A658-E95121A8F2E0}" srcOrd="0" destOrd="0" presId="urn:microsoft.com/office/officeart/2005/8/layout/orgChart1"/>
    <dgm:cxn modelId="{66BCD833-5B54-DD41-9E28-3E03C3F28FA6}" type="presParOf" srcId="{21AF94C3-FC85-F04A-89DD-250D783BDCD0}" destId="{A7E77413-B0E1-FB47-8274-FE99F85C22A4}" srcOrd="1" destOrd="0" presId="urn:microsoft.com/office/officeart/2005/8/layout/orgChart1"/>
    <dgm:cxn modelId="{102E8CBD-3E04-474D-ADD1-9CAFE67C1CEE}" type="presParOf" srcId="{CF72F709-ABCF-3649-B5F8-54EDDF592128}" destId="{A51977F6-73E7-6948-A0C6-B33E7D43F3C5}" srcOrd="1" destOrd="0" presId="urn:microsoft.com/office/officeart/2005/8/layout/orgChart1"/>
    <dgm:cxn modelId="{CB997336-E58B-8E48-B21F-789294582E96}" type="presParOf" srcId="{A51977F6-73E7-6948-A0C6-B33E7D43F3C5}" destId="{5DCA216C-0EF1-7D42-A77B-10F4EFF4EB98}" srcOrd="0" destOrd="0" presId="urn:microsoft.com/office/officeart/2005/8/layout/orgChart1"/>
    <dgm:cxn modelId="{63D42B5F-9F21-E94C-A583-375B14DFF90C}" type="presParOf" srcId="{A51977F6-73E7-6948-A0C6-B33E7D43F3C5}" destId="{84ADCA1C-4BF1-344F-A134-AFEB836C7C71}" srcOrd="1" destOrd="0" presId="urn:microsoft.com/office/officeart/2005/8/layout/orgChart1"/>
    <dgm:cxn modelId="{E8B40FB1-812F-9C46-AEEA-CDD5DF3B2B6F}" type="presParOf" srcId="{84ADCA1C-4BF1-344F-A134-AFEB836C7C71}" destId="{5BC54829-8477-9348-AEE2-C8831E21F7F6}" srcOrd="0" destOrd="0" presId="urn:microsoft.com/office/officeart/2005/8/layout/orgChart1"/>
    <dgm:cxn modelId="{7D9C9C91-9692-824E-B41D-0B9F5D35EC5A}" type="presParOf" srcId="{5BC54829-8477-9348-AEE2-C8831E21F7F6}" destId="{61FF31D8-9F1D-7740-839F-660C02534434}" srcOrd="0" destOrd="0" presId="urn:microsoft.com/office/officeart/2005/8/layout/orgChart1"/>
    <dgm:cxn modelId="{3255F71A-7C30-A74E-BDB9-47F5EBAF9B97}" type="presParOf" srcId="{5BC54829-8477-9348-AEE2-C8831E21F7F6}" destId="{1CB69F3A-B39A-FA4C-9A90-A2608CECDF7A}" srcOrd="1" destOrd="0" presId="urn:microsoft.com/office/officeart/2005/8/layout/orgChart1"/>
    <dgm:cxn modelId="{5775D5C4-4E69-B743-B30B-DDF433578C7E}" type="presParOf" srcId="{84ADCA1C-4BF1-344F-A134-AFEB836C7C71}" destId="{05CFCE67-0A99-4C48-B2F9-6A5023163E4B}" srcOrd="1" destOrd="0" presId="urn:microsoft.com/office/officeart/2005/8/layout/orgChart1"/>
    <dgm:cxn modelId="{C6062D97-A981-B248-992F-7D884ED1433E}" type="presParOf" srcId="{05CFCE67-0A99-4C48-B2F9-6A5023163E4B}" destId="{AC4BB0B1-7BA9-3A4F-9C32-EE01FC84DC59}" srcOrd="0" destOrd="0" presId="urn:microsoft.com/office/officeart/2005/8/layout/orgChart1"/>
    <dgm:cxn modelId="{6A49B646-39EE-BB4B-AF8B-9ED326C1D8FD}" type="presParOf" srcId="{05CFCE67-0A99-4C48-B2F9-6A5023163E4B}" destId="{473FA7D8-F9A0-8C4E-9A6B-3C3BF73E219F}" srcOrd="1" destOrd="0" presId="urn:microsoft.com/office/officeart/2005/8/layout/orgChart1"/>
    <dgm:cxn modelId="{A0639E68-0245-CA4B-A312-2F15DADAAC4F}" type="presParOf" srcId="{473FA7D8-F9A0-8C4E-9A6B-3C3BF73E219F}" destId="{EAF25C1E-7FD2-2043-8C8C-3DBA88C60EF3}" srcOrd="0" destOrd="0" presId="urn:microsoft.com/office/officeart/2005/8/layout/orgChart1"/>
    <dgm:cxn modelId="{2AC7C681-8E29-5046-AB35-66A992A3EABF}" type="presParOf" srcId="{EAF25C1E-7FD2-2043-8C8C-3DBA88C60EF3}" destId="{5F84C921-3277-D944-879A-58BF44FE3D97}" srcOrd="0" destOrd="0" presId="urn:microsoft.com/office/officeart/2005/8/layout/orgChart1"/>
    <dgm:cxn modelId="{C6307DF0-BD98-1C47-BE09-EFB3DFCC5C78}" type="presParOf" srcId="{EAF25C1E-7FD2-2043-8C8C-3DBA88C60EF3}" destId="{36DB4059-3B74-6E4F-999A-12CAA86C3E10}" srcOrd="1" destOrd="0" presId="urn:microsoft.com/office/officeart/2005/8/layout/orgChart1"/>
    <dgm:cxn modelId="{08B22E84-328D-3D48-B94B-C017E5DD0C8C}" type="presParOf" srcId="{473FA7D8-F9A0-8C4E-9A6B-3C3BF73E219F}" destId="{B9FC2A01-DDBB-F340-87C3-DA536C1EF503}" srcOrd="1" destOrd="0" presId="urn:microsoft.com/office/officeart/2005/8/layout/orgChart1"/>
    <dgm:cxn modelId="{FCB3B6BD-71B4-024D-A39B-B753662F2C59}" type="presParOf" srcId="{B9FC2A01-DDBB-F340-87C3-DA536C1EF503}" destId="{3E8DD217-EA49-5949-96E9-6F0FD39D2ABB}" srcOrd="0" destOrd="0" presId="urn:microsoft.com/office/officeart/2005/8/layout/orgChart1"/>
    <dgm:cxn modelId="{A2AE6031-681B-9940-8A64-C2A869EABDB5}" type="presParOf" srcId="{B9FC2A01-DDBB-F340-87C3-DA536C1EF503}" destId="{ECF01A41-AF06-2042-B10B-E0A895F678F6}" srcOrd="1" destOrd="0" presId="urn:microsoft.com/office/officeart/2005/8/layout/orgChart1"/>
    <dgm:cxn modelId="{95624D2A-325C-CF49-886F-1B521AA2E126}" type="presParOf" srcId="{ECF01A41-AF06-2042-B10B-E0A895F678F6}" destId="{E040DE85-82B1-0A4C-A7C9-3A8014234A63}" srcOrd="0" destOrd="0" presId="urn:microsoft.com/office/officeart/2005/8/layout/orgChart1"/>
    <dgm:cxn modelId="{19EAAB11-8030-4D47-A156-5460B635B83C}" type="presParOf" srcId="{E040DE85-82B1-0A4C-A7C9-3A8014234A63}" destId="{39B737D9-7D6D-A643-B055-4AE6FABD414C}" srcOrd="0" destOrd="0" presId="urn:microsoft.com/office/officeart/2005/8/layout/orgChart1"/>
    <dgm:cxn modelId="{A6FB9010-0035-A24B-A54B-43A3878EB238}" type="presParOf" srcId="{E040DE85-82B1-0A4C-A7C9-3A8014234A63}" destId="{AD9CA58A-C83D-D046-94CE-0CA6576F99FD}" srcOrd="1" destOrd="0" presId="urn:microsoft.com/office/officeart/2005/8/layout/orgChart1"/>
    <dgm:cxn modelId="{8A9458EF-6256-4F4D-8A31-03F83662A72A}" type="presParOf" srcId="{ECF01A41-AF06-2042-B10B-E0A895F678F6}" destId="{937580F7-43D2-A046-9030-D14513361CE1}" srcOrd="1" destOrd="0" presId="urn:microsoft.com/office/officeart/2005/8/layout/orgChart1"/>
    <dgm:cxn modelId="{E9A2952A-DCDE-AD4C-B679-911C0D2D370C}" type="presParOf" srcId="{ECF01A41-AF06-2042-B10B-E0A895F678F6}" destId="{A3D4085A-1ECD-F24C-8CB7-594106B8D0EE}" srcOrd="2" destOrd="0" presId="urn:microsoft.com/office/officeart/2005/8/layout/orgChart1"/>
    <dgm:cxn modelId="{24C6B800-0B77-3842-854D-5F1047E36678}" type="presParOf" srcId="{B9FC2A01-DDBB-F340-87C3-DA536C1EF503}" destId="{061A4AA3-D134-514F-9FFB-5C6505265DE6}" srcOrd="2" destOrd="0" presId="urn:microsoft.com/office/officeart/2005/8/layout/orgChart1"/>
    <dgm:cxn modelId="{84FAC408-A276-ED4E-896C-8FB6A1C66561}" type="presParOf" srcId="{B9FC2A01-DDBB-F340-87C3-DA536C1EF503}" destId="{DA97166E-B322-DE4E-A83E-391466D49D88}" srcOrd="3" destOrd="0" presId="urn:microsoft.com/office/officeart/2005/8/layout/orgChart1"/>
    <dgm:cxn modelId="{BD8088F2-074B-684B-BE22-550E1BE1681A}" type="presParOf" srcId="{DA97166E-B322-DE4E-A83E-391466D49D88}" destId="{9CF9A964-9F60-484B-BD58-34B7869A7343}" srcOrd="0" destOrd="0" presId="urn:microsoft.com/office/officeart/2005/8/layout/orgChart1"/>
    <dgm:cxn modelId="{5CC3F08D-9BFA-394F-B5FA-D198EE975C2B}" type="presParOf" srcId="{9CF9A964-9F60-484B-BD58-34B7869A7343}" destId="{31EEAD91-C472-7742-B16B-EA88A290A540}" srcOrd="0" destOrd="0" presId="urn:microsoft.com/office/officeart/2005/8/layout/orgChart1"/>
    <dgm:cxn modelId="{56EC1304-F2B2-F24C-992F-F4DAE3352151}" type="presParOf" srcId="{9CF9A964-9F60-484B-BD58-34B7869A7343}" destId="{DBC547B4-B696-844F-B42E-B21A3BD743ED}" srcOrd="1" destOrd="0" presId="urn:microsoft.com/office/officeart/2005/8/layout/orgChart1"/>
    <dgm:cxn modelId="{D8AF0435-D003-D448-8AD9-86E249E7504A}" type="presParOf" srcId="{DA97166E-B322-DE4E-A83E-391466D49D88}" destId="{1BFDCE4C-6B61-4040-9CCE-405C672EF42F}" srcOrd="1" destOrd="0" presId="urn:microsoft.com/office/officeart/2005/8/layout/orgChart1"/>
    <dgm:cxn modelId="{76AFBC64-B621-8D44-B780-8E5B627F939E}" type="presParOf" srcId="{DA97166E-B322-DE4E-A83E-391466D49D88}" destId="{7689C030-9E1D-B840-961D-352845120C24}" srcOrd="2" destOrd="0" presId="urn:microsoft.com/office/officeart/2005/8/layout/orgChart1"/>
    <dgm:cxn modelId="{655EA709-B538-B04B-911D-6F2EA673782C}" type="presParOf" srcId="{473FA7D8-F9A0-8C4E-9A6B-3C3BF73E219F}" destId="{C88211D0-2C5B-D441-AE55-5F05B8054A29}" srcOrd="2" destOrd="0" presId="urn:microsoft.com/office/officeart/2005/8/layout/orgChart1"/>
    <dgm:cxn modelId="{0AA29F74-E114-4743-87A5-AB6A807F3CE1}" type="presParOf" srcId="{84ADCA1C-4BF1-344F-A134-AFEB836C7C71}" destId="{EA81B476-9E26-A24D-91F1-DE29520870B2}" srcOrd="2" destOrd="0" presId="urn:microsoft.com/office/officeart/2005/8/layout/orgChart1"/>
    <dgm:cxn modelId="{D6849D4A-2874-914E-A45F-374CCCC2F720}" type="presParOf" srcId="{CF72F709-ABCF-3649-B5F8-54EDDF592128}" destId="{F374E04E-615E-AA43-87BD-CE4571D47E3F}" srcOrd="2" destOrd="0" presId="urn:microsoft.com/office/officeart/2005/8/layout/orgChart1"/>
    <dgm:cxn modelId="{BF36FCC6-57F1-534E-8EC0-82095017A851}" type="presParOf" srcId="{87DB4C7B-285A-4643-BEA5-A20D9B29C2A2}" destId="{79D5F097-29E6-EA40-A650-A8BD2791BF81}" srcOrd="2" destOrd="0" presId="urn:microsoft.com/office/officeart/2005/8/layout/orgChart1"/>
    <dgm:cxn modelId="{1DD3E088-6CCC-904F-B9F6-EC00CD21C2EE}" type="presParOf" srcId="{87DB4C7B-285A-4643-BEA5-A20D9B29C2A2}" destId="{9211D667-D942-5C4B-845C-390828A3DF78}" srcOrd="3" destOrd="0" presId="urn:microsoft.com/office/officeart/2005/8/layout/orgChart1"/>
    <dgm:cxn modelId="{7E591B9C-B487-234B-892F-97F0A521DEC8}" type="presParOf" srcId="{9211D667-D942-5C4B-845C-390828A3DF78}" destId="{E35D7469-2EA9-F540-A9BE-0918E48E9653}" srcOrd="0" destOrd="0" presId="urn:microsoft.com/office/officeart/2005/8/layout/orgChart1"/>
    <dgm:cxn modelId="{55F339FF-5E06-0542-AB64-303F29D81FED}" type="presParOf" srcId="{E35D7469-2EA9-F540-A9BE-0918E48E9653}" destId="{59FE45DD-3B4F-EA47-BAEC-E3F8821D4A4C}" srcOrd="0" destOrd="0" presId="urn:microsoft.com/office/officeart/2005/8/layout/orgChart1"/>
    <dgm:cxn modelId="{AC80850D-8CAE-4144-9FA0-6BEAD514B002}" type="presParOf" srcId="{E35D7469-2EA9-F540-A9BE-0918E48E9653}" destId="{6E8948A2-BECF-F84A-A292-EED435CDF6A0}" srcOrd="1" destOrd="0" presId="urn:microsoft.com/office/officeart/2005/8/layout/orgChart1"/>
    <dgm:cxn modelId="{2E423A5A-AC68-2940-85D1-195BA7117023}" type="presParOf" srcId="{9211D667-D942-5C4B-845C-390828A3DF78}" destId="{D98AA604-51B0-F147-B987-782A2A9DA3CE}" srcOrd="1" destOrd="0" presId="urn:microsoft.com/office/officeart/2005/8/layout/orgChart1"/>
    <dgm:cxn modelId="{FD528393-D320-9D47-BC5A-1B91579FFE97}" type="presParOf" srcId="{D98AA604-51B0-F147-B987-782A2A9DA3CE}" destId="{E489BA96-037A-614F-96AB-E05A3CEFE2E3}" srcOrd="0" destOrd="0" presId="urn:microsoft.com/office/officeart/2005/8/layout/orgChart1"/>
    <dgm:cxn modelId="{3C6A05B1-3481-3A4D-9B64-3EB5CC0AD34B}" type="presParOf" srcId="{D98AA604-51B0-F147-B987-782A2A9DA3CE}" destId="{BE692C60-B9F4-1045-A027-CF4815C46317}" srcOrd="1" destOrd="0" presId="urn:microsoft.com/office/officeart/2005/8/layout/orgChart1"/>
    <dgm:cxn modelId="{51ED2A90-CD18-B54A-98AE-A0FA867988F6}" type="presParOf" srcId="{BE692C60-B9F4-1045-A027-CF4815C46317}" destId="{45965AC1-377D-6F4A-AD41-6625FB640C61}" srcOrd="0" destOrd="0" presId="urn:microsoft.com/office/officeart/2005/8/layout/orgChart1"/>
    <dgm:cxn modelId="{9DD4EF45-C259-FB4D-ADE4-B18EAA42AF9F}" type="presParOf" srcId="{45965AC1-377D-6F4A-AD41-6625FB640C61}" destId="{B68D3D18-D469-4842-ACC9-1381FDC98644}" srcOrd="0" destOrd="0" presId="urn:microsoft.com/office/officeart/2005/8/layout/orgChart1"/>
    <dgm:cxn modelId="{EE610886-BCF5-1141-8915-3248CB86F87C}" type="presParOf" srcId="{45965AC1-377D-6F4A-AD41-6625FB640C61}" destId="{979C2CAE-B407-704E-81BD-4B77D38BD954}" srcOrd="1" destOrd="0" presId="urn:microsoft.com/office/officeart/2005/8/layout/orgChart1"/>
    <dgm:cxn modelId="{F5FE133B-762F-D64D-B670-668582B6575B}" type="presParOf" srcId="{BE692C60-B9F4-1045-A027-CF4815C46317}" destId="{CE541760-6FEA-9E42-8BEA-9F9FFBCEA830}" srcOrd="1" destOrd="0" presId="urn:microsoft.com/office/officeart/2005/8/layout/orgChart1"/>
    <dgm:cxn modelId="{8BBA2134-1DCF-6149-93BC-CECCE7F821C7}" type="presParOf" srcId="{CE541760-6FEA-9E42-8BEA-9F9FFBCEA830}" destId="{AE564525-E97F-464F-9A3A-B18EDF466CF3}" srcOrd="0" destOrd="0" presId="urn:microsoft.com/office/officeart/2005/8/layout/orgChart1"/>
    <dgm:cxn modelId="{8587FFD1-D1E0-454D-9EED-BC29AD91FCD9}" type="presParOf" srcId="{CE541760-6FEA-9E42-8BEA-9F9FFBCEA830}" destId="{3EC02B9C-30B3-8840-9D51-0E0ED4B704A1}" srcOrd="1" destOrd="0" presId="urn:microsoft.com/office/officeart/2005/8/layout/orgChart1"/>
    <dgm:cxn modelId="{F386A12C-5BE6-074B-842F-CD28487BAB2B}" type="presParOf" srcId="{3EC02B9C-30B3-8840-9D51-0E0ED4B704A1}" destId="{7F2E1F59-3810-1F48-AF0F-02C8CDF66E0B}" srcOrd="0" destOrd="0" presId="urn:microsoft.com/office/officeart/2005/8/layout/orgChart1"/>
    <dgm:cxn modelId="{F479E78A-9750-0944-9D6D-02DCD2142E8C}" type="presParOf" srcId="{7F2E1F59-3810-1F48-AF0F-02C8CDF66E0B}" destId="{449C30D2-7AEF-D84A-AFB6-0B2B4FA27EB8}" srcOrd="0" destOrd="0" presId="urn:microsoft.com/office/officeart/2005/8/layout/orgChart1"/>
    <dgm:cxn modelId="{CA120B92-4632-EE47-8BCB-2A5FFAF3AAE4}" type="presParOf" srcId="{7F2E1F59-3810-1F48-AF0F-02C8CDF66E0B}" destId="{E8CAE353-ADBA-B946-A9AB-E87FD56069AA}" srcOrd="1" destOrd="0" presId="urn:microsoft.com/office/officeart/2005/8/layout/orgChart1"/>
    <dgm:cxn modelId="{7EBBD3B5-6EFD-A84D-A5C0-A5E7467D81C1}" type="presParOf" srcId="{3EC02B9C-30B3-8840-9D51-0E0ED4B704A1}" destId="{E6155B23-F0C3-9044-A761-D24862F753E0}" srcOrd="1" destOrd="0" presId="urn:microsoft.com/office/officeart/2005/8/layout/orgChart1"/>
    <dgm:cxn modelId="{0A6FAF7E-29F9-8846-A8C4-30F1909F78C1}" type="presParOf" srcId="{E6155B23-F0C3-9044-A761-D24862F753E0}" destId="{81825A91-684E-3849-B14B-0BA5A0259627}" srcOrd="0" destOrd="0" presId="urn:microsoft.com/office/officeart/2005/8/layout/orgChart1"/>
    <dgm:cxn modelId="{5F07D680-14C5-7442-9B06-23FF41FCD2D3}" type="presParOf" srcId="{E6155B23-F0C3-9044-A761-D24862F753E0}" destId="{5BDB24E0-E3C1-924D-8CA3-02F19E1B42C5}" srcOrd="1" destOrd="0" presId="urn:microsoft.com/office/officeart/2005/8/layout/orgChart1"/>
    <dgm:cxn modelId="{E98B4B4A-A81F-7445-BFF4-AD6BD464A28A}" type="presParOf" srcId="{5BDB24E0-E3C1-924D-8CA3-02F19E1B42C5}" destId="{195CCE1D-69FE-9B4A-9D5D-3A9E1AE065DB}" srcOrd="0" destOrd="0" presId="urn:microsoft.com/office/officeart/2005/8/layout/orgChart1"/>
    <dgm:cxn modelId="{79E5CAD6-6158-FD4F-A5AA-30C5CA0D55B8}" type="presParOf" srcId="{195CCE1D-69FE-9B4A-9D5D-3A9E1AE065DB}" destId="{BFD141AB-C2BD-8545-B8AB-829BED386EA1}" srcOrd="0" destOrd="0" presId="urn:microsoft.com/office/officeart/2005/8/layout/orgChart1"/>
    <dgm:cxn modelId="{CAFD0775-5352-B849-A0E7-5D155F13D9FF}" type="presParOf" srcId="{195CCE1D-69FE-9B4A-9D5D-3A9E1AE065DB}" destId="{6D88DBF6-1C28-D84D-A539-3E6C56A3E5F5}" srcOrd="1" destOrd="0" presId="urn:microsoft.com/office/officeart/2005/8/layout/orgChart1"/>
    <dgm:cxn modelId="{866531DA-B7BD-754B-8D9B-F143446DF52A}" type="presParOf" srcId="{5BDB24E0-E3C1-924D-8CA3-02F19E1B42C5}" destId="{C2D71ECB-05FF-274C-99EA-DEFBCAC45B08}" srcOrd="1" destOrd="0" presId="urn:microsoft.com/office/officeart/2005/8/layout/orgChart1"/>
    <dgm:cxn modelId="{44489B9A-782F-6C40-871C-45E0578756C8}" type="presParOf" srcId="{5BDB24E0-E3C1-924D-8CA3-02F19E1B42C5}" destId="{BC68BA83-A166-D146-B671-A9BF3A72A4BD}" srcOrd="2" destOrd="0" presId="urn:microsoft.com/office/officeart/2005/8/layout/orgChart1"/>
    <dgm:cxn modelId="{D3746259-91A9-2342-847A-5CC0F8C50B9B}" type="presParOf" srcId="{E6155B23-F0C3-9044-A761-D24862F753E0}" destId="{4B28BCE5-F1FC-1646-AD51-1E2F4F753C89}" srcOrd="2" destOrd="0" presId="urn:microsoft.com/office/officeart/2005/8/layout/orgChart1"/>
    <dgm:cxn modelId="{3396078F-3833-EE41-8622-A7A324500CD1}" type="presParOf" srcId="{E6155B23-F0C3-9044-A761-D24862F753E0}" destId="{9DDF6719-D8B9-604F-982B-448DEFB4D940}" srcOrd="3" destOrd="0" presId="urn:microsoft.com/office/officeart/2005/8/layout/orgChart1"/>
    <dgm:cxn modelId="{10A77324-BC39-7649-B2C9-0AECD6E9D1EA}" type="presParOf" srcId="{9DDF6719-D8B9-604F-982B-448DEFB4D940}" destId="{B59D0832-930D-7148-B1D8-27F6DC1A46AC}" srcOrd="0" destOrd="0" presId="urn:microsoft.com/office/officeart/2005/8/layout/orgChart1"/>
    <dgm:cxn modelId="{61D07B61-31CC-0F4C-AC04-61389D7C6E61}" type="presParOf" srcId="{B59D0832-930D-7148-B1D8-27F6DC1A46AC}" destId="{DC5414DF-FCD4-584B-9D95-4FB53BDE1544}" srcOrd="0" destOrd="0" presId="urn:microsoft.com/office/officeart/2005/8/layout/orgChart1"/>
    <dgm:cxn modelId="{065C6079-461A-BB46-89E6-BEA6776EB2CF}" type="presParOf" srcId="{B59D0832-930D-7148-B1D8-27F6DC1A46AC}" destId="{7F30D505-C0BB-E748-ACAB-4B6272F176EF}" srcOrd="1" destOrd="0" presId="urn:microsoft.com/office/officeart/2005/8/layout/orgChart1"/>
    <dgm:cxn modelId="{3C3D795F-BF4A-1D47-B061-78C095AA678F}" type="presParOf" srcId="{9DDF6719-D8B9-604F-982B-448DEFB4D940}" destId="{E8587199-0010-5A4C-8E7A-8A1FFBDD03E8}" srcOrd="1" destOrd="0" presId="urn:microsoft.com/office/officeart/2005/8/layout/orgChart1"/>
    <dgm:cxn modelId="{492F9E05-7B25-B149-8871-1D03E169E63F}" type="presParOf" srcId="{9DDF6719-D8B9-604F-982B-448DEFB4D940}" destId="{50BAE540-88BA-5742-9959-B920A7DB8905}" srcOrd="2" destOrd="0" presId="urn:microsoft.com/office/officeart/2005/8/layout/orgChart1"/>
    <dgm:cxn modelId="{625EC183-1576-C341-870C-CA28B8E598BF}" type="presParOf" srcId="{3EC02B9C-30B3-8840-9D51-0E0ED4B704A1}" destId="{14C86E1D-2561-AC47-AB82-ADDE266E128F}" srcOrd="2" destOrd="0" presId="urn:microsoft.com/office/officeart/2005/8/layout/orgChart1"/>
    <dgm:cxn modelId="{AAEE8EBC-7069-0046-83EC-34ED1CA27971}" type="presParOf" srcId="{BE692C60-B9F4-1045-A027-CF4815C46317}" destId="{991ACDF6-0818-5640-A3AC-0EC8DFADBCFE}" srcOrd="2" destOrd="0" presId="urn:microsoft.com/office/officeart/2005/8/layout/orgChart1"/>
    <dgm:cxn modelId="{8238BF7F-BA4E-1043-B4B6-BBF33BAB992C}" type="presParOf" srcId="{9211D667-D942-5C4B-845C-390828A3DF78}" destId="{C9D38519-8AB4-2F46-A216-623E4FF0924F}" srcOrd="2" destOrd="0" presId="urn:microsoft.com/office/officeart/2005/8/layout/orgChart1"/>
    <dgm:cxn modelId="{95779D46-86D2-5941-92C0-F6287A2A950D}" type="presParOf" srcId="{4477F234-0926-6641-80C5-E564A2B87053}" destId="{19B9BBD3-153B-BA47-AF38-0BE8F5506512}" srcOrd="2" destOrd="0" presId="urn:microsoft.com/office/officeart/2005/8/layout/orgChart1"/>
    <dgm:cxn modelId="{1941DFC8-4E6B-8744-BB31-B01B1BE70125}" type="presParOf" srcId="{17F39351-BE73-4540-94E0-6775909B5309}" destId="{CDB68772-F210-FD41-B28E-24DE66A03509}" srcOrd="2" destOrd="0" presId="urn:microsoft.com/office/officeart/2005/8/layout/orgChart1"/>
    <dgm:cxn modelId="{FD632F32-AB43-BD43-99E7-F4D0131BC60B}" type="presParOf" srcId="{17F39351-BE73-4540-94E0-6775909B5309}" destId="{B14D3D34-6236-044F-BCC7-1E4E2B3B1A3B}" srcOrd="3" destOrd="0" presId="urn:microsoft.com/office/officeart/2005/8/layout/orgChart1"/>
    <dgm:cxn modelId="{B37779B8-6687-D246-A008-E6ADCBA97885}" type="presParOf" srcId="{B14D3D34-6236-044F-BCC7-1E4E2B3B1A3B}" destId="{DD521B36-1101-214E-A3F9-978942C34190}" srcOrd="0" destOrd="0" presId="urn:microsoft.com/office/officeart/2005/8/layout/orgChart1"/>
    <dgm:cxn modelId="{60A7404D-7167-094C-B87E-A4FF438CB6A0}" type="presParOf" srcId="{DD521B36-1101-214E-A3F9-978942C34190}" destId="{F7A7AB53-4EFD-A54A-B9B2-9258E08510B1}" srcOrd="0" destOrd="0" presId="urn:microsoft.com/office/officeart/2005/8/layout/orgChart1"/>
    <dgm:cxn modelId="{9008FDB8-99D1-3D47-9414-33531C3F45D1}" type="presParOf" srcId="{DD521B36-1101-214E-A3F9-978942C34190}" destId="{C9BE5251-D01C-D841-A5B3-A240C34D2562}" srcOrd="1" destOrd="0" presId="urn:microsoft.com/office/officeart/2005/8/layout/orgChart1"/>
    <dgm:cxn modelId="{3F43A93E-8718-2946-94A9-33EAEB2938BD}" type="presParOf" srcId="{B14D3D34-6236-044F-BCC7-1E4E2B3B1A3B}" destId="{322D258F-F548-4641-97FF-4282E49A5AE1}" srcOrd="1" destOrd="0" presId="urn:microsoft.com/office/officeart/2005/8/layout/orgChart1"/>
    <dgm:cxn modelId="{E8253F6D-1664-714F-A2A9-C599ED9DEEEF}" type="presParOf" srcId="{322D258F-F548-4641-97FF-4282E49A5AE1}" destId="{70ED09B9-6BF7-0646-94BF-3E215857510E}" srcOrd="0" destOrd="0" presId="urn:microsoft.com/office/officeart/2005/8/layout/orgChart1"/>
    <dgm:cxn modelId="{4B825777-A4F3-AD4F-AE42-5DC77BE9A711}" type="presParOf" srcId="{322D258F-F548-4641-97FF-4282E49A5AE1}" destId="{6036F8AA-21B5-7F4E-B637-49451241B855}" srcOrd="1" destOrd="0" presId="urn:microsoft.com/office/officeart/2005/8/layout/orgChart1"/>
    <dgm:cxn modelId="{67F30CC0-C731-3840-B3C3-3BAD6D644863}" type="presParOf" srcId="{6036F8AA-21B5-7F4E-B637-49451241B855}" destId="{7A62A32F-EB17-AF4E-82F8-3ABA8452F72D}" srcOrd="0" destOrd="0" presId="urn:microsoft.com/office/officeart/2005/8/layout/orgChart1"/>
    <dgm:cxn modelId="{0936341E-D378-4448-8F21-46B705B98D54}" type="presParOf" srcId="{7A62A32F-EB17-AF4E-82F8-3ABA8452F72D}" destId="{D4875C95-45BE-ED4F-BC04-D4476F73D8AA}" srcOrd="0" destOrd="0" presId="urn:microsoft.com/office/officeart/2005/8/layout/orgChart1"/>
    <dgm:cxn modelId="{9DF34CCA-5A5E-354B-BDCC-9F6BD4C5A21A}" type="presParOf" srcId="{7A62A32F-EB17-AF4E-82F8-3ABA8452F72D}" destId="{567BE2C8-A5EC-4647-BAC3-ECE4921298AC}" srcOrd="1" destOrd="0" presId="urn:microsoft.com/office/officeart/2005/8/layout/orgChart1"/>
    <dgm:cxn modelId="{DD66CDF4-A81E-3743-BB3E-A323A2C05994}" type="presParOf" srcId="{6036F8AA-21B5-7F4E-B637-49451241B855}" destId="{59C0CE27-73A0-E44F-BD90-B7A7FE3363AC}" srcOrd="1" destOrd="0" presId="urn:microsoft.com/office/officeart/2005/8/layout/orgChart1"/>
    <dgm:cxn modelId="{C5739027-1EE0-9540-81FC-BF80B137C811}" type="presParOf" srcId="{6036F8AA-21B5-7F4E-B637-49451241B855}" destId="{3F29900D-69D9-5945-8EFE-3E9F91311D59}" srcOrd="2" destOrd="0" presId="urn:microsoft.com/office/officeart/2005/8/layout/orgChart1"/>
    <dgm:cxn modelId="{E491F1B9-DF71-744A-8E0E-FCE061A52A05}" type="presParOf" srcId="{B14D3D34-6236-044F-BCC7-1E4E2B3B1A3B}" destId="{1FBCC56E-52EE-984B-9EB9-227452DD1B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5B519-A84A-D94A-8EEE-3B1F1C7150E1}" type="doc">
      <dgm:prSet loTypeId="urn:microsoft.com/office/officeart/2005/8/layout/orgChart1" loCatId="hierarchy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AA6882AB-4E8D-BA48-9C50-A290F8EBAEA4}">
      <dgm:prSet phldrT="[文本]"/>
      <dgm:spPr/>
      <dgm:t>
        <a:bodyPr/>
        <a:lstStyle/>
        <a:p>
          <a:r>
            <a:rPr lang="zh-CN" altLang="en-US" dirty="0"/>
            <a:t>卡牌</a:t>
          </a:r>
        </a:p>
      </dgm:t>
    </dgm:pt>
    <dgm:pt modelId="{83F10802-1A14-4746-8BF5-163847489D54}" type="parTrans" cxnId="{8A425744-62F8-6743-A40E-6A15DA504F73}">
      <dgm:prSet/>
      <dgm:spPr/>
      <dgm:t>
        <a:bodyPr/>
        <a:lstStyle/>
        <a:p>
          <a:endParaRPr lang="zh-CN" altLang="en-US"/>
        </a:p>
      </dgm:t>
    </dgm:pt>
    <dgm:pt modelId="{39AC345F-FF6E-0C49-B441-222F905527FA}" type="sibTrans" cxnId="{8A425744-62F8-6743-A40E-6A15DA504F73}">
      <dgm:prSet/>
      <dgm:spPr/>
      <dgm:t>
        <a:bodyPr/>
        <a:lstStyle/>
        <a:p>
          <a:endParaRPr lang="zh-CN" altLang="en-US"/>
        </a:p>
      </dgm:t>
    </dgm:pt>
    <dgm:pt modelId="{ED010F53-C9A6-6C4A-A5DE-702C85E1A0F3}">
      <dgm:prSet phldrT="[文本]"/>
      <dgm:spPr/>
      <dgm:t>
        <a:bodyPr/>
        <a:lstStyle/>
        <a:p>
          <a:r>
            <a:rPr lang="zh-CN" altLang="en-US" dirty="0"/>
            <a:t>旋转</a:t>
          </a:r>
        </a:p>
      </dgm:t>
    </dgm:pt>
    <dgm:pt modelId="{8E9EA56B-3F8D-3240-B78C-5FD4D5E959E2}" type="parTrans" cxnId="{D0784470-08F2-7A4F-874A-F26F9E703A39}">
      <dgm:prSet/>
      <dgm:spPr/>
      <dgm:t>
        <a:bodyPr/>
        <a:lstStyle/>
        <a:p>
          <a:endParaRPr lang="zh-CN" altLang="en-US"/>
        </a:p>
      </dgm:t>
    </dgm:pt>
    <dgm:pt modelId="{BFD3D8BA-CF12-384D-8F5A-FB01B93A5AE5}" type="sibTrans" cxnId="{D0784470-08F2-7A4F-874A-F26F9E703A39}">
      <dgm:prSet/>
      <dgm:spPr/>
      <dgm:t>
        <a:bodyPr/>
        <a:lstStyle/>
        <a:p>
          <a:endParaRPr lang="zh-CN" altLang="en-US"/>
        </a:p>
      </dgm:t>
    </dgm:pt>
    <dgm:pt modelId="{C98A421D-8F61-EE4E-BBC1-366B439BBB11}">
      <dgm:prSet phldrT="[文本]"/>
      <dgm:spPr/>
      <dgm:t>
        <a:bodyPr/>
        <a:lstStyle/>
        <a:p>
          <a:r>
            <a:rPr lang="zh-CN" altLang="en-US" dirty="0"/>
            <a:t>随机发牌</a:t>
          </a:r>
        </a:p>
      </dgm:t>
    </dgm:pt>
    <dgm:pt modelId="{012E62AC-2E92-9B4D-B5D6-B14FFD385254}" type="parTrans" cxnId="{0A6B3A6D-1AE7-B848-88E1-979628D80601}">
      <dgm:prSet/>
      <dgm:spPr/>
      <dgm:t>
        <a:bodyPr/>
        <a:lstStyle/>
        <a:p>
          <a:endParaRPr lang="zh-CN" altLang="en-US"/>
        </a:p>
      </dgm:t>
    </dgm:pt>
    <dgm:pt modelId="{E2789EEB-8D71-D248-8B0C-9CC5AC744F21}" type="sibTrans" cxnId="{0A6B3A6D-1AE7-B848-88E1-979628D80601}">
      <dgm:prSet/>
      <dgm:spPr/>
      <dgm:t>
        <a:bodyPr/>
        <a:lstStyle/>
        <a:p>
          <a:endParaRPr lang="zh-CN" altLang="en-US"/>
        </a:p>
      </dgm:t>
    </dgm:pt>
    <dgm:pt modelId="{B2EAD7BD-E4D8-C542-ADF6-6A99EB624378}">
      <dgm:prSet phldrT="[文本]"/>
      <dgm:spPr/>
      <dgm:t>
        <a:bodyPr/>
        <a:lstStyle/>
        <a:p>
          <a:r>
            <a:rPr lang="zh-CN" altLang="en-US" dirty="0"/>
            <a:t>卡牌预览</a:t>
          </a:r>
        </a:p>
      </dgm:t>
    </dgm:pt>
    <dgm:pt modelId="{124AE725-9CEF-894D-A257-297295BDD2A8}" type="parTrans" cxnId="{C98D02CC-471C-1541-9D4A-0B662C53AAFC}">
      <dgm:prSet/>
      <dgm:spPr/>
      <dgm:t>
        <a:bodyPr/>
        <a:lstStyle/>
        <a:p>
          <a:endParaRPr lang="zh-CN" altLang="en-US"/>
        </a:p>
      </dgm:t>
    </dgm:pt>
    <dgm:pt modelId="{29112391-42EE-3D4E-87A8-61255B900463}" type="sibTrans" cxnId="{C98D02CC-471C-1541-9D4A-0B662C53AAFC}">
      <dgm:prSet/>
      <dgm:spPr/>
      <dgm:t>
        <a:bodyPr/>
        <a:lstStyle/>
        <a:p>
          <a:endParaRPr lang="zh-CN" altLang="en-US"/>
        </a:p>
      </dgm:t>
    </dgm:pt>
    <dgm:pt modelId="{4E4F1BBE-063B-5A41-AA91-95699302FD3D}">
      <dgm:prSet/>
      <dgm:spPr/>
      <dgm:t>
        <a:bodyPr/>
        <a:lstStyle/>
        <a:p>
          <a:r>
            <a:rPr lang="zh-CN" altLang="en-US" dirty="0"/>
            <a:t>拖拽</a:t>
          </a:r>
        </a:p>
      </dgm:t>
    </dgm:pt>
    <dgm:pt modelId="{E642904D-4E4F-954E-937F-A4DC5C75DCD6}" type="parTrans" cxnId="{EF5ED916-374F-944F-ADF7-1D66BCE4B7A3}">
      <dgm:prSet/>
      <dgm:spPr/>
      <dgm:t>
        <a:bodyPr/>
        <a:lstStyle/>
        <a:p>
          <a:endParaRPr lang="zh-CN" altLang="en-US"/>
        </a:p>
      </dgm:t>
    </dgm:pt>
    <dgm:pt modelId="{6473A07A-9B3D-AC40-AC4A-2ADBBE6D7982}" type="sibTrans" cxnId="{EF5ED916-374F-944F-ADF7-1D66BCE4B7A3}">
      <dgm:prSet/>
      <dgm:spPr/>
      <dgm:t>
        <a:bodyPr/>
        <a:lstStyle/>
        <a:p>
          <a:endParaRPr lang="zh-CN" altLang="en-US"/>
        </a:p>
      </dgm:t>
    </dgm:pt>
    <dgm:pt modelId="{C204190F-0740-0D4B-9375-9FD9FE71A7AB}">
      <dgm:prSet/>
      <dgm:spPr/>
      <dgm:t>
        <a:bodyPr/>
        <a:lstStyle/>
        <a:p>
          <a:r>
            <a:rPr lang="en-US" altLang="zh-CN" dirty="0" err="1"/>
            <a:t>facepoint</a:t>
          </a:r>
          <a:endParaRPr lang="zh-CN" altLang="en-US" dirty="0"/>
        </a:p>
      </dgm:t>
    </dgm:pt>
    <dgm:pt modelId="{E9F8DBF1-03D0-1440-BD5D-F1C24AEF821A}" type="parTrans" cxnId="{E997795C-2AB2-3347-9F74-A6A8DEA5752C}">
      <dgm:prSet/>
      <dgm:spPr/>
      <dgm:t>
        <a:bodyPr/>
        <a:lstStyle/>
        <a:p>
          <a:endParaRPr lang="zh-CN" altLang="en-US"/>
        </a:p>
      </dgm:t>
    </dgm:pt>
    <dgm:pt modelId="{D8BD9A61-9984-1E4C-B283-FB5C9ED0C735}" type="sibTrans" cxnId="{E997795C-2AB2-3347-9F74-A6A8DEA5752C}">
      <dgm:prSet/>
      <dgm:spPr/>
      <dgm:t>
        <a:bodyPr/>
        <a:lstStyle/>
        <a:p>
          <a:endParaRPr lang="zh-CN" altLang="en-US"/>
        </a:p>
      </dgm:t>
    </dgm:pt>
    <dgm:pt modelId="{1050C53C-C4C9-2340-8591-5D1E6A230475}">
      <dgm:prSet/>
      <dgm:spPr/>
      <dgm:t>
        <a:bodyPr/>
        <a:lstStyle/>
        <a:p>
          <a:r>
            <a:rPr lang="en-US" altLang="zh-CN" dirty="0" err="1"/>
            <a:t>maincamera</a:t>
          </a:r>
          <a:endParaRPr lang="zh-CN" altLang="en-US" dirty="0"/>
        </a:p>
      </dgm:t>
    </dgm:pt>
    <dgm:pt modelId="{FDDE6C49-9372-414E-89F0-468D0301C529}" type="parTrans" cxnId="{1C9C2DF5-B5E9-D343-BC97-E81E4177C34E}">
      <dgm:prSet/>
      <dgm:spPr/>
      <dgm:t>
        <a:bodyPr/>
        <a:lstStyle/>
        <a:p>
          <a:endParaRPr lang="zh-CN" altLang="en-US"/>
        </a:p>
      </dgm:t>
    </dgm:pt>
    <dgm:pt modelId="{C009BBF4-F2D5-CD40-81D9-A73D1A929B7F}" type="sibTrans" cxnId="{1C9C2DF5-B5E9-D343-BC97-E81E4177C34E}">
      <dgm:prSet/>
      <dgm:spPr/>
      <dgm:t>
        <a:bodyPr/>
        <a:lstStyle/>
        <a:p>
          <a:endParaRPr lang="zh-CN" altLang="en-US"/>
        </a:p>
      </dgm:t>
    </dgm:pt>
    <dgm:pt modelId="{83AF52DE-9F03-8044-8876-CF0358DEAC3B}">
      <dgm:prSet/>
      <dgm:spPr/>
      <dgm:t>
        <a:bodyPr/>
        <a:lstStyle/>
        <a:p>
          <a:r>
            <a:rPr lang="en-US" altLang="zh-CN" dirty="0" err="1"/>
            <a:t>showback</a:t>
          </a:r>
          <a:endParaRPr lang="zh-CN" altLang="en-US" dirty="0"/>
        </a:p>
      </dgm:t>
    </dgm:pt>
    <dgm:pt modelId="{96E28906-6FAC-8547-8065-ECB6039EB5A4}" type="parTrans" cxnId="{4FC435B9-2BAA-994F-A022-C793B797038A}">
      <dgm:prSet/>
      <dgm:spPr/>
      <dgm:t>
        <a:bodyPr/>
        <a:lstStyle/>
        <a:p>
          <a:endParaRPr lang="zh-CN" altLang="en-US"/>
        </a:p>
      </dgm:t>
    </dgm:pt>
    <dgm:pt modelId="{546AF2A8-E160-6E43-A647-58019CE4F186}" type="sibTrans" cxnId="{4FC435B9-2BAA-994F-A022-C793B797038A}">
      <dgm:prSet/>
      <dgm:spPr/>
      <dgm:t>
        <a:bodyPr/>
        <a:lstStyle/>
        <a:p>
          <a:endParaRPr lang="zh-CN" altLang="en-US"/>
        </a:p>
      </dgm:t>
    </dgm:pt>
    <dgm:pt modelId="{21A5429C-4BCE-F64F-A942-156BE2253A39}">
      <dgm:prSet/>
      <dgm:spPr/>
      <dgm:t>
        <a:bodyPr/>
        <a:lstStyle/>
        <a:p>
          <a:r>
            <a:rPr lang="en-US" altLang="zh-CN" dirty="0"/>
            <a:t>preview</a:t>
          </a:r>
          <a:endParaRPr lang="zh-CN" altLang="en-US" dirty="0"/>
        </a:p>
      </dgm:t>
    </dgm:pt>
    <dgm:pt modelId="{96697B5D-472C-044B-B016-CA96003827FC}" type="parTrans" cxnId="{B50A07AD-BBA1-454C-BD11-C3FBB0CC24B4}">
      <dgm:prSet/>
      <dgm:spPr/>
      <dgm:t>
        <a:bodyPr/>
        <a:lstStyle/>
        <a:p>
          <a:endParaRPr lang="zh-CN" altLang="en-US"/>
        </a:p>
      </dgm:t>
    </dgm:pt>
    <dgm:pt modelId="{CCF17420-324E-D942-8137-131799D46500}" type="sibTrans" cxnId="{B50A07AD-BBA1-454C-BD11-C3FBB0CC24B4}">
      <dgm:prSet/>
      <dgm:spPr/>
      <dgm:t>
        <a:bodyPr/>
        <a:lstStyle/>
        <a:p>
          <a:endParaRPr lang="zh-CN" altLang="en-US"/>
        </a:p>
      </dgm:t>
    </dgm:pt>
    <dgm:pt modelId="{A3CFA0E2-9DA9-7640-876E-3830DD01CD19}">
      <dgm:prSet/>
      <dgm:spPr/>
      <dgm:t>
        <a:bodyPr/>
        <a:lstStyle/>
        <a:p>
          <a:r>
            <a:rPr lang="en-US" altLang="zh-CN" dirty="0" err="1"/>
            <a:t>onmouseup</a:t>
          </a:r>
          <a:endParaRPr lang="zh-CN" altLang="en-US" dirty="0"/>
        </a:p>
      </dgm:t>
    </dgm:pt>
    <dgm:pt modelId="{014A6016-4350-C04B-8F01-0CF2134A368F}" type="parTrans" cxnId="{B7A96443-6A92-264D-B0DF-22FBC6893E61}">
      <dgm:prSet/>
      <dgm:spPr/>
      <dgm:t>
        <a:bodyPr/>
        <a:lstStyle/>
        <a:p>
          <a:endParaRPr lang="zh-CN" altLang="en-US"/>
        </a:p>
      </dgm:t>
    </dgm:pt>
    <dgm:pt modelId="{21D58202-75B3-F24A-8414-958D3C3516A7}" type="sibTrans" cxnId="{B7A96443-6A92-264D-B0DF-22FBC6893E61}">
      <dgm:prSet/>
      <dgm:spPr/>
      <dgm:t>
        <a:bodyPr/>
        <a:lstStyle/>
        <a:p>
          <a:endParaRPr lang="zh-CN" altLang="en-US"/>
        </a:p>
      </dgm:t>
    </dgm:pt>
    <dgm:pt modelId="{CA7A3715-DE9B-D949-9946-137E67BABD8F}">
      <dgm:prSet/>
      <dgm:spPr/>
      <dgm:t>
        <a:bodyPr/>
        <a:lstStyle/>
        <a:p>
          <a:r>
            <a:rPr lang="en-US" altLang="zh-CN" dirty="0" err="1"/>
            <a:t>onmousedown</a:t>
          </a:r>
          <a:endParaRPr lang="zh-CN" altLang="en-US" dirty="0"/>
        </a:p>
      </dgm:t>
    </dgm:pt>
    <dgm:pt modelId="{200D5893-816F-3E43-AC87-24E4FBCDC24A}" type="parTrans" cxnId="{F35C8F2D-E74C-3747-8431-60A19023E4EC}">
      <dgm:prSet/>
      <dgm:spPr/>
      <dgm:t>
        <a:bodyPr/>
        <a:lstStyle/>
        <a:p>
          <a:endParaRPr lang="zh-CN" altLang="en-US"/>
        </a:p>
      </dgm:t>
    </dgm:pt>
    <dgm:pt modelId="{B062ECE5-89D2-4542-8E20-6583D6662063}" type="sibTrans" cxnId="{F35C8F2D-E74C-3747-8431-60A19023E4EC}">
      <dgm:prSet/>
      <dgm:spPr/>
      <dgm:t>
        <a:bodyPr/>
        <a:lstStyle/>
        <a:p>
          <a:endParaRPr lang="zh-CN" altLang="en-US"/>
        </a:p>
      </dgm:t>
    </dgm:pt>
    <dgm:pt modelId="{A3EA2DD1-2F1C-BB43-9D05-CB5E4F284734}" type="pres">
      <dgm:prSet presAssocID="{58F5B519-A84A-D94A-8EEE-3B1F1C7150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C3F8E7-DA1E-1B45-AF09-A4400B0BFB34}" type="pres">
      <dgm:prSet presAssocID="{AA6882AB-4E8D-BA48-9C50-A290F8EBAEA4}" presName="hierRoot1" presStyleCnt="0">
        <dgm:presLayoutVars>
          <dgm:hierBranch val="init"/>
        </dgm:presLayoutVars>
      </dgm:prSet>
      <dgm:spPr/>
    </dgm:pt>
    <dgm:pt modelId="{FB21FF4F-EA95-E540-A1A1-D727DC2F9392}" type="pres">
      <dgm:prSet presAssocID="{AA6882AB-4E8D-BA48-9C50-A290F8EBAEA4}" presName="rootComposite1" presStyleCnt="0"/>
      <dgm:spPr/>
    </dgm:pt>
    <dgm:pt modelId="{99E1421B-C1D3-9C4E-88A0-F7F8C246AFCB}" type="pres">
      <dgm:prSet presAssocID="{AA6882AB-4E8D-BA48-9C50-A290F8EBAEA4}" presName="rootText1" presStyleLbl="node0" presStyleIdx="0" presStyleCnt="1">
        <dgm:presLayoutVars>
          <dgm:chPref val="3"/>
        </dgm:presLayoutVars>
      </dgm:prSet>
      <dgm:spPr/>
    </dgm:pt>
    <dgm:pt modelId="{26F95E54-106C-6448-8097-D2762CC3EDC5}" type="pres">
      <dgm:prSet presAssocID="{AA6882AB-4E8D-BA48-9C50-A290F8EBAEA4}" presName="rootConnector1" presStyleLbl="node1" presStyleIdx="0" presStyleCnt="0"/>
      <dgm:spPr/>
    </dgm:pt>
    <dgm:pt modelId="{B6059EA6-5D53-C84B-A5C6-887E774CB062}" type="pres">
      <dgm:prSet presAssocID="{AA6882AB-4E8D-BA48-9C50-A290F8EBAEA4}" presName="hierChild2" presStyleCnt="0"/>
      <dgm:spPr/>
    </dgm:pt>
    <dgm:pt modelId="{E6F81431-CFBA-3542-8D5D-D0F271D8814A}" type="pres">
      <dgm:prSet presAssocID="{8E9EA56B-3F8D-3240-B78C-5FD4D5E959E2}" presName="Name37" presStyleLbl="parChTrans1D2" presStyleIdx="0" presStyleCnt="4"/>
      <dgm:spPr/>
    </dgm:pt>
    <dgm:pt modelId="{A07EF4A4-3A2F-8D48-8EBA-95C56E588887}" type="pres">
      <dgm:prSet presAssocID="{ED010F53-C9A6-6C4A-A5DE-702C85E1A0F3}" presName="hierRoot2" presStyleCnt="0">
        <dgm:presLayoutVars>
          <dgm:hierBranch/>
        </dgm:presLayoutVars>
      </dgm:prSet>
      <dgm:spPr/>
    </dgm:pt>
    <dgm:pt modelId="{7873514F-2C85-DC41-A042-BFBD340ADF69}" type="pres">
      <dgm:prSet presAssocID="{ED010F53-C9A6-6C4A-A5DE-702C85E1A0F3}" presName="rootComposite" presStyleCnt="0"/>
      <dgm:spPr/>
    </dgm:pt>
    <dgm:pt modelId="{181169C3-92DC-2F4E-A605-380FFD5E836D}" type="pres">
      <dgm:prSet presAssocID="{ED010F53-C9A6-6C4A-A5DE-702C85E1A0F3}" presName="rootText" presStyleLbl="node2" presStyleIdx="0" presStyleCnt="4">
        <dgm:presLayoutVars>
          <dgm:chPref val="3"/>
        </dgm:presLayoutVars>
      </dgm:prSet>
      <dgm:spPr/>
    </dgm:pt>
    <dgm:pt modelId="{452F87D3-1F09-FB40-B773-AC2ABEA51634}" type="pres">
      <dgm:prSet presAssocID="{ED010F53-C9A6-6C4A-A5DE-702C85E1A0F3}" presName="rootConnector" presStyleLbl="node2" presStyleIdx="0" presStyleCnt="4"/>
      <dgm:spPr/>
    </dgm:pt>
    <dgm:pt modelId="{1B1B5510-3F3E-E045-BE9F-C104F3C533D9}" type="pres">
      <dgm:prSet presAssocID="{ED010F53-C9A6-6C4A-A5DE-702C85E1A0F3}" presName="hierChild4" presStyleCnt="0"/>
      <dgm:spPr/>
    </dgm:pt>
    <dgm:pt modelId="{7A264260-6E34-744A-8A52-8F4DE5E54D42}" type="pres">
      <dgm:prSet presAssocID="{E9F8DBF1-03D0-1440-BD5D-F1C24AEF821A}" presName="Name35" presStyleLbl="parChTrans1D3" presStyleIdx="0" presStyleCnt="3"/>
      <dgm:spPr/>
    </dgm:pt>
    <dgm:pt modelId="{3048FD4F-287E-6341-AF1A-DAD9E1DD9279}" type="pres">
      <dgm:prSet presAssocID="{C204190F-0740-0D4B-9375-9FD9FE71A7AB}" presName="hierRoot2" presStyleCnt="0">
        <dgm:presLayoutVars>
          <dgm:hierBranch/>
        </dgm:presLayoutVars>
      </dgm:prSet>
      <dgm:spPr/>
    </dgm:pt>
    <dgm:pt modelId="{5C5DBA9D-8AD1-6D4D-91E7-28B90F1735CB}" type="pres">
      <dgm:prSet presAssocID="{C204190F-0740-0D4B-9375-9FD9FE71A7AB}" presName="rootComposite" presStyleCnt="0"/>
      <dgm:spPr/>
    </dgm:pt>
    <dgm:pt modelId="{6DB21ECF-B2AD-314A-8BF5-82BB3D602C67}" type="pres">
      <dgm:prSet presAssocID="{C204190F-0740-0D4B-9375-9FD9FE71A7AB}" presName="rootText" presStyleLbl="node3" presStyleIdx="0" presStyleCnt="3" custLinFactNeighborX="-55113" custLinFactNeighborY="18598">
        <dgm:presLayoutVars>
          <dgm:chPref val="3"/>
        </dgm:presLayoutVars>
      </dgm:prSet>
      <dgm:spPr/>
    </dgm:pt>
    <dgm:pt modelId="{83BB9086-B87B-9E46-985C-AAD161BA2BBB}" type="pres">
      <dgm:prSet presAssocID="{C204190F-0740-0D4B-9375-9FD9FE71A7AB}" presName="rootConnector" presStyleLbl="node3" presStyleIdx="0" presStyleCnt="3"/>
      <dgm:spPr/>
    </dgm:pt>
    <dgm:pt modelId="{C82E7764-414B-B547-BB1D-AD0D713B01A1}" type="pres">
      <dgm:prSet presAssocID="{C204190F-0740-0D4B-9375-9FD9FE71A7AB}" presName="hierChild4" presStyleCnt="0"/>
      <dgm:spPr/>
    </dgm:pt>
    <dgm:pt modelId="{29A82FE4-1D86-9D4A-9D41-71BC0076958D}" type="pres">
      <dgm:prSet presAssocID="{96E28906-6FAC-8547-8065-ECB6039EB5A4}" presName="Name35" presStyleLbl="parChTrans1D4" presStyleIdx="0" presStyleCnt="3"/>
      <dgm:spPr/>
    </dgm:pt>
    <dgm:pt modelId="{60ACCA39-61B5-4148-ADB8-162A87B6F06A}" type="pres">
      <dgm:prSet presAssocID="{83AF52DE-9F03-8044-8876-CF0358DEAC3B}" presName="hierRoot2" presStyleCnt="0">
        <dgm:presLayoutVars>
          <dgm:hierBranch val="init"/>
        </dgm:presLayoutVars>
      </dgm:prSet>
      <dgm:spPr/>
    </dgm:pt>
    <dgm:pt modelId="{3DA53097-21E3-554E-97A8-5472D3339D09}" type="pres">
      <dgm:prSet presAssocID="{83AF52DE-9F03-8044-8876-CF0358DEAC3B}" presName="rootComposite" presStyleCnt="0"/>
      <dgm:spPr/>
    </dgm:pt>
    <dgm:pt modelId="{DC32BDCE-D595-D84D-AE96-7B2F1745511F}" type="pres">
      <dgm:prSet presAssocID="{83AF52DE-9F03-8044-8876-CF0358DEAC3B}" presName="rootText" presStyleLbl="node4" presStyleIdx="0" presStyleCnt="3" custLinFactNeighborX="-55113" custLinFactNeighborY="20492">
        <dgm:presLayoutVars>
          <dgm:chPref val="3"/>
        </dgm:presLayoutVars>
      </dgm:prSet>
      <dgm:spPr/>
    </dgm:pt>
    <dgm:pt modelId="{50185F38-C8E7-F64C-B18C-7E97C1D66A18}" type="pres">
      <dgm:prSet presAssocID="{83AF52DE-9F03-8044-8876-CF0358DEAC3B}" presName="rootConnector" presStyleLbl="node4" presStyleIdx="0" presStyleCnt="3"/>
      <dgm:spPr/>
    </dgm:pt>
    <dgm:pt modelId="{C8C0D68A-6069-724C-B205-4642CEB3FA3E}" type="pres">
      <dgm:prSet presAssocID="{83AF52DE-9F03-8044-8876-CF0358DEAC3B}" presName="hierChild4" presStyleCnt="0"/>
      <dgm:spPr/>
    </dgm:pt>
    <dgm:pt modelId="{7A06D63D-6E03-D94A-87C5-EBB265BBAE8C}" type="pres">
      <dgm:prSet presAssocID="{83AF52DE-9F03-8044-8876-CF0358DEAC3B}" presName="hierChild5" presStyleCnt="0"/>
      <dgm:spPr/>
    </dgm:pt>
    <dgm:pt modelId="{54038958-C3BA-A74A-AAEA-36655065D7B4}" type="pres">
      <dgm:prSet presAssocID="{C204190F-0740-0D4B-9375-9FD9FE71A7AB}" presName="hierChild5" presStyleCnt="0"/>
      <dgm:spPr/>
    </dgm:pt>
    <dgm:pt modelId="{2F50FA74-7743-4149-9C09-D4A87D162A40}" type="pres">
      <dgm:prSet presAssocID="{FDDE6C49-9372-414E-89F0-468D0301C529}" presName="Name35" presStyleLbl="parChTrans1D3" presStyleIdx="1" presStyleCnt="3"/>
      <dgm:spPr/>
    </dgm:pt>
    <dgm:pt modelId="{5322CE30-5101-0744-AF79-524304C15A89}" type="pres">
      <dgm:prSet presAssocID="{1050C53C-C4C9-2340-8591-5D1E6A230475}" presName="hierRoot2" presStyleCnt="0">
        <dgm:presLayoutVars>
          <dgm:hierBranch val="init"/>
        </dgm:presLayoutVars>
      </dgm:prSet>
      <dgm:spPr/>
    </dgm:pt>
    <dgm:pt modelId="{32CDEC0B-E6DD-7143-B280-798D8BBE94D0}" type="pres">
      <dgm:prSet presAssocID="{1050C53C-C4C9-2340-8591-5D1E6A230475}" presName="rootComposite" presStyleCnt="0"/>
      <dgm:spPr/>
    </dgm:pt>
    <dgm:pt modelId="{E2C72CF2-DCCB-8144-A446-F2C48811D492}" type="pres">
      <dgm:prSet presAssocID="{1050C53C-C4C9-2340-8591-5D1E6A230475}" presName="rootText" presStyleLbl="node3" presStyleIdx="1" presStyleCnt="3" custLinFactNeighborX="-33168" custLinFactNeighborY="15006">
        <dgm:presLayoutVars>
          <dgm:chPref val="3"/>
        </dgm:presLayoutVars>
      </dgm:prSet>
      <dgm:spPr/>
    </dgm:pt>
    <dgm:pt modelId="{AF56B341-7702-D942-9487-43EB116182B0}" type="pres">
      <dgm:prSet presAssocID="{1050C53C-C4C9-2340-8591-5D1E6A230475}" presName="rootConnector" presStyleLbl="node3" presStyleIdx="1" presStyleCnt="3"/>
      <dgm:spPr/>
    </dgm:pt>
    <dgm:pt modelId="{F1EB7426-7E96-DC4B-A986-6A0C0317F390}" type="pres">
      <dgm:prSet presAssocID="{1050C53C-C4C9-2340-8591-5D1E6A230475}" presName="hierChild4" presStyleCnt="0"/>
      <dgm:spPr/>
    </dgm:pt>
    <dgm:pt modelId="{C6BD304E-19AF-244D-86D0-B86E7AF93D0E}" type="pres">
      <dgm:prSet presAssocID="{1050C53C-C4C9-2340-8591-5D1E6A230475}" presName="hierChild5" presStyleCnt="0"/>
      <dgm:spPr/>
    </dgm:pt>
    <dgm:pt modelId="{E2A2B7C4-DF11-5C4D-A566-A8E33BB58AAA}" type="pres">
      <dgm:prSet presAssocID="{ED010F53-C9A6-6C4A-A5DE-702C85E1A0F3}" presName="hierChild5" presStyleCnt="0"/>
      <dgm:spPr/>
    </dgm:pt>
    <dgm:pt modelId="{E9D8C458-B8F6-EE47-B8CC-E1B3FD0E0C5D}" type="pres">
      <dgm:prSet presAssocID="{124AE725-9CEF-894D-A257-297295BDD2A8}" presName="Name37" presStyleLbl="parChTrans1D2" presStyleIdx="1" presStyleCnt="4"/>
      <dgm:spPr/>
    </dgm:pt>
    <dgm:pt modelId="{533777DD-2091-754F-ABD2-22AD859093BD}" type="pres">
      <dgm:prSet presAssocID="{B2EAD7BD-E4D8-C542-ADF6-6A99EB624378}" presName="hierRoot2" presStyleCnt="0">
        <dgm:presLayoutVars>
          <dgm:hierBranch val="init"/>
        </dgm:presLayoutVars>
      </dgm:prSet>
      <dgm:spPr/>
    </dgm:pt>
    <dgm:pt modelId="{4DC545A8-4206-5E4E-93B4-2B800D0FFF62}" type="pres">
      <dgm:prSet presAssocID="{B2EAD7BD-E4D8-C542-ADF6-6A99EB624378}" presName="rootComposite" presStyleCnt="0"/>
      <dgm:spPr/>
    </dgm:pt>
    <dgm:pt modelId="{0FF56CBE-EA11-A148-B757-31641EA81278}" type="pres">
      <dgm:prSet presAssocID="{B2EAD7BD-E4D8-C542-ADF6-6A99EB624378}" presName="rootText" presStyleLbl="node2" presStyleIdx="1" presStyleCnt="4">
        <dgm:presLayoutVars>
          <dgm:chPref val="3"/>
        </dgm:presLayoutVars>
      </dgm:prSet>
      <dgm:spPr/>
    </dgm:pt>
    <dgm:pt modelId="{027A9681-E978-B94F-A2EE-B3CCE2163803}" type="pres">
      <dgm:prSet presAssocID="{B2EAD7BD-E4D8-C542-ADF6-6A99EB624378}" presName="rootConnector" presStyleLbl="node2" presStyleIdx="1" presStyleCnt="4"/>
      <dgm:spPr/>
    </dgm:pt>
    <dgm:pt modelId="{52384011-CD74-4E4E-B5EA-CC7BF092CF6A}" type="pres">
      <dgm:prSet presAssocID="{B2EAD7BD-E4D8-C542-ADF6-6A99EB624378}" presName="hierChild4" presStyleCnt="0"/>
      <dgm:spPr/>
    </dgm:pt>
    <dgm:pt modelId="{E1FFFFFF-514D-7948-A3AD-B0E93126EAA0}" type="pres">
      <dgm:prSet presAssocID="{96697B5D-472C-044B-B016-CA96003827FC}" presName="Name37" presStyleLbl="parChTrans1D3" presStyleIdx="2" presStyleCnt="3"/>
      <dgm:spPr/>
    </dgm:pt>
    <dgm:pt modelId="{A7CF92DB-3A1A-554D-B0E1-4100191A46A1}" type="pres">
      <dgm:prSet presAssocID="{21A5429C-4BCE-F64F-A942-156BE2253A39}" presName="hierRoot2" presStyleCnt="0">
        <dgm:presLayoutVars>
          <dgm:hierBranch val="init"/>
        </dgm:presLayoutVars>
      </dgm:prSet>
      <dgm:spPr/>
    </dgm:pt>
    <dgm:pt modelId="{E8552956-3677-0649-B286-E1BF2F6695BC}" type="pres">
      <dgm:prSet presAssocID="{21A5429C-4BCE-F64F-A942-156BE2253A39}" presName="rootComposite" presStyleCnt="0"/>
      <dgm:spPr/>
    </dgm:pt>
    <dgm:pt modelId="{2C185F00-8E8E-8C4B-A261-B3326ED3A087}" type="pres">
      <dgm:prSet presAssocID="{21A5429C-4BCE-F64F-A942-156BE2253A39}" presName="rootText" presStyleLbl="node3" presStyleIdx="2" presStyleCnt="3" custLinFactNeighborX="-27360" custLinFactNeighborY="-21721">
        <dgm:presLayoutVars>
          <dgm:chPref val="3"/>
        </dgm:presLayoutVars>
      </dgm:prSet>
      <dgm:spPr/>
    </dgm:pt>
    <dgm:pt modelId="{57209C91-715C-B849-B85A-14B05772041D}" type="pres">
      <dgm:prSet presAssocID="{21A5429C-4BCE-F64F-A942-156BE2253A39}" presName="rootConnector" presStyleLbl="node3" presStyleIdx="2" presStyleCnt="3"/>
      <dgm:spPr/>
    </dgm:pt>
    <dgm:pt modelId="{4B3F7648-A77B-D84C-B8F8-0DB7C8914744}" type="pres">
      <dgm:prSet presAssocID="{21A5429C-4BCE-F64F-A942-156BE2253A39}" presName="hierChild4" presStyleCnt="0"/>
      <dgm:spPr/>
    </dgm:pt>
    <dgm:pt modelId="{5E854479-FA88-6B4A-8126-081721FA1AD4}" type="pres">
      <dgm:prSet presAssocID="{014A6016-4350-C04B-8F01-0CF2134A368F}" presName="Name37" presStyleLbl="parChTrans1D4" presStyleIdx="1" presStyleCnt="3"/>
      <dgm:spPr/>
    </dgm:pt>
    <dgm:pt modelId="{3171C21F-A2D5-8443-A642-209044920896}" type="pres">
      <dgm:prSet presAssocID="{A3CFA0E2-9DA9-7640-876E-3830DD01CD19}" presName="hierRoot2" presStyleCnt="0">
        <dgm:presLayoutVars>
          <dgm:hierBranch val="init"/>
        </dgm:presLayoutVars>
      </dgm:prSet>
      <dgm:spPr/>
    </dgm:pt>
    <dgm:pt modelId="{4A8FC796-ECB1-2F47-B36C-0D9074C16940}" type="pres">
      <dgm:prSet presAssocID="{A3CFA0E2-9DA9-7640-876E-3830DD01CD19}" presName="rootComposite" presStyleCnt="0"/>
      <dgm:spPr/>
    </dgm:pt>
    <dgm:pt modelId="{E4856E69-3746-F643-90EE-CF1C59E9BA09}" type="pres">
      <dgm:prSet presAssocID="{A3CFA0E2-9DA9-7640-876E-3830DD01CD19}" presName="rootText" presStyleLbl="node4" presStyleIdx="1" presStyleCnt="3" custLinFactNeighborX="-95326" custLinFactNeighborY="8053">
        <dgm:presLayoutVars>
          <dgm:chPref val="3"/>
        </dgm:presLayoutVars>
      </dgm:prSet>
      <dgm:spPr/>
    </dgm:pt>
    <dgm:pt modelId="{241E918D-E11B-2648-A069-E8B9B8D45049}" type="pres">
      <dgm:prSet presAssocID="{A3CFA0E2-9DA9-7640-876E-3830DD01CD19}" presName="rootConnector" presStyleLbl="node4" presStyleIdx="1" presStyleCnt="3"/>
      <dgm:spPr/>
    </dgm:pt>
    <dgm:pt modelId="{DBC51CAD-6A81-0B46-9DC9-044850A2FC45}" type="pres">
      <dgm:prSet presAssocID="{A3CFA0E2-9DA9-7640-876E-3830DD01CD19}" presName="hierChild4" presStyleCnt="0"/>
      <dgm:spPr/>
    </dgm:pt>
    <dgm:pt modelId="{F2A23D24-0416-A240-BC52-EAD0E8AD01EC}" type="pres">
      <dgm:prSet presAssocID="{A3CFA0E2-9DA9-7640-876E-3830DD01CD19}" presName="hierChild5" presStyleCnt="0"/>
      <dgm:spPr/>
    </dgm:pt>
    <dgm:pt modelId="{002177A1-A90E-F44C-9D6D-C76B971D0DE1}" type="pres">
      <dgm:prSet presAssocID="{200D5893-816F-3E43-AC87-24E4FBCDC24A}" presName="Name37" presStyleLbl="parChTrans1D4" presStyleIdx="2" presStyleCnt="3"/>
      <dgm:spPr/>
    </dgm:pt>
    <dgm:pt modelId="{174C84C9-E4E6-4D4B-92C7-6E3A96ACAA63}" type="pres">
      <dgm:prSet presAssocID="{CA7A3715-DE9B-D949-9946-137E67BABD8F}" presName="hierRoot2" presStyleCnt="0">
        <dgm:presLayoutVars>
          <dgm:hierBranch val="init"/>
        </dgm:presLayoutVars>
      </dgm:prSet>
      <dgm:spPr/>
    </dgm:pt>
    <dgm:pt modelId="{8FBFFBF9-57AF-5547-8C47-F1F99754659E}" type="pres">
      <dgm:prSet presAssocID="{CA7A3715-DE9B-D949-9946-137E67BABD8F}" presName="rootComposite" presStyleCnt="0"/>
      <dgm:spPr/>
    </dgm:pt>
    <dgm:pt modelId="{E1879B34-6DFE-2F47-89EB-FE05AAC3F2DC}" type="pres">
      <dgm:prSet presAssocID="{CA7A3715-DE9B-D949-9946-137E67BABD8F}" presName="rootText" presStyleLbl="node4" presStyleIdx="2" presStyleCnt="3" custLinFactNeighborX="-95326" custLinFactNeighborY="-9022">
        <dgm:presLayoutVars>
          <dgm:chPref val="3"/>
        </dgm:presLayoutVars>
      </dgm:prSet>
      <dgm:spPr/>
    </dgm:pt>
    <dgm:pt modelId="{3DDFE3B0-80D9-1C45-A1D6-DC335D233BFD}" type="pres">
      <dgm:prSet presAssocID="{CA7A3715-DE9B-D949-9946-137E67BABD8F}" presName="rootConnector" presStyleLbl="node4" presStyleIdx="2" presStyleCnt="3"/>
      <dgm:spPr/>
    </dgm:pt>
    <dgm:pt modelId="{ACDCC43E-FFA0-C049-B11C-EE0F4A960013}" type="pres">
      <dgm:prSet presAssocID="{CA7A3715-DE9B-D949-9946-137E67BABD8F}" presName="hierChild4" presStyleCnt="0"/>
      <dgm:spPr/>
    </dgm:pt>
    <dgm:pt modelId="{30B77784-7A30-B54F-A9C5-AFA565E095E3}" type="pres">
      <dgm:prSet presAssocID="{CA7A3715-DE9B-D949-9946-137E67BABD8F}" presName="hierChild5" presStyleCnt="0"/>
      <dgm:spPr/>
    </dgm:pt>
    <dgm:pt modelId="{7F1A4A8B-055B-184E-A8A8-6B1496D6DCCE}" type="pres">
      <dgm:prSet presAssocID="{21A5429C-4BCE-F64F-A942-156BE2253A39}" presName="hierChild5" presStyleCnt="0"/>
      <dgm:spPr/>
    </dgm:pt>
    <dgm:pt modelId="{D6DF3773-AD42-4347-A69D-DCFE89B82EAF}" type="pres">
      <dgm:prSet presAssocID="{B2EAD7BD-E4D8-C542-ADF6-6A99EB624378}" presName="hierChild5" presStyleCnt="0"/>
      <dgm:spPr/>
    </dgm:pt>
    <dgm:pt modelId="{96905D76-5980-0040-9E4D-8DFFAC6A9597}" type="pres">
      <dgm:prSet presAssocID="{012E62AC-2E92-9B4D-B5D6-B14FFD385254}" presName="Name37" presStyleLbl="parChTrans1D2" presStyleIdx="2" presStyleCnt="4"/>
      <dgm:spPr/>
    </dgm:pt>
    <dgm:pt modelId="{1EACB56A-30A4-2240-AD26-BAD6E782EBBB}" type="pres">
      <dgm:prSet presAssocID="{C98A421D-8F61-EE4E-BBC1-366B439BBB11}" presName="hierRoot2" presStyleCnt="0">
        <dgm:presLayoutVars>
          <dgm:hierBranch val="init"/>
        </dgm:presLayoutVars>
      </dgm:prSet>
      <dgm:spPr/>
    </dgm:pt>
    <dgm:pt modelId="{1897D384-7567-284A-B946-A919EC643C0D}" type="pres">
      <dgm:prSet presAssocID="{C98A421D-8F61-EE4E-BBC1-366B439BBB11}" presName="rootComposite" presStyleCnt="0"/>
      <dgm:spPr/>
    </dgm:pt>
    <dgm:pt modelId="{51380D25-99AA-5342-8A73-1E9DA6E039A4}" type="pres">
      <dgm:prSet presAssocID="{C98A421D-8F61-EE4E-BBC1-366B439BBB11}" presName="rootText" presStyleLbl="node2" presStyleIdx="2" presStyleCnt="4">
        <dgm:presLayoutVars>
          <dgm:chPref val="3"/>
        </dgm:presLayoutVars>
      </dgm:prSet>
      <dgm:spPr/>
    </dgm:pt>
    <dgm:pt modelId="{9D281B5A-ACB4-324F-BC37-683C30768F8A}" type="pres">
      <dgm:prSet presAssocID="{C98A421D-8F61-EE4E-BBC1-366B439BBB11}" presName="rootConnector" presStyleLbl="node2" presStyleIdx="2" presStyleCnt="4"/>
      <dgm:spPr/>
    </dgm:pt>
    <dgm:pt modelId="{F7488C8C-B827-2049-8E0F-DF39DE3182AA}" type="pres">
      <dgm:prSet presAssocID="{C98A421D-8F61-EE4E-BBC1-366B439BBB11}" presName="hierChild4" presStyleCnt="0"/>
      <dgm:spPr/>
    </dgm:pt>
    <dgm:pt modelId="{06851C2A-145F-434E-B534-8EE67C9FE343}" type="pres">
      <dgm:prSet presAssocID="{C98A421D-8F61-EE4E-BBC1-366B439BBB11}" presName="hierChild5" presStyleCnt="0"/>
      <dgm:spPr/>
    </dgm:pt>
    <dgm:pt modelId="{B23423B5-30EC-C64E-84FB-02BB4AE75D75}" type="pres">
      <dgm:prSet presAssocID="{E642904D-4E4F-954E-937F-A4DC5C75DCD6}" presName="Name37" presStyleLbl="parChTrans1D2" presStyleIdx="3" presStyleCnt="4"/>
      <dgm:spPr/>
    </dgm:pt>
    <dgm:pt modelId="{1CA5ABEF-6169-844C-B178-6F9F1E4A9FCE}" type="pres">
      <dgm:prSet presAssocID="{4E4F1BBE-063B-5A41-AA91-95699302FD3D}" presName="hierRoot2" presStyleCnt="0">
        <dgm:presLayoutVars>
          <dgm:hierBranch val="init"/>
        </dgm:presLayoutVars>
      </dgm:prSet>
      <dgm:spPr/>
    </dgm:pt>
    <dgm:pt modelId="{5D1D843B-9BA0-1843-B4EB-A4FEBEE3BAD9}" type="pres">
      <dgm:prSet presAssocID="{4E4F1BBE-063B-5A41-AA91-95699302FD3D}" presName="rootComposite" presStyleCnt="0"/>
      <dgm:spPr/>
    </dgm:pt>
    <dgm:pt modelId="{2527BED1-0C96-2544-A799-C3C1634E250E}" type="pres">
      <dgm:prSet presAssocID="{4E4F1BBE-063B-5A41-AA91-95699302FD3D}" presName="rootText" presStyleLbl="node2" presStyleIdx="3" presStyleCnt="4">
        <dgm:presLayoutVars>
          <dgm:chPref val="3"/>
        </dgm:presLayoutVars>
      </dgm:prSet>
      <dgm:spPr/>
    </dgm:pt>
    <dgm:pt modelId="{1C508D97-DEFC-2340-880D-1E25DB5ADA2C}" type="pres">
      <dgm:prSet presAssocID="{4E4F1BBE-063B-5A41-AA91-95699302FD3D}" presName="rootConnector" presStyleLbl="node2" presStyleIdx="3" presStyleCnt="4"/>
      <dgm:spPr/>
    </dgm:pt>
    <dgm:pt modelId="{120F1675-87F8-674F-8E5E-C71ED2010660}" type="pres">
      <dgm:prSet presAssocID="{4E4F1BBE-063B-5A41-AA91-95699302FD3D}" presName="hierChild4" presStyleCnt="0"/>
      <dgm:spPr/>
    </dgm:pt>
    <dgm:pt modelId="{5466C867-A48B-954A-AA3D-E3FEB00EA1C6}" type="pres">
      <dgm:prSet presAssocID="{4E4F1BBE-063B-5A41-AA91-95699302FD3D}" presName="hierChild5" presStyleCnt="0"/>
      <dgm:spPr/>
    </dgm:pt>
    <dgm:pt modelId="{0E3212E9-6C4F-4D45-9AFB-016AC0997912}" type="pres">
      <dgm:prSet presAssocID="{AA6882AB-4E8D-BA48-9C50-A290F8EBAEA4}" presName="hierChild3" presStyleCnt="0"/>
      <dgm:spPr/>
    </dgm:pt>
  </dgm:ptLst>
  <dgm:cxnLst>
    <dgm:cxn modelId="{80F89902-05D1-DF48-9EDF-E9C49838D24D}" type="presOf" srcId="{C98A421D-8F61-EE4E-BBC1-366B439BBB11}" destId="{51380D25-99AA-5342-8A73-1E9DA6E039A4}" srcOrd="0" destOrd="0" presId="urn:microsoft.com/office/officeart/2005/8/layout/orgChart1"/>
    <dgm:cxn modelId="{5647C809-AF65-F64A-B180-FDC057D387A1}" type="presOf" srcId="{83AF52DE-9F03-8044-8876-CF0358DEAC3B}" destId="{DC32BDCE-D595-D84D-AE96-7B2F1745511F}" srcOrd="0" destOrd="0" presId="urn:microsoft.com/office/officeart/2005/8/layout/orgChart1"/>
    <dgm:cxn modelId="{F822CA0C-7ECF-2F48-B01B-96D7E2BFEAB9}" type="presOf" srcId="{58F5B519-A84A-D94A-8EEE-3B1F1C7150E1}" destId="{A3EA2DD1-2F1C-BB43-9D05-CB5E4F284734}" srcOrd="0" destOrd="0" presId="urn:microsoft.com/office/officeart/2005/8/layout/orgChart1"/>
    <dgm:cxn modelId="{EF5ED916-374F-944F-ADF7-1D66BCE4B7A3}" srcId="{AA6882AB-4E8D-BA48-9C50-A290F8EBAEA4}" destId="{4E4F1BBE-063B-5A41-AA91-95699302FD3D}" srcOrd="3" destOrd="0" parTransId="{E642904D-4E4F-954E-937F-A4DC5C75DCD6}" sibTransId="{6473A07A-9B3D-AC40-AC4A-2ADBBE6D7982}"/>
    <dgm:cxn modelId="{A021E821-825B-1A4F-9195-2AA0AD306602}" type="presOf" srcId="{96697B5D-472C-044B-B016-CA96003827FC}" destId="{E1FFFFFF-514D-7948-A3AD-B0E93126EAA0}" srcOrd="0" destOrd="0" presId="urn:microsoft.com/office/officeart/2005/8/layout/orgChart1"/>
    <dgm:cxn modelId="{D15C8F2B-79E1-EE46-9C1C-7D1890E0F959}" type="presOf" srcId="{8E9EA56B-3F8D-3240-B78C-5FD4D5E959E2}" destId="{E6F81431-CFBA-3542-8D5D-D0F271D8814A}" srcOrd="0" destOrd="0" presId="urn:microsoft.com/office/officeart/2005/8/layout/orgChart1"/>
    <dgm:cxn modelId="{7A23A12B-FC6C-B340-A118-6BD89A9FB0BD}" type="presOf" srcId="{21A5429C-4BCE-F64F-A942-156BE2253A39}" destId="{2C185F00-8E8E-8C4B-A261-B3326ED3A087}" srcOrd="0" destOrd="0" presId="urn:microsoft.com/office/officeart/2005/8/layout/orgChart1"/>
    <dgm:cxn modelId="{F35C8F2D-E74C-3747-8431-60A19023E4EC}" srcId="{21A5429C-4BCE-F64F-A942-156BE2253A39}" destId="{CA7A3715-DE9B-D949-9946-137E67BABD8F}" srcOrd="1" destOrd="0" parTransId="{200D5893-816F-3E43-AC87-24E4FBCDC24A}" sibTransId="{B062ECE5-89D2-4542-8E20-6583D6662063}"/>
    <dgm:cxn modelId="{1E75ED32-91BD-C941-9CD8-510984E78D0E}" type="presOf" srcId="{CA7A3715-DE9B-D949-9946-137E67BABD8F}" destId="{3DDFE3B0-80D9-1C45-A1D6-DC335D233BFD}" srcOrd="1" destOrd="0" presId="urn:microsoft.com/office/officeart/2005/8/layout/orgChart1"/>
    <dgm:cxn modelId="{F9164E34-2929-7443-ACFD-C761EA83470F}" type="presOf" srcId="{B2EAD7BD-E4D8-C542-ADF6-6A99EB624378}" destId="{027A9681-E978-B94F-A2EE-B3CCE2163803}" srcOrd="1" destOrd="0" presId="urn:microsoft.com/office/officeart/2005/8/layout/orgChart1"/>
    <dgm:cxn modelId="{3E49B838-FA3F-3B4B-A9FF-BE7FBD90C8EF}" type="presOf" srcId="{A3CFA0E2-9DA9-7640-876E-3830DD01CD19}" destId="{241E918D-E11B-2648-A069-E8B9B8D45049}" srcOrd="1" destOrd="0" presId="urn:microsoft.com/office/officeart/2005/8/layout/orgChart1"/>
    <dgm:cxn modelId="{3EFCA841-8391-284E-910E-82CB97D7F5E8}" type="presOf" srcId="{ED010F53-C9A6-6C4A-A5DE-702C85E1A0F3}" destId="{181169C3-92DC-2F4E-A605-380FFD5E836D}" srcOrd="0" destOrd="0" presId="urn:microsoft.com/office/officeart/2005/8/layout/orgChart1"/>
    <dgm:cxn modelId="{B7A96443-6A92-264D-B0DF-22FBC6893E61}" srcId="{21A5429C-4BCE-F64F-A942-156BE2253A39}" destId="{A3CFA0E2-9DA9-7640-876E-3830DD01CD19}" srcOrd="0" destOrd="0" parTransId="{014A6016-4350-C04B-8F01-0CF2134A368F}" sibTransId="{21D58202-75B3-F24A-8414-958D3C3516A7}"/>
    <dgm:cxn modelId="{8A425744-62F8-6743-A40E-6A15DA504F73}" srcId="{58F5B519-A84A-D94A-8EEE-3B1F1C7150E1}" destId="{AA6882AB-4E8D-BA48-9C50-A290F8EBAEA4}" srcOrd="0" destOrd="0" parTransId="{83F10802-1A14-4746-8BF5-163847489D54}" sibTransId="{39AC345F-FF6E-0C49-B441-222F905527FA}"/>
    <dgm:cxn modelId="{6F0BDF4B-5CA6-3F46-A69D-076BF7332CF6}" type="presOf" srcId="{1050C53C-C4C9-2340-8591-5D1E6A230475}" destId="{E2C72CF2-DCCB-8144-A446-F2C48811D492}" srcOrd="0" destOrd="0" presId="urn:microsoft.com/office/officeart/2005/8/layout/orgChart1"/>
    <dgm:cxn modelId="{B38A5B52-269D-E74A-B409-8E68E107C91B}" type="presOf" srcId="{1050C53C-C4C9-2340-8591-5D1E6A230475}" destId="{AF56B341-7702-D942-9487-43EB116182B0}" srcOrd="1" destOrd="0" presId="urn:microsoft.com/office/officeart/2005/8/layout/orgChart1"/>
    <dgm:cxn modelId="{93B15556-21AF-AA46-BC66-5E95FEA16FEF}" type="presOf" srcId="{C204190F-0740-0D4B-9375-9FD9FE71A7AB}" destId="{83BB9086-B87B-9E46-985C-AAD161BA2BBB}" srcOrd="1" destOrd="0" presId="urn:microsoft.com/office/officeart/2005/8/layout/orgChart1"/>
    <dgm:cxn modelId="{E997795C-2AB2-3347-9F74-A6A8DEA5752C}" srcId="{ED010F53-C9A6-6C4A-A5DE-702C85E1A0F3}" destId="{C204190F-0740-0D4B-9375-9FD9FE71A7AB}" srcOrd="0" destOrd="0" parTransId="{E9F8DBF1-03D0-1440-BD5D-F1C24AEF821A}" sibTransId="{D8BD9A61-9984-1E4C-B283-FB5C9ED0C735}"/>
    <dgm:cxn modelId="{2A81A85D-6043-6243-A5D8-459461218DF5}" type="presOf" srcId="{C98A421D-8F61-EE4E-BBC1-366B439BBB11}" destId="{9D281B5A-ACB4-324F-BC37-683C30768F8A}" srcOrd="1" destOrd="0" presId="urn:microsoft.com/office/officeart/2005/8/layout/orgChart1"/>
    <dgm:cxn modelId="{70D6CC62-2E2F-F64D-9882-E033CEF11951}" type="presOf" srcId="{FDDE6C49-9372-414E-89F0-468D0301C529}" destId="{2F50FA74-7743-4149-9C09-D4A87D162A40}" srcOrd="0" destOrd="0" presId="urn:microsoft.com/office/officeart/2005/8/layout/orgChart1"/>
    <dgm:cxn modelId="{8E87D46A-4807-FF4E-867D-9A89DED1F2CC}" type="presOf" srcId="{E9F8DBF1-03D0-1440-BD5D-F1C24AEF821A}" destId="{7A264260-6E34-744A-8A52-8F4DE5E54D42}" srcOrd="0" destOrd="0" presId="urn:microsoft.com/office/officeart/2005/8/layout/orgChart1"/>
    <dgm:cxn modelId="{0A6B3A6D-1AE7-B848-88E1-979628D80601}" srcId="{AA6882AB-4E8D-BA48-9C50-A290F8EBAEA4}" destId="{C98A421D-8F61-EE4E-BBC1-366B439BBB11}" srcOrd="2" destOrd="0" parTransId="{012E62AC-2E92-9B4D-B5D6-B14FFD385254}" sibTransId="{E2789EEB-8D71-D248-8B0C-9CC5AC744F21}"/>
    <dgm:cxn modelId="{D0784470-08F2-7A4F-874A-F26F9E703A39}" srcId="{AA6882AB-4E8D-BA48-9C50-A290F8EBAEA4}" destId="{ED010F53-C9A6-6C4A-A5DE-702C85E1A0F3}" srcOrd="0" destOrd="0" parTransId="{8E9EA56B-3F8D-3240-B78C-5FD4D5E959E2}" sibTransId="{BFD3D8BA-CF12-384D-8F5A-FB01B93A5AE5}"/>
    <dgm:cxn modelId="{CD11B37D-EACE-9847-91C0-F745278C32CF}" type="presOf" srcId="{4E4F1BBE-063B-5A41-AA91-95699302FD3D}" destId="{1C508D97-DEFC-2340-880D-1E25DB5ADA2C}" srcOrd="1" destOrd="0" presId="urn:microsoft.com/office/officeart/2005/8/layout/orgChart1"/>
    <dgm:cxn modelId="{6D517899-F589-B140-9F82-3BCD4CB551DF}" type="presOf" srcId="{AA6882AB-4E8D-BA48-9C50-A290F8EBAEA4}" destId="{99E1421B-C1D3-9C4E-88A0-F7F8C246AFCB}" srcOrd="0" destOrd="0" presId="urn:microsoft.com/office/officeart/2005/8/layout/orgChart1"/>
    <dgm:cxn modelId="{C09DC29C-2757-2B4F-89EE-4135D2D05A4E}" type="presOf" srcId="{C204190F-0740-0D4B-9375-9FD9FE71A7AB}" destId="{6DB21ECF-B2AD-314A-8BF5-82BB3D602C67}" srcOrd="0" destOrd="0" presId="urn:microsoft.com/office/officeart/2005/8/layout/orgChart1"/>
    <dgm:cxn modelId="{A4B84CA8-F849-E64A-8D61-02EE73FC23AF}" type="presOf" srcId="{21A5429C-4BCE-F64F-A942-156BE2253A39}" destId="{57209C91-715C-B849-B85A-14B05772041D}" srcOrd="1" destOrd="0" presId="urn:microsoft.com/office/officeart/2005/8/layout/orgChart1"/>
    <dgm:cxn modelId="{B50A07AD-BBA1-454C-BD11-C3FBB0CC24B4}" srcId="{B2EAD7BD-E4D8-C542-ADF6-6A99EB624378}" destId="{21A5429C-4BCE-F64F-A942-156BE2253A39}" srcOrd="0" destOrd="0" parTransId="{96697B5D-472C-044B-B016-CA96003827FC}" sibTransId="{CCF17420-324E-D942-8137-131799D46500}"/>
    <dgm:cxn modelId="{CB92E6B4-896B-4049-910B-EBAD56EEB1F4}" type="presOf" srcId="{ED010F53-C9A6-6C4A-A5DE-702C85E1A0F3}" destId="{452F87D3-1F09-FB40-B773-AC2ABEA51634}" srcOrd="1" destOrd="0" presId="urn:microsoft.com/office/officeart/2005/8/layout/orgChart1"/>
    <dgm:cxn modelId="{F49048B8-77EE-BA4C-8C78-2F234CFFA266}" type="presOf" srcId="{124AE725-9CEF-894D-A257-297295BDD2A8}" destId="{E9D8C458-B8F6-EE47-B8CC-E1B3FD0E0C5D}" srcOrd="0" destOrd="0" presId="urn:microsoft.com/office/officeart/2005/8/layout/orgChart1"/>
    <dgm:cxn modelId="{4FC435B9-2BAA-994F-A022-C793B797038A}" srcId="{C204190F-0740-0D4B-9375-9FD9FE71A7AB}" destId="{83AF52DE-9F03-8044-8876-CF0358DEAC3B}" srcOrd="0" destOrd="0" parTransId="{96E28906-6FAC-8547-8065-ECB6039EB5A4}" sibTransId="{546AF2A8-E160-6E43-A647-58019CE4F186}"/>
    <dgm:cxn modelId="{09066BBD-B826-3B4E-803A-5965ED9138E9}" type="presOf" srcId="{014A6016-4350-C04B-8F01-0CF2134A368F}" destId="{5E854479-FA88-6B4A-8126-081721FA1AD4}" srcOrd="0" destOrd="0" presId="urn:microsoft.com/office/officeart/2005/8/layout/orgChart1"/>
    <dgm:cxn modelId="{100190BD-102E-2148-9062-3C87B3E792CD}" type="presOf" srcId="{CA7A3715-DE9B-D949-9946-137E67BABD8F}" destId="{E1879B34-6DFE-2F47-89EB-FE05AAC3F2DC}" srcOrd="0" destOrd="0" presId="urn:microsoft.com/office/officeart/2005/8/layout/orgChart1"/>
    <dgm:cxn modelId="{C98D02CC-471C-1541-9D4A-0B662C53AAFC}" srcId="{AA6882AB-4E8D-BA48-9C50-A290F8EBAEA4}" destId="{B2EAD7BD-E4D8-C542-ADF6-6A99EB624378}" srcOrd="1" destOrd="0" parTransId="{124AE725-9CEF-894D-A257-297295BDD2A8}" sibTransId="{29112391-42EE-3D4E-87A8-61255B900463}"/>
    <dgm:cxn modelId="{D7AC58D7-0BCD-5044-8701-059C3AF17A67}" type="presOf" srcId="{A3CFA0E2-9DA9-7640-876E-3830DD01CD19}" destId="{E4856E69-3746-F643-90EE-CF1C59E9BA09}" srcOrd="0" destOrd="0" presId="urn:microsoft.com/office/officeart/2005/8/layout/orgChart1"/>
    <dgm:cxn modelId="{2BA521D9-8F67-DA45-BE73-362861942977}" type="presOf" srcId="{E642904D-4E4F-954E-937F-A4DC5C75DCD6}" destId="{B23423B5-30EC-C64E-84FB-02BB4AE75D75}" srcOrd="0" destOrd="0" presId="urn:microsoft.com/office/officeart/2005/8/layout/orgChart1"/>
    <dgm:cxn modelId="{B16468DE-EB9E-2542-8F04-97B547E6359D}" type="presOf" srcId="{AA6882AB-4E8D-BA48-9C50-A290F8EBAEA4}" destId="{26F95E54-106C-6448-8097-D2762CC3EDC5}" srcOrd="1" destOrd="0" presId="urn:microsoft.com/office/officeart/2005/8/layout/orgChart1"/>
    <dgm:cxn modelId="{80AFE1DE-BA1A-234F-9C6E-6F814B16A286}" type="presOf" srcId="{83AF52DE-9F03-8044-8876-CF0358DEAC3B}" destId="{50185F38-C8E7-F64C-B18C-7E97C1D66A18}" srcOrd="1" destOrd="0" presId="urn:microsoft.com/office/officeart/2005/8/layout/orgChart1"/>
    <dgm:cxn modelId="{5B1BB7EC-911E-6442-A1E5-E94D7ABF0E28}" type="presOf" srcId="{96E28906-6FAC-8547-8065-ECB6039EB5A4}" destId="{29A82FE4-1D86-9D4A-9D41-71BC0076958D}" srcOrd="0" destOrd="0" presId="urn:microsoft.com/office/officeart/2005/8/layout/orgChart1"/>
    <dgm:cxn modelId="{72B847F4-8EE9-3E40-90DF-78BCCA5F2E72}" type="presOf" srcId="{200D5893-816F-3E43-AC87-24E4FBCDC24A}" destId="{002177A1-A90E-F44C-9D6D-C76B971D0DE1}" srcOrd="0" destOrd="0" presId="urn:microsoft.com/office/officeart/2005/8/layout/orgChart1"/>
    <dgm:cxn modelId="{1C9C2DF5-B5E9-D343-BC97-E81E4177C34E}" srcId="{ED010F53-C9A6-6C4A-A5DE-702C85E1A0F3}" destId="{1050C53C-C4C9-2340-8591-5D1E6A230475}" srcOrd="1" destOrd="0" parTransId="{FDDE6C49-9372-414E-89F0-468D0301C529}" sibTransId="{C009BBF4-F2D5-CD40-81D9-A73D1A929B7F}"/>
    <dgm:cxn modelId="{8DC498FE-468C-F840-AECB-EFB433E8F802}" type="presOf" srcId="{4E4F1BBE-063B-5A41-AA91-95699302FD3D}" destId="{2527BED1-0C96-2544-A799-C3C1634E250E}" srcOrd="0" destOrd="0" presId="urn:microsoft.com/office/officeart/2005/8/layout/orgChart1"/>
    <dgm:cxn modelId="{A7BECAFE-EC4A-8543-9928-96B58FD957B5}" type="presOf" srcId="{012E62AC-2E92-9B4D-B5D6-B14FFD385254}" destId="{96905D76-5980-0040-9E4D-8DFFAC6A9597}" srcOrd="0" destOrd="0" presId="urn:microsoft.com/office/officeart/2005/8/layout/orgChart1"/>
    <dgm:cxn modelId="{F02D55FF-CB29-7943-955B-BF507F8D1D1D}" type="presOf" srcId="{B2EAD7BD-E4D8-C542-ADF6-6A99EB624378}" destId="{0FF56CBE-EA11-A148-B757-31641EA81278}" srcOrd="0" destOrd="0" presId="urn:microsoft.com/office/officeart/2005/8/layout/orgChart1"/>
    <dgm:cxn modelId="{A1520E0B-0358-5C47-BB8B-CD1C3EC5E89E}" type="presParOf" srcId="{A3EA2DD1-2F1C-BB43-9D05-CB5E4F284734}" destId="{14C3F8E7-DA1E-1B45-AF09-A4400B0BFB34}" srcOrd="0" destOrd="0" presId="urn:microsoft.com/office/officeart/2005/8/layout/orgChart1"/>
    <dgm:cxn modelId="{F5361E84-2433-2F4D-9088-74925576C2E8}" type="presParOf" srcId="{14C3F8E7-DA1E-1B45-AF09-A4400B0BFB34}" destId="{FB21FF4F-EA95-E540-A1A1-D727DC2F9392}" srcOrd="0" destOrd="0" presId="urn:microsoft.com/office/officeart/2005/8/layout/orgChart1"/>
    <dgm:cxn modelId="{16DB5DD2-93D2-7B47-AAF2-68C868E2EDC2}" type="presParOf" srcId="{FB21FF4F-EA95-E540-A1A1-D727DC2F9392}" destId="{99E1421B-C1D3-9C4E-88A0-F7F8C246AFCB}" srcOrd="0" destOrd="0" presId="urn:microsoft.com/office/officeart/2005/8/layout/orgChart1"/>
    <dgm:cxn modelId="{CCA5EAB0-6A57-4E4C-BFD9-7696465D72A0}" type="presParOf" srcId="{FB21FF4F-EA95-E540-A1A1-D727DC2F9392}" destId="{26F95E54-106C-6448-8097-D2762CC3EDC5}" srcOrd="1" destOrd="0" presId="urn:microsoft.com/office/officeart/2005/8/layout/orgChart1"/>
    <dgm:cxn modelId="{C29C9816-A89B-0F47-BD38-C7E4EC740505}" type="presParOf" srcId="{14C3F8E7-DA1E-1B45-AF09-A4400B0BFB34}" destId="{B6059EA6-5D53-C84B-A5C6-887E774CB062}" srcOrd="1" destOrd="0" presId="urn:microsoft.com/office/officeart/2005/8/layout/orgChart1"/>
    <dgm:cxn modelId="{13B4B9DD-48D9-D540-B558-022137249C64}" type="presParOf" srcId="{B6059EA6-5D53-C84B-A5C6-887E774CB062}" destId="{E6F81431-CFBA-3542-8D5D-D0F271D8814A}" srcOrd="0" destOrd="0" presId="urn:microsoft.com/office/officeart/2005/8/layout/orgChart1"/>
    <dgm:cxn modelId="{6653C1FD-3D3E-7546-AFF2-C453DDFE7221}" type="presParOf" srcId="{B6059EA6-5D53-C84B-A5C6-887E774CB062}" destId="{A07EF4A4-3A2F-8D48-8EBA-95C56E588887}" srcOrd="1" destOrd="0" presId="urn:microsoft.com/office/officeart/2005/8/layout/orgChart1"/>
    <dgm:cxn modelId="{C8246959-E6DB-3142-8DED-604BA0459175}" type="presParOf" srcId="{A07EF4A4-3A2F-8D48-8EBA-95C56E588887}" destId="{7873514F-2C85-DC41-A042-BFBD340ADF69}" srcOrd="0" destOrd="0" presId="urn:microsoft.com/office/officeart/2005/8/layout/orgChart1"/>
    <dgm:cxn modelId="{E6BE6A4B-9B61-0E49-AB2F-607A0C3C2F10}" type="presParOf" srcId="{7873514F-2C85-DC41-A042-BFBD340ADF69}" destId="{181169C3-92DC-2F4E-A605-380FFD5E836D}" srcOrd="0" destOrd="0" presId="urn:microsoft.com/office/officeart/2005/8/layout/orgChart1"/>
    <dgm:cxn modelId="{DBE7CBBA-060C-874A-8F53-5FF60D9DC8D7}" type="presParOf" srcId="{7873514F-2C85-DC41-A042-BFBD340ADF69}" destId="{452F87D3-1F09-FB40-B773-AC2ABEA51634}" srcOrd="1" destOrd="0" presId="urn:microsoft.com/office/officeart/2005/8/layout/orgChart1"/>
    <dgm:cxn modelId="{D82BDD9D-49E8-AA4F-94B7-2102E1885208}" type="presParOf" srcId="{A07EF4A4-3A2F-8D48-8EBA-95C56E588887}" destId="{1B1B5510-3F3E-E045-BE9F-C104F3C533D9}" srcOrd="1" destOrd="0" presId="urn:microsoft.com/office/officeart/2005/8/layout/orgChart1"/>
    <dgm:cxn modelId="{2D340921-75CC-3A4B-991F-BEA5FCCE6208}" type="presParOf" srcId="{1B1B5510-3F3E-E045-BE9F-C104F3C533D9}" destId="{7A264260-6E34-744A-8A52-8F4DE5E54D42}" srcOrd="0" destOrd="0" presId="urn:microsoft.com/office/officeart/2005/8/layout/orgChart1"/>
    <dgm:cxn modelId="{681AE70B-3253-3244-9F5A-B6D4AF6F2339}" type="presParOf" srcId="{1B1B5510-3F3E-E045-BE9F-C104F3C533D9}" destId="{3048FD4F-287E-6341-AF1A-DAD9E1DD9279}" srcOrd="1" destOrd="0" presId="urn:microsoft.com/office/officeart/2005/8/layout/orgChart1"/>
    <dgm:cxn modelId="{1BE08F03-FF51-CE4F-91B0-A76A48528ED4}" type="presParOf" srcId="{3048FD4F-287E-6341-AF1A-DAD9E1DD9279}" destId="{5C5DBA9D-8AD1-6D4D-91E7-28B90F1735CB}" srcOrd="0" destOrd="0" presId="urn:microsoft.com/office/officeart/2005/8/layout/orgChart1"/>
    <dgm:cxn modelId="{DB0EDB81-7A7B-5B46-96FD-C2EC89B74C29}" type="presParOf" srcId="{5C5DBA9D-8AD1-6D4D-91E7-28B90F1735CB}" destId="{6DB21ECF-B2AD-314A-8BF5-82BB3D602C67}" srcOrd="0" destOrd="0" presId="urn:microsoft.com/office/officeart/2005/8/layout/orgChart1"/>
    <dgm:cxn modelId="{3486723E-4335-CF48-ADE4-F87C65713183}" type="presParOf" srcId="{5C5DBA9D-8AD1-6D4D-91E7-28B90F1735CB}" destId="{83BB9086-B87B-9E46-985C-AAD161BA2BBB}" srcOrd="1" destOrd="0" presId="urn:microsoft.com/office/officeart/2005/8/layout/orgChart1"/>
    <dgm:cxn modelId="{EF6BEAF7-E90B-4F42-8126-3293905FCD94}" type="presParOf" srcId="{3048FD4F-287E-6341-AF1A-DAD9E1DD9279}" destId="{C82E7764-414B-B547-BB1D-AD0D713B01A1}" srcOrd="1" destOrd="0" presId="urn:microsoft.com/office/officeart/2005/8/layout/orgChart1"/>
    <dgm:cxn modelId="{FC8A89C4-D823-804D-A294-4792466559D2}" type="presParOf" srcId="{C82E7764-414B-B547-BB1D-AD0D713B01A1}" destId="{29A82FE4-1D86-9D4A-9D41-71BC0076958D}" srcOrd="0" destOrd="0" presId="urn:microsoft.com/office/officeart/2005/8/layout/orgChart1"/>
    <dgm:cxn modelId="{8BD55795-725F-894D-A202-B00C24D8F4B9}" type="presParOf" srcId="{C82E7764-414B-B547-BB1D-AD0D713B01A1}" destId="{60ACCA39-61B5-4148-ADB8-162A87B6F06A}" srcOrd="1" destOrd="0" presId="urn:microsoft.com/office/officeart/2005/8/layout/orgChart1"/>
    <dgm:cxn modelId="{F2065248-837A-AC4A-A1A1-57E0B4870217}" type="presParOf" srcId="{60ACCA39-61B5-4148-ADB8-162A87B6F06A}" destId="{3DA53097-21E3-554E-97A8-5472D3339D09}" srcOrd="0" destOrd="0" presId="urn:microsoft.com/office/officeart/2005/8/layout/orgChart1"/>
    <dgm:cxn modelId="{670EA0B5-669A-C541-B71D-C8D5EC6B4503}" type="presParOf" srcId="{3DA53097-21E3-554E-97A8-5472D3339D09}" destId="{DC32BDCE-D595-D84D-AE96-7B2F1745511F}" srcOrd="0" destOrd="0" presId="urn:microsoft.com/office/officeart/2005/8/layout/orgChart1"/>
    <dgm:cxn modelId="{25C5D733-3CA3-2040-B4FC-65DC3F513758}" type="presParOf" srcId="{3DA53097-21E3-554E-97A8-5472D3339D09}" destId="{50185F38-C8E7-F64C-B18C-7E97C1D66A18}" srcOrd="1" destOrd="0" presId="urn:microsoft.com/office/officeart/2005/8/layout/orgChart1"/>
    <dgm:cxn modelId="{56C668E7-8E15-4A4A-BFE8-788061C4BA31}" type="presParOf" srcId="{60ACCA39-61B5-4148-ADB8-162A87B6F06A}" destId="{C8C0D68A-6069-724C-B205-4642CEB3FA3E}" srcOrd="1" destOrd="0" presId="urn:microsoft.com/office/officeart/2005/8/layout/orgChart1"/>
    <dgm:cxn modelId="{462F65A2-9C98-DD4F-8501-F86EBFEA6735}" type="presParOf" srcId="{60ACCA39-61B5-4148-ADB8-162A87B6F06A}" destId="{7A06D63D-6E03-D94A-87C5-EBB265BBAE8C}" srcOrd="2" destOrd="0" presId="urn:microsoft.com/office/officeart/2005/8/layout/orgChart1"/>
    <dgm:cxn modelId="{3D80826E-6DB5-E84C-BDEF-69506F695A56}" type="presParOf" srcId="{3048FD4F-287E-6341-AF1A-DAD9E1DD9279}" destId="{54038958-C3BA-A74A-AAEA-36655065D7B4}" srcOrd="2" destOrd="0" presId="urn:microsoft.com/office/officeart/2005/8/layout/orgChart1"/>
    <dgm:cxn modelId="{A5DC6D8A-64AC-924A-AF53-C995999DF2A8}" type="presParOf" srcId="{1B1B5510-3F3E-E045-BE9F-C104F3C533D9}" destId="{2F50FA74-7743-4149-9C09-D4A87D162A40}" srcOrd="2" destOrd="0" presId="urn:microsoft.com/office/officeart/2005/8/layout/orgChart1"/>
    <dgm:cxn modelId="{3EFA2F68-8592-8448-BA25-F6C4BE2AF7CA}" type="presParOf" srcId="{1B1B5510-3F3E-E045-BE9F-C104F3C533D9}" destId="{5322CE30-5101-0744-AF79-524304C15A89}" srcOrd="3" destOrd="0" presId="urn:microsoft.com/office/officeart/2005/8/layout/orgChart1"/>
    <dgm:cxn modelId="{FEDB56E4-B7BD-BB48-9BCB-01BC6A2DBC99}" type="presParOf" srcId="{5322CE30-5101-0744-AF79-524304C15A89}" destId="{32CDEC0B-E6DD-7143-B280-798D8BBE94D0}" srcOrd="0" destOrd="0" presId="urn:microsoft.com/office/officeart/2005/8/layout/orgChart1"/>
    <dgm:cxn modelId="{3FB74FD7-6579-D54C-A95C-9C9902F36D59}" type="presParOf" srcId="{32CDEC0B-E6DD-7143-B280-798D8BBE94D0}" destId="{E2C72CF2-DCCB-8144-A446-F2C48811D492}" srcOrd="0" destOrd="0" presId="urn:microsoft.com/office/officeart/2005/8/layout/orgChart1"/>
    <dgm:cxn modelId="{ADE91A16-678D-AE4B-B75B-0124BB32A6E1}" type="presParOf" srcId="{32CDEC0B-E6DD-7143-B280-798D8BBE94D0}" destId="{AF56B341-7702-D942-9487-43EB116182B0}" srcOrd="1" destOrd="0" presId="urn:microsoft.com/office/officeart/2005/8/layout/orgChart1"/>
    <dgm:cxn modelId="{91C39DF4-02C8-564D-AE14-184B8008812B}" type="presParOf" srcId="{5322CE30-5101-0744-AF79-524304C15A89}" destId="{F1EB7426-7E96-DC4B-A986-6A0C0317F390}" srcOrd="1" destOrd="0" presId="urn:microsoft.com/office/officeart/2005/8/layout/orgChart1"/>
    <dgm:cxn modelId="{6AB0FBC7-0235-2F49-8E4B-C4C7EAAE4D47}" type="presParOf" srcId="{5322CE30-5101-0744-AF79-524304C15A89}" destId="{C6BD304E-19AF-244D-86D0-B86E7AF93D0E}" srcOrd="2" destOrd="0" presId="urn:microsoft.com/office/officeart/2005/8/layout/orgChart1"/>
    <dgm:cxn modelId="{7744C076-CB70-E94C-947E-FDD6CF823E11}" type="presParOf" srcId="{A07EF4A4-3A2F-8D48-8EBA-95C56E588887}" destId="{E2A2B7C4-DF11-5C4D-A566-A8E33BB58AAA}" srcOrd="2" destOrd="0" presId="urn:microsoft.com/office/officeart/2005/8/layout/orgChart1"/>
    <dgm:cxn modelId="{0B42F7AE-0F34-C540-8F9F-F64BEF36C66B}" type="presParOf" srcId="{B6059EA6-5D53-C84B-A5C6-887E774CB062}" destId="{E9D8C458-B8F6-EE47-B8CC-E1B3FD0E0C5D}" srcOrd="2" destOrd="0" presId="urn:microsoft.com/office/officeart/2005/8/layout/orgChart1"/>
    <dgm:cxn modelId="{7A8DF59F-18D5-494F-B128-A8F98DD504D1}" type="presParOf" srcId="{B6059EA6-5D53-C84B-A5C6-887E774CB062}" destId="{533777DD-2091-754F-ABD2-22AD859093BD}" srcOrd="3" destOrd="0" presId="urn:microsoft.com/office/officeart/2005/8/layout/orgChart1"/>
    <dgm:cxn modelId="{45AF65BB-2C58-E642-84B1-F8752DF16B63}" type="presParOf" srcId="{533777DD-2091-754F-ABD2-22AD859093BD}" destId="{4DC545A8-4206-5E4E-93B4-2B800D0FFF62}" srcOrd="0" destOrd="0" presId="urn:microsoft.com/office/officeart/2005/8/layout/orgChart1"/>
    <dgm:cxn modelId="{62F78A1F-9512-F946-9F39-47F5BA4F7185}" type="presParOf" srcId="{4DC545A8-4206-5E4E-93B4-2B800D0FFF62}" destId="{0FF56CBE-EA11-A148-B757-31641EA81278}" srcOrd="0" destOrd="0" presId="urn:microsoft.com/office/officeart/2005/8/layout/orgChart1"/>
    <dgm:cxn modelId="{730AE7D5-3270-494C-A899-62FA5956A729}" type="presParOf" srcId="{4DC545A8-4206-5E4E-93B4-2B800D0FFF62}" destId="{027A9681-E978-B94F-A2EE-B3CCE2163803}" srcOrd="1" destOrd="0" presId="urn:microsoft.com/office/officeart/2005/8/layout/orgChart1"/>
    <dgm:cxn modelId="{C564F038-DF07-A047-989F-616772FC52EB}" type="presParOf" srcId="{533777DD-2091-754F-ABD2-22AD859093BD}" destId="{52384011-CD74-4E4E-B5EA-CC7BF092CF6A}" srcOrd="1" destOrd="0" presId="urn:microsoft.com/office/officeart/2005/8/layout/orgChart1"/>
    <dgm:cxn modelId="{A14E4347-ACDC-794E-A5FB-D59263207829}" type="presParOf" srcId="{52384011-CD74-4E4E-B5EA-CC7BF092CF6A}" destId="{E1FFFFFF-514D-7948-A3AD-B0E93126EAA0}" srcOrd="0" destOrd="0" presId="urn:microsoft.com/office/officeart/2005/8/layout/orgChart1"/>
    <dgm:cxn modelId="{F7DEEFD8-2DF5-D244-A0A2-B4D6E5AFA213}" type="presParOf" srcId="{52384011-CD74-4E4E-B5EA-CC7BF092CF6A}" destId="{A7CF92DB-3A1A-554D-B0E1-4100191A46A1}" srcOrd="1" destOrd="0" presId="urn:microsoft.com/office/officeart/2005/8/layout/orgChart1"/>
    <dgm:cxn modelId="{4B50692E-8109-0A44-8BA8-04671866288B}" type="presParOf" srcId="{A7CF92DB-3A1A-554D-B0E1-4100191A46A1}" destId="{E8552956-3677-0649-B286-E1BF2F6695BC}" srcOrd="0" destOrd="0" presId="urn:microsoft.com/office/officeart/2005/8/layout/orgChart1"/>
    <dgm:cxn modelId="{CF0EFEC9-50FB-684E-A0FC-EBC382259DE6}" type="presParOf" srcId="{E8552956-3677-0649-B286-E1BF2F6695BC}" destId="{2C185F00-8E8E-8C4B-A261-B3326ED3A087}" srcOrd="0" destOrd="0" presId="urn:microsoft.com/office/officeart/2005/8/layout/orgChart1"/>
    <dgm:cxn modelId="{D39C9543-7161-3F4A-AD88-016557D9DD34}" type="presParOf" srcId="{E8552956-3677-0649-B286-E1BF2F6695BC}" destId="{57209C91-715C-B849-B85A-14B05772041D}" srcOrd="1" destOrd="0" presId="urn:microsoft.com/office/officeart/2005/8/layout/orgChart1"/>
    <dgm:cxn modelId="{0F7240FD-2094-AD49-8669-E6908596DDA8}" type="presParOf" srcId="{A7CF92DB-3A1A-554D-B0E1-4100191A46A1}" destId="{4B3F7648-A77B-D84C-B8F8-0DB7C8914744}" srcOrd="1" destOrd="0" presId="urn:microsoft.com/office/officeart/2005/8/layout/orgChart1"/>
    <dgm:cxn modelId="{8217938F-DC56-2347-842D-E1F2154CFF20}" type="presParOf" srcId="{4B3F7648-A77B-D84C-B8F8-0DB7C8914744}" destId="{5E854479-FA88-6B4A-8126-081721FA1AD4}" srcOrd="0" destOrd="0" presId="urn:microsoft.com/office/officeart/2005/8/layout/orgChart1"/>
    <dgm:cxn modelId="{6A517848-B93B-B64E-8880-49F1A4D0BBD1}" type="presParOf" srcId="{4B3F7648-A77B-D84C-B8F8-0DB7C8914744}" destId="{3171C21F-A2D5-8443-A642-209044920896}" srcOrd="1" destOrd="0" presId="urn:microsoft.com/office/officeart/2005/8/layout/orgChart1"/>
    <dgm:cxn modelId="{A6C7E01D-1A14-1248-B0A4-C1C7DFA44E9C}" type="presParOf" srcId="{3171C21F-A2D5-8443-A642-209044920896}" destId="{4A8FC796-ECB1-2F47-B36C-0D9074C16940}" srcOrd="0" destOrd="0" presId="urn:microsoft.com/office/officeart/2005/8/layout/orgChart1"/>
    <dgm:cxn modelId="{9D59C788-6FAE-EE4D-AEBA-DBB647656389}" type="presParOf" srcId="{4A8FC796-ECB1-2F47-B36C-0D9074C16940}" destId="{E4856E69-3746-F643-90EE-CF1C59E9BA09}" srcOrd="0" destOrd="0" presId="urn:microsoft.com/office/officeart/2005/8/layout/orgChart1"/>
    <dgm:cxn modelId="{097115D1-2B3F-0444-A258-4655AF802F54}" type="presParOf" srcId="{4A8FC796-ECB1-2F47-B36C-0D9074C16940}" destId="{241E918D-E11B-2648-A069-E8B9B8D45049}" srcOrd="1" destOrd="0" presId="urn:microsoft.com/office/officeart/2005/8/layout/orgChart1"/>
    <dgm:cxn modelId="{3592F276-9F8A-244F-AE2F-B2A60330537B}" type="presParOf" srcId="{3171C21F-A2D5-8443-A642-209044920896}" destId="{DBC51CAD-6A81-0B46-9DC9-044850A2FC45}" srcOrd="1" destOrd="0" presId="urn:microsoft.com/office/officeart/2005/8/layout/orgChart1"/>
    <dgm:cxn modelId="{61D34AE1-C98E-C74C-BEE1-DB91E9C6F96C}" type="presParOf" srcId="{3171C21F-A2D5-8443-A642-209044920896}" destId="{F2A23D24-0416-A240-BC52-EAD0E8AD01EC}" srcOrd="2" destOrd="0" presId="urn:microsoft.com/office/officeart/2005/8/layout/orgChart1"/>
    <dgm:cxn modelId="{36169F89-D9B0-8548-BE70-E1C631571AFA}" type="presParOf" srcId="{4B3F7648-A77B-D84C-B8F8-0DB7C8914744}" destId="{002177A1-A90E-F44C-9D6D-C76B971D0DE1}" srcOrd="2" destOrd="0" presId="urn:microsoft.com/office/officeart/2005/8/layout/orgChart1"/>
    <dgm:cxn modelId="{A2EEED62-D132-A347-9420-BCF706DFBAD4}" type="presParOf" srcId="{4B3F7648-A77B-D84C-B8F8-0DB7C8914744}" destId="{174C84C9-E4E6-4D4B-92C7-6E3A96ACAA63}" srcOrd="3" destOrd="0" presId="urn:microsoft.com/office/officeart/2005/8/layout/orgChart1"/>
    <dgm:cxn modelId="{6CBC9C0F-AE53-F146-948B-1626D268E09A}" type="presParOf" srcId="{174C84C9-E4E6-4D4B-92C7-6E3A96ACAA63}" destId="{8FBFFBF9-57AF-5547-8C47-F1F99754659E}" srcOrd="0" destOrd="0" presId="urn:microsoft.com/office/officeart/2005/8/layout/orgChart1"/>
    <dgm:cxn modelId="{1D7092B8-B6AF-9443-9C63-DF30DEF693C0}" type="presParOf" srcId="{8FBFFBF9-57AF-5547-8C47-F1F99754659E}" destId="{E1879B34-6DFE-2F47-89EB-FE05AAC3F2DC}" srcOrd="0" destOrd="0" presId="urn:microsoft.com/office/officeart/2005/8/layout/orgChart1"/>
    <dgm:cxn modelId="{D6051696-3B29-3742-82BC-764684BD23E8}" type="presParOf" srcId="{8FBFFBF9-57AF-5547-8C47-F1F99754659E}" destId="{3DDFE3B0-80D9-1C45-A1D6-DC335D233BFD}" srcOrd="1" destOrd="0" presId="urn:microsoft.com/office/officeart/2005/8/layout/orgChart1"/>
    <dgm:cxn modelId="{FD258B9B-E14A-3A43-B1FB-710087F99A73}" type="presParOf" srcId="{174C84C9-E4E6-4D4B-92C7-6E3A96ACAA63}" destId="{ACDCC43E-FFA0-C049-B11C-EE0F4A960013}" srcOrd="1" destOrd="0" presId="urn:microsoft.com/office/officeart/2005/8/layout/orgChart1"/>
    <dgm:cxn modelId="{C50CDF1F-4AEE-9E4A-98D2-A571D80A72E2}" type="presParOf" srcId="{174C84C9-E4E6-4D4B-92C7-6E3A96ACAA63}" destId="{30B77784-7A30-B54F-A9C5-AFA565E095E3}" srcOrd="2" destOrd="0" presId="urn:microsoft.com/office/officeart/2005/8/layout/orgChart1"/>
    <dgm:cxn modelId="{5AAEB4A5-D46E-A447-9694-1DA0409C254B}" type="presParOf" srcId="{A7CF92DB-3A1A-554D-B0E1-4100191A46A1}" destId="{7F1A4A8B-055B-184E-A8A8-6B1496D6DCCE}" srcOrd="2" destOrd="0" presId="urn:microsoft.com/office/officeart/2005/8/layout/orgChart1"/>
    <dgm:cxn modelId="{B055832C-05B9-8247-9913-E012B67938A8}" type="presParOf" srcId="{533777DD-2091-754F-ABD2-22AD859093BD}" destId="{D6DF3773-AD42-4347-A69D-DCFE89B82EAF}" srcOrd="2" destOrd="0" presId="urn:microsoft.com/office/officeart/2005/8/layout/orgChart1"/>
    <dgm:cxn modelId="{7EBF9F4F-89D5-F64D-AD01-00C127B62317}" type="presParOf" srcId="{B6059EA6-5D53-C84B-A5C6-887E774CB062}" destId="{96905D76-5980-0040-9E4D-8DFFAC6A9597}" srcOrd="4" destOrd="0" presId="urn:microsoft.com/office/officeart/2005/8/layout/orgChart1"/>
    <dgm:cxn modelId="{C5CC2BCC-441B-274E-B21E-F0B1361D2FA2}" type="presParOf" srcId="{B6059EA6-5D53-C84B-A5C6-887E774CB062}" destId="{1EACB56A-30A4-2240-AD26-BAD6E782EBBB}" srcOrd="5" destOrd="0" presId="urn:microsoft.com/office/officeart/2005/8/layout/orgChart1"/>
    <dgm:cxn modelId="{173D4068-A38E-EE46-AC15-8A82E6EC8083}" type="presParOf" srcId="{1EACB56A-30A4-2240-AD26-BAD6E782EBBB}" destId="{1897D384-7567-284A-B946-A919EC643C0D}" srcOrd="0" destOrd="0" presId="urn:microsoft.com/office/officeart/2005/8/layout/orgChart1"/>
    <dgm:cxn modelId="{F5E66827-D5FE-C743-81ED-11E05709BA96}" type="presParOf" srcId="{1897D384-7567-284A-B946-A919EC643C0D}" destId="{51380D25-99AA-5342-8A73-1E9DA6E039A4}" srcOrd="0" destOrd="0" presId="urn:microsoft.com/office/officeart/2005/8/layout/orgChart1"/>
    <dgm:cxn modelId="{8974E101-B16A-644F-BEBE-5CD74E38B471}" type="presParOf" srcId="{1897D384-7567-284A-B946-A919EC643C0D}" destId="{9D281B5A-ACB4-324F-BC37-683C30768F8A}" srcOrd="1" destOrd="0" presId="urn:microsoft.com/office/officeart/2005/8/layout/orgChart1"/>
    <dgm:cxn modelId="{FCEDBE7F-A5CD-1346-B557-85E1B251FD0C}" type="presParOf" srcId="{1EACB56A-30A4-2240-AD26-BAD6E782EBBB}" destId="{F7488C8C-B827-2049-8E0F-DF39DE3182AA}" srcOrd="1" destOrd="0" presId="urn:microsoft.com/office/officeart/2005/8/layout/orgChart1"/>
    <dgm:cxn modelId="{4A62DE4D-F44A-294A-8361-A54A5A705EF3}" type="presParOf" srcId="{1EACB56A-30A4-2240-AD26-BAD6E782EBBB}" destId="{06851C2A-145F-434E-B534-8EE67C9FE343}" srcOrd="2" destOrd="0" presId="urn:microsoft.com/office/officeart/2005/8/layout/orgChart1"/>
    <dgm:cxn modelId="{B93B0772-A177-3E44-8B1B-F6ED7C373FDC}" type="presParOf" srcId="{B6059EA6-5D53-C84B-A5C6-887E774CB062}" destId="{B23423B5-30EC-C64E-84FB-02BB4AE75D75}" srcOrd="6" destOrd="0" presId="urn:microsoft.com/office/officeart/2005/8/layout/orgChart1"/>
    <dgm:cxn modelId="{22106761-0708-2B45-BA94-1749208D30C4}" type="presParOf" srcId="{B6059EA6-5D53-C84B-A5C6-887E774CB062}" destId="{1CA5ABEF-6169-844C-B178-6F9F1E4A9FCE}" srcOrd="7" destOrd="0" presId="urn:microsoft.com/office/officeart/2005/8/layout/orgChart1"/>
    <dgm:cxn modelId="{78951877-3AC5-CA4D-8E9E-70438C115445}" type="presParOf" srcId="{1CA5ABEF-6169-844C-B178-6F9F1E4A9FCE}" destId="{5D1D843B-9BA0-1843-B4EB-A4FEBEE3BAD9}" srcOrd="0" destOrd="0" presId="urn:microsoft.com/office/officeart/2005/8/layout/orgChart1"/>
    <dgm:cxn modelId="{6FCA6301-1ACE-184E-BC3C-DEC49CD8D5E2}" type="presParOf" srcId="{5D1D843B-9BA0-1843-B4EB-A4FEBEE3BAD9}" destId="{2527BED1-0C96-2544-A799-C3C1634E250E}" srcOrd="0" destOrd="0" presId="urn:microsoft.com/office/officeart/2005/8/layout/orgChart1"/>
    <dgm:cxn modelId="{D784DAED-AAF7-0643-BD0E-12FCEA80B015}" type="presParOf" srcId="{5D1D843B-9BA0-1843-B4EB-A4FEBEE3BAD9}" destId="{1C508D97-DEFC-2340-880D-1E25DB5ADA2C}" srcOrd="1" destOrd="0" presId="urn:microsoft.com/office/officeart/2005/8/layout/orgChart1"/>
    <dgm:cxn modelId="{E4909591-E372-7847-9FFE-83B5CE05C26A}" type="presParOf" srcId="{1CA5ABEF-6169-844C-B178-6F9F1E4A9FCE}" destId="{120F1675-87F8-674F-8E5E-C71ED2010660}" srcOrd="1" destOrd="0" presId="urn:microsoft.com/office/officeart/2005/8/layout/orgChart1"/>
    <dgm:cxn modelId="{4B15EFB1-F1EE-1846-8D08-F41B92A0D56D}" type="presParOf" srcId="{1CA5ABEF-6169-844C-B178-6F9F1E4A9FCE}" destId="{5466C867-A48B-954A-AA3D-E3FEB00EA1C6}" srcOrd="2" destOrd="0" presId="urn:microsoft.com/office/officeart/2005/8/layout/orgChart1"/>
    <dgm:cxn modelId="{402A8B28-A49E-3C45-BD5B-E0B0AA27BEFF}" type="presParOf" srcId="{14C3F8E7-DA1E-1B45-AF09-A4400B0BFB34}" destId="{0E3212E9-6C4F-4D45-9AFB-016AC09979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B1F048-0427-3247-A9DC-00ECC838CD92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89CE004A-8E28-0F43-9B32-86C47D72C0F2}">
      <dgm:prSet phldrT="[文本]"/>
      <dgm:spPr/>
      <dgm:t>
        <a:bodyPr/>
        <a:lstStyle/>
        <a:p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</a:rPr>
            <a:t>卡牌</a:t>
          </a:r>
        </a:p>
      </dgm:t>
    </dgm:pt>
    <dgm:pt modelId="{DBA2C609-32F5-EF4A-A71F-2815D0520C7C}" type="parTrans" cxnId="{E597EB41-4C90-AF41-B8F9-0ABBD7B89C73}">
      <dgm:prSet/>
      <dgm:spPr/>
      <dgm:t>
        <a:bodyPr/>
        <a:lstStyle/>
        <a:p>
          <a:endParaRPr lang="zh-CN" altLang="en-US"/>
        </a:p>
      </dgm:t>
    </dgm:pt>
    <dgm:pt modelId="{B565A4E9-42CC-5F41-A317-E82FC1D9823A}" type="sibTrans" cxnId="{E597EB41-4C90-AF41-B8F9-0ABBD7B89C73}">
      <dgm:prSet/>
      <dgm:spPr/>
      <dgm:t>
        <a:bodyPr/>
        <a:lstStyle/>
        <a:p>
          <a:endParaRPr lang="zh-CN" altLang="en-US"/>
        </a:p>
      </dgm:t>
    </dgm:pt>
    <dgm:pt modelId="{E714A4E8-08E3-E44D-805A-980EB79FAF37}" type="asst">
      <dgm:prSet phldrT="[文本]"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Player2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9DC2BC-597F-F448-A0A9-44A80786B807}" type="parTrans" cxnId="{7BFF77DD-E205-B847-9E72-E9B4FEC52D14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83E49-3229-6B43-957D-436062AD3CE5}" type="sibTrans" cxnId="{7BFF77DD-E205-B847-9E72-E9B4FEC52D14}">
      <dgm:prSet/>
      <dgm:spPr/>
      <dgm:t>
        <a:bodyPr/>
        <a:lstStyle/>
        <a:p>
          <a:endParaRPr lang="zh-CN" altLang="en-US"/>
        </a:p>
      </dgm:t>
    </dgm:pt>
    <dgm:pt modelId="{F2EACE1C-AC15-254D-BB0B-F90F37126A91}" type="asst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Player1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FC342E-6F14-9448-958C-E41D29AA8E12}" type="parTrans" cxnId="{17D5FED5-9299-5740-A3B0-713253CC5C31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702310-EAF4-5D4C-8CE5-E63DD607297E}" type="sibTrans" cxnId="{17D5FED5-9299-5740-A3B0-713253CC5C31}">
      <dgm:prSet/>
      <dgm:spPr/>
      <dgm:t>
        <a:bodyPr/>
        <a:lstStyle/>
        <a:p>
          <a:endParaRPr lang="zh-CN" altLang="en-US"/>
        </a:p>
      </dgm:t>
    </dgm:pt>
    <dgm:pt modelId="{75C4FBC4-3DEC-7A44-9C2B-1DF0C85348ED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end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723429-3CC3-3940-8564-1A2B9BB74E7C}" type="parTrans" cxnId="{AAC36ECB-72BE-DB4D-959D-5944BC2CB03B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7FB82-AC70-9B49-A133-3F04C6ECBF3F}" type="sibTrans" cxnId="{AAC36ECB-72BE-DB4D-959D-5944BC2CB03B}">
      <dgm:prSet/>
      <dgm:spPr/>
      <dgm:t>
        <a:bodyPr/>
        <a:lstStyle/>
        <a:p>
          <a:endParaRPr lang="zh-CN" altLang="en-US"/>
        </a:p>
      </dgm:t>
    </dgm:pt>
    <dgm:pt modelId="{5CCF177C-0F2A-BE49-A583-FD9DEAF003BC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Creature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87B8B-7031-D647-9663-0EF633EEB665}" type="parTrans" cxnId="{C12E2280-D45F-D64D-8078-3FAF50E8457F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EB3A9D-42EF-6941-AE1F-26CA556D4541}" type="sibTrans" cxnId="{C12E2280-D45F-D64D-8078-3FAF50E8457F}">
      <dgm:prSet/>
      <dgm:spPr/>
      <dgm:t>
        <a:bodyPr/>
        <a:lstStyle/>
        <a:p>
          <a:endParaRPr lang="zh-CN" altLang="en-US"/>
        </a:p>
      </dgm:t>
    </dgm:pt>
    <dgm:pt modelId="{100F9634-6182-E54F-9B09-3C0842702508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Spell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546D67-9BF8-F44F-954B-D9EBFB64B09D}" type="parTrans" cxnId="{61E2D8CE-AE91-3741-9C5F-7DBDB87B5311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44C9BD-074B-4F4A-8E9B-C98E5D56C733}" type="sibTrans" cxnId="{61E2D8CE-AE91-3741-9C5F-7DBDB87B5311}">
      <dgm:prSet/>
      <dgm:spPr/>
      <dgm:t>
        <a:bodyPr/>
        <a:lstStyle/>
        <a:p>
          <a:endParaRPr lang="zh-CN" altLang="en-US"/>
        </a:p>
      </dgm:t>
    </dgm:pt>
    <dgm:pt modelId="{B836930A-F242-564F-BCC5-D13460E54B14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Main area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57983F-969A-354A-916A-50246E924A4C}" type="parTrans" cxnId="{E97B1D2B-49D1-334F-8FC6-4131FE5C37C6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52E9C-CB35-6E47-A648-F65145B10C69}" type="sibTrans" cxnId="{E97B1D2B-49D1-334F-8FC6-4131FE5C37C6}">
      <dgm:prSet/>
      <dgm:spPr/>
      <dgm:t>
        <a:bodyPr/>
        <a:lstStyle/>
        <a:p>
          <a:endParaRPr lang="zh-CN" altLang="en-US"/>
        </a:p>
      </dgm:t>
    </dgm:pt>
    <dgm:pt modelId="{BAC3ECF5-0AE9-664E-AC1D-057C9147F91E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drag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002160-10FC-4743-BD1F-8A2AB17F3029}" type="parTrans" cxnId="{A91C3B23-AF3F-8547-85C4-9E0C7ABCAEE9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30DB11-5C49-3642-9C97-09753FA394D4}" type="sibTrans" cxnId="{A91C3B23-AF3F-8547-85C4-9E0C7ABCAEE9}">
      <dgm:prSet/>
      <dgm:spPr/>
      <dgm:t>
        <a:bodyPr/>
        <a:lstStyle/>
        <a:p>
          <a:endParaRPr lang="zh-CN" altLang="en-US"/>
        </a:p>
      </dgm:t>
    </dgm:pt>
    <dgm:pt modelId="{2CDA0BD0-196F-6741-9112-14EE91B29BA7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Boss/spell card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D7D29A-17D1-4241-8EE5-94529D50C7D1}" type="parTrans" cxnId="{AD776CE0-6FC7-4C45-B656-CA27EF962895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70C89-92A6-084B-AA55-9E0DA2E90CF2}" type="sibTrans" cxnId="{AD776CE0-6FC7-4C45-B656-CA27EF962895}">
      <dgm:prSet/>
      <dgm:spPr/>
      <dgm:t>
        <a:bodyPr/>
        <a:lstStyle/>
        <a:p>
          <a:endParaRPr lang="zh-CN" altLang="en-US"/>
        </a:p>
      </dgm:t>
    </dgm:pt>
    <dgm:pt modelId="{329472A4-9045-0342-8813-C2AD90440F3D}">
      <dgm:prSet/>
      <dgm:spPr/>
      <dgm:t>
        <a:bodyPr/>
        <a:lstStyle/>
        <a:p>
          <a:r>
            <a:rPr lang="en-US" altLang="zh-CN" b="1" dirty="0">
              <a:latin typeface="Arial" panose="020B0604020202020204" pitchFamily="34" charset="0"/>
              <a:cs typeface="Arial" panose="020B0604020202020204" pitchFamily="34" charset="0"/>
            </a:rPr>
            <a:t>target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A4D51F-ED82-8441-8347-E47233075292}" type="parTrans" cxnId="{851E7668-4FCC-D940-BC79-9546A7F5D7CB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C19F30-A74C-FF45-83AE-DFA9D2AB9E3F}" type="sibTrans" cxnId="{851E7668-4FCC-D940-BC79-9546A7F5D7CB}">
      <dgm:prSet/>
      <dgm:spPr/>
      <dgm:t>
        <a:bodyPr/>
        <a:lstStyle/>
        <a:p>
          <a:endParaRPr lang="zh-CN" altLang="en-US"/>
        </a:p>
      </dgm:t>
    </dgm:pt>
    <dgm:pt modelId="{3DF325F1-3C1C-5F47-B21F-573E13D8C193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EC87D-6E2F-4545-B08A-DEB9C7BE1074}" type="parTrans" cxnId="{E2E8A18B-0E9D-2243-88F6-F7FA50D2F7BE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A076B-21B4-804B-B667-4CFE30248092}" type="sibTrans" cxnId="{E2E8A18B-0E9D-2243-88F6-F7FA50D2F7BE}">
      <dgm:prSet/>
      <dgm:spPr/>
      <dgm:t>
        <a:bodyPr/>
        <a:lstStyle/>
        <a:p>
          <a:endParaRPr lang="zh-CN" altLang="en-US"/>
        </a:p>
      </dgm:t>
    </dgm:pt>
    <dgm:pt modelId="{52C80542-CA27-1E46-897D-95ED044FE968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0A4587-18BE-D54E-BAC0-A3CDCB0E7973}" type="parTrans" cxnId="{3D64CEB9-C0C8-224F-A712-0A872048AD36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988A62-BD05-3F4A-8EDB-BC60ECAEA09C}" type="sibTrans" cxnId="{3D64CEB9-C0C8-224F-A712-0A872048AD36}">
      <dgm:prSet/>
      <dgm:spPr/>
      <dgm:t>
        <a:bodyPr/>
        <a:lstStyle/>
        <a:p>
          <a:endParaRPr lang="zh-CN" altLang="en-US"/>
        </a:p>
      </dgm:t>
    </dgm:pt>
    <dgm:pt modelId="{F43099F2-87C5-374C-B992-C111F21EB298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en-US" altLang="zh-C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60365B-EF94-7748-9471-3042C6015212}" type="parTrans" cxnId="{924F88A7-0255-2043-8EE4-704A7DE34B10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79C48D-3FB2-1A41-862D-58835DED05A6}" type="sibTrans" cxnId="{924F88A7-0255-2043-8EE4-704A7DE34B10}">
      <dgm:prSet/>
      <dgm:spPr/>
      <dgm:t>
        <a:bodyPr/>
        <a:lstStyle/>
        <a:p>
          <a:endParaRPr lang="zh-CN" altLang="en-US"/>
        </a:p>
      </dgm:t>
    </dgm:pt>
    <dgm:pt modelId="{27F184CC-351E-CD41-8DB8-8CB7DC0A54FE}">
      <dgm:prSet/>
      <dgm:spPr/>
      <dgm:t>
        <a:bodyPr/>
        <a:lstStyle/>
        <a:p>
          <a:r>
            <a:rPr lang="en-US" altLang="zh-CN" b="1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3E974F-0428-C84F-867A-4418D3DD4CC9}" type="parTrans" cxnId="{AEC4E2C1-D919-5F42-9B24-48A58270968A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F7A850-F583-AA4C-B726-59791D9DDD13}" type="sibTrans" cxnId="{AEC4E2C1-D919-5F42-9B24-48A58270968A}">
      <dgm:prSet/>
      <dgm:spPr/>
      <dgm:t>
        <a:bodyPr/>
        <a:lstStyle/>
        <a:p>
          <a:endParaRPr lang="zh-CN" altLang="en-US"/>
        </a:p>
      </dgm:t>
    </dgm:pt>
    <dgm:pt modelId="{0D9EE6CF-4A79-AC44-93B5-F46F93924179}" type="pres">
      <dgm:prSet presAssocID="{0EB1F048-0427-3247-A9DC-00ECC838CD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C0C9C0-4C8A-C94A-BA1B-52EFF9FA017B}" type="pres">
      <dgm:prSet presAssocID="{89CE004A-8E28-0F43-9B32-86C47D72C0F2}" presName="hierRoot1" presStyleCnt="0">
        <dgm:presLayoutVars>
          <dgm:hierBranch val="init"/>
        </dgm:presLayoutVars>
      </dgm:prSet>
      <dgm:spPr/>
    </dgm:pt>
    <dgm:pt modelId="{4C6D1B91-3DA5-924E-9C30-EA40DC617275}" type="pres">
      <dgm:prSet presAssocID="{89CE004A-8E28-0F43-9B32-86C47D72C0F2}" presName="rootComposite1" presStyleCnt="0"/>
      <dgm:spPr/>
    </dgm:pt>
    <dgm:pt modelId="{D1676B1B-E3C8-824C-BA6B-8DFAA8209CA3}" type="pres">
      <dgm:prSet presAssocID="{89CE004A-8E28-0F43-9B32-86C47D72C0F2}" presName="rootText1" presStyleLbl="node0" presStyleIdx="0" presStyleCnt="1" custLinFactNeighborX="-33516">
        <dgm:presLayoutVars>
          <dgm:chPref val="3"/>
        </dgm:presLayoutVars>
      </dgm:prSet>
      <dgm:spPr/>
    </dgm:pt>
    <dgm:pt modelId="{06B84973-DBCB-F245-8D2A-3F08549DC906}" type="pres">
      <dgm:prSet presAssocID="{89CE004A-8E28-0F43-9B32-86C47D72C0F2}" presName="rootConnector1" presStyleLbl="node1" presStyleIdx="0" presStyleCnt="0"/>
      <dgm:spPr/>
    </dgm:pt>
    <dgm:pt modelId="{B676C5B4-BB81-D54F-895C-A48CCE84C704}" type="pres">
      <dgm:prSet presAssocID="{89CE004A-8E28-0F43-9B32-86C47D72C0F2}" presName="hierChild2" presStyleCnt="0"/>
      <dgm:spPr/>
    </dgm:pt>
    <dgm:pt modelId="{17F39351-BE73-4540-94E0-6775909B5309}" type="pres">
      <dgm:prSet presAssocID="{89CE004A-8E28-0F43-9B32-86C47D72C0F2}" presName="hierChild3" presStyleCnt="0"/>
      <dgm:spPr/>
    </dgm:pt>
    <dgm:pt modelId="{A953C8D5-E1BD-DC4E-9120-A91624C63E7C}" type="pres">
      <dgm:prSet presAssocID="{FB9DC2BC-597F-F448-A0A9-44A80786B807}" presName="Name111" presStyleLbl="parChTrans1D2" presStyleIdx="0" presStyleCnt="2"/>
      <dgm:spPr/>
    </dgm:pt>
    <dgm:pt modelId="{4477F234-0926-6641-80C5-E564A2B87053}" type="pres">
      <dgm:prSet presAssocID="{E714A4E8-08E3-E44D-805A-980EB79FAF37}" presName="hierRoot3" presStyleCnt="0">
        <dgm:presLayoutVars>
          <dgm:hierBranch/>
        </dgm:presLayoutVars>
      </dgm:prSet>
      <dgm:spPr/>
    </dgm:pt>
    <dgm:pt modelId="{704699A2-64CD-2F4D-94ED-41B796128670}" type="pres">
      <dgm:prSet presAssocID="{E714A4E8-08E3-E44D-805A-980EB79FAF37}" presName="rootComposite3" presStyleCnt="0"/>
      <dgm:spPr/>
    </dgm:pt>
    <dgm:pt modelId="{1B9C2AD6-A6C0-1647-B7AC-B8EF0DE9C404}" type="pres">
      <dgm:prSet presAssocID="{E714A4E8-08E3-E44D-805A-980EB79FAF37}" presName="rootText3" presStyleLbl="asst1" presStyleIdx="0" presStyleCnt="2">
        <dgm:presLayoutVars>
          <dgm:chPref val="3"/>
        </dgm:presLayoutVars>
      </dgm:prSet>
      <dgm:spPr/>
    </dgm:pt>
    <dgm:pt modelId="{EBB24A4E-D0A3-1749-85BF-FAA47B93B182}" type="pres">
      <dgm:prSet presAssocID="{E714A4E8-08E3-E44D-805A-980EB79FAF37}" presName="rootConnector3" presStyleLbl="asst1" presStyleIdx="0" presStyleCnt="2"/>
      <dgm:spPr/>
    </dgm:pt>
    <dgm:pt modelId="{87DB4C7B-285A-4643-BEA5-A20D9B29C2A2}" type="pres">
      <dgm:prSet presAssocID="{E714A4E8-08E3-E44D-805A-980EB79FAF37}" presName="hierChild6" presStyleCnt="0"/>
      <dgm:spPr/>
    </dgm:pt>
    <dgm:pt modelId="{39A62CF3-08C5-1E4F-AC34-F0E7082DAAE1}" type="pres">
      <dgm:prSet presAssocID="{3E787B8B-7031-D647-9663-0EF633EEB665}" presName="Name35" presStyleLbl="parChTrans1D3" presStyleIdx="0" presStyleCnt="3"/>
      <dgm:spPr/>
    </dgm:pt>
    <dgm:pt modelId="{CF72F709-ABCF-3649-B5F8-54EDDF592128}" type="pres">
      <dgm:prSet presAssocID="{5CCF177C-0F2A-BE49-A583-FD9DEAF003BC}" presName="hierRoot2" presStyleCnt="0">
        <dgm:presLayoutVars>
          <dgm:hierBranch/>
        </dgm:presLayoutVars>
      </dgm:prSet>
      <dgm:spPr/>
    </dgm:pt>
    <dgm:pt modelId="{21AF94C3-FC85-F04A-89DD-250D783BDCD0}" type="pres">
      <dgm:prSet presAssocID="{5CCF177C-0F2A-BE49-A583-FD9DEAF003BC}" presName="rootComposite" presStyleCnt="0"/>
      <dgm:spPr/>
    </dgm:pt>
    <dgm:pt modelId="{BC00FDF0-7F6E-1D45-A658-E95121A8F2E0}" type="pres">
      <dgm:prSet presAssocID="{5CCF177C-0F2A-BE49-A583-FD9DEAF003BC}" presName="rootText" presStyleLbl="node3" presStyleIdx="0" presStyleCnt="3" custLinFactNeighborX="-46272" custLinFactNeighborY="4889">
        <dgm:presLayoutVars>
          <dgm:chPref val="3"/>
        </dgm:presLayoutVars>
      </dgm:prSet>
      <dgm:spPr/>
    </dgm:pt>
    <dgm:pt modelId="{A7E77413-B0E1-FB47-8274-FE99F85C22A4}" type="pres">
      <dgm:prSet presAssocID="{5CCF177C-0F2A-BE49-A583-FD9DEAF003BC}" presName="rootConnector" presStyleLbl="node3" presStyleIdx="0" presStyleCnt="3"/>
      <dgm:spPr/>
    </dgm:pt>
    <dgm:pt modelId="{A51977F6-73E7-6948-A0C6-B33E7D43F3C5}" type="pres">
      <dgm:prSet presAssocID="{5CCF177C-0F2A-BE49-A583-FD9DEAF003BC}" presName="hierChild4" presStyleCnt="0"/>
      <dgm:spPr/>
    </dgm:pt>
    <dgm:pt modelId="{5DCA216C-0EF1-7D42-A77B-10F4EFF4EB98}" type="pres">
      <dgm:prSet presAssocID="{10D7D29A-17D1-4241-8EE5-94529D50C7D1}" presName="Name35" presStyleLbl="parChTrans1D4" presStyleIdx="0" presStyleCnt="8"/>
      <dgm:spPr/>
    </dgm:pt>
    <dgm:pt modelId="{84ADCA1C-4BF1-344F-A134-AFEB836C7C71}" type="pres">
      <dgm:prSet presAssocID="{2CDA0BD0-196F-6741-9112-14EE91B29BA7}" presName="hierRoot2" presStyleCnt="0">
        <dgm:presLayoutVars>
          <dgm:hierBranch val="init"/>
        </dgm:presLayoutVars>
      </dgm:prSet>
      <dgm:spPr/>
    </dgm:pt>
    <dgm:pt modelId="{5BC54829-8477-9348-AEE2-C8831E21F7F6}" type="pres">
      <dgm:prSet presAssocID="{2CDA0BD0-196F-6741-9112-14EE91B29BA7}" presName="rootComposite" presStyleCnt="0"/>
      <dgm:spPr/>
    </dgm:pt>
    <dgm:pt modelId="{61FF31D8-9F1D-7740-839F-660C02534434}" type="pres">
      <dgm:prSet presAssocID="{2CDA0BD0-196F-6741-9112-14EE91B29BA7}" presName="rootText" presStyleLbl="node4" presStyleIdx="0" presStyleCnt="8">
        <dgm:presLayoutVars>
          <dgm:chPref val="3"/>
        </dgm:presLayoutVars>
      </dgm:prSet>
      <dgm:spPr/>
    </dgm:pt>
    <dgm:pt modelId="{1CB69F3A-B39A-FA4C-9A90-A2608CECDF7A}" type="pres">
      <dgm:prSet presAssocID="{2CDA0BD0-196F-6741-9112-14EE91B29BA7}" presName="rootConnector" presStyleLbl="node4" presStyleIdx="0" presStyleCnt="8"/>
      <dgm:spPr/>
    </dgm:pt>
    <dgm:pt modelId="{05CFCE67-0A99-4C48-B2F9-6A5023163E4B}" type="pres">
      <dgm:prSet presAssocID="{2CDA0BD0-196F-6741-9112-14EE91B29BA7}" presName="hierChild4" presStyleCnt="0"/>
      <dgm:spPr/>
    </dgm:pt>
    <dgm:pt modelId="{AC4BB0B1-7BA9-3A4F-9C32-EE01FC84DC59}" type="pres">
      <dgm:prSet presAssocID="{83A4D51F-ED82-8441-8347-E47233075292}" presName="Name37" presStyleLbl="parChTrans1D4" presStyleIdx="1" presStyleCnt="8"/>
      <dgm:spPr/>
    </dgm:pt>
    <dgm:pt modelId="{473FA7D8-F9A0-8C4E-9A6B-3C3BF73E219F}" type="pres">
      <dgm:prSet presAssocID="{329472A4-9045-0342-8813-C2AD90440F3D}" presName="hierRoot2" presStyleCnt="0">
        <dgm:presLayoutVars>
          <dgm:hierBranch val="init"/>
        </dgm:presLayoutVars>
      </dgm:prSet>
      <dgm:spPr/>
    </dgm:pt>
    <dgm:pt modelId="{EAF25C1E-7FD2-2043-8C8C-3DBA88C60EF3}" type="pres">
      <dgm:prSet presAssocID="{329472A4-9045-0342-8813-C2AD90440F3D}" presName="rootComposite" presStyleCnt="0"/>
      <dgm:spPr/>
    </dgm:pt>
    <dgm:pt modelId="{5F84C921-3277-D944-879A-58BF44FE3D97}" type="pres">
      <dgm:prSet presAssocID="{329472A4-9045-0342-8813-C2AD90440F3D}" presName="rootText" presStyleLbl="node4" presStyleIdx="1" presStyleCnt="8">
        <dgm:presLayoutVars>
          <dgm:chPref val="3"/>
        </dgm:presLayoutVars>
      </dgm:prSet>
      <dgm:spPr/>
    </dgm:pt>
    <dgm:pt modelId="{36DB4059-3B74-6E4F-999A-12CAA86C3E10}" type="pres">
      <dgm:prSet presAssocID="{329472A4-9045-0342-8813-C2AD90440F3D}" presName="rootConnector" presStyleLbl="node4" presStyleIdx="1" presStyleCnt="8"/>
      <dgm:spPr/>
    </dgm:pt>
    <dgm:pt modelId="{B9FC2A01-DDBB-F340-87C3-DA536C1EF503}" type="pres">
      <dgm:prSet presAssocID="{329472A4-9045-0342-8813-C2AD90440F3D}" presName="hierChild4" presStyleCnt="0"/>
      <dgm:spPr/>
    </dgm:pt>
    <dgm:pt modelId="{3E8DD217-EA49-5949-96E9-6F0FD39D2ABB}" type="pres">
      <dgm:prSet presAssocID="{AAEEC87D-6E2F-4545-B08A-DEB9C7BE1074}" presName="Name37" presStyleLbl="parChTrans1D4" presStyleIdx="2" presStyleCnt="8"/>
      <dgm:spPr/>
    </dgm:pt>
    <dgm:pt modelId="{ECF01A41-AF06-2042-B10B-E0A895F678F6}" type="pres">
      <dgm:prSet presAssocID="{3DF325F1-3C1C-5F47-B21F-573E13D8C193}" presName="hierRoot2" presStyleCnt="0">
        <dgm:presLayoutVars>
          <dgm:hierBranch val="init"/>
        </dgm:presLayoutVars>
      </dgm:prSet>
      <dgm:spPr/>
    </dgm:pt>
    <dgm:pt modelId="{E040DE85-82B1-0A4C-A7C9-3A8014234A63}" type="pres">
      <dgm:prSet presAssocID="{3DF325F1-3C1C-5F47-B21F-573E13D8C193}" presName="rootComposite" presStyleCnt="0"/>
      <dgm:spPr/>
    </dgm:pt>
    <dgm:pt modelId="{39B737D9-7D6D-A643-B055-4AE6FABD414C}" type="pres">
      <dgm:prSet presAssocID="{3DF325F1-3C1C-5F47-B21F-573E13D8C193}" presName="rootText" presStyleLbl="node4" presStyleIdx="2" presStyleCnt="8">
        <dgm:presLayoutVars>
          <dgm:chPref val="3"/>
        </dgm:presLayoutVars>
      </dgm:prSet>
      <dgm:spPr/>
    </dgm:pt>
    <dgm:pt modelId="{AD9CA58A-C83D-D046-94CE-0CA6576F99FD}" type="pres">
      <dgm:prSet presAssocID="{3DF325F1-3C1C-5F47-B21F-573E13D8C193}" presName="rootConnector" presStyleLbl="node4" presStyleIdx="2" presStyleCnt="8"/>
      <dgm:spPr/>
    </dgm:pt>
    <dgm:pt modelId="{937580F7-43D2-A046-9030-D14513361CE1}" type="pres">
      <dgm:prSet presAssocID="{3DF325F1-3C1C-5F47-B21F-573E13D8C193}" presName="hierChild4" presStyleCnt="0"/>
      <dgm:spPr/>
    </dgm:pt>
    <dgm:pt modelId="{A3D4085A-1ECD-F24C-8CB7-594106B8D0EE}" type="pres">
      <dgm:prSet presAssocID="{3DF325F1-3C1C-5F47-B21F-573E13D8C193}" presName="hierChild5" presStyleCnt="0"/>
      <dgm:spPr/>
    </dgm:pt>
    <dgm:pt modelId="{061A4AA3-D134-514F-9FFB-5C6505265DE6}" type="pres">
      <dgm:prSet presAssocID="{4F0A4587-18BE-D54E-BAC0-A3CDCB0E7973}" presName="Name37" presStyleLbl="parChTrans1D4" presStyleIdx="3" presStyleCnt="8"/>
      <dgm:spPr/>
    </dgm:pt>
    <dgm:pt modelId="{DA97166E-B322-DE4E-A83E-391466D49D88}" type="pres">
      <dgm:prSet presAssocID="{52C80542-CA27-1E46-897D-95ED044FE968}" presName="hierRoot2" presStyleCnt="0">
        <dgm:presLayoutVars>
          <dgm:hierBranch val="init"/>
        </dgm:presLayoutVars>
      </dgm:prSet>
      <dgm:spPr/>
    </dgm:pt>
    <dgm:pt modelId="{9CF9A964-9F60-484B-BD58-34B7869A7343}" type="pres">
      <dgm:prSet presAssocID="{52C80542-CA27-1E46-897D-95ED044FE968}" presName="rootComposite" presStyleCnt="0"/>
      <dgm:spPr/>
    </dgm:pt>
    <dgm:pt modelId="{31EEAD91-C472-7742-B16B-EA88A290A540}" type="pres">
      <dgm:prSet presAssocID="{52C80542-CA27-1E46-897D-95ED044FE968}" presName="rootText" presStyleLbl="node4" presStyleIdx="3" presStyleCnt="8">
        <dgm:presLayoutVars>
          <dgm:chPref val="3"/>
        </dgm:presLayoutVars>
      </dgm:prSet>
      <dgm:spPr/>
    </dgm:pt>
    <dgm:pt modelId="{DBC547B4-B696-844F-B42E-B21A3BD743ED}" type="pres">
      <dgm:prSet presAssocID="{52C80542-CA27-1E46-897D-95ED044FE968}" presName="rootConnector" presStyleLbl="node4" presStyleIdx="3" presStyleCnt="8"/>
      <dgm:spPr/>
    </dgm:pt>
    <dgm:pt modelId="{1BFDCE4C-6B61-4040-9CCE-405C672EF42F}" type="pres">
      <dgm:prSet presAssocID="{52C80542-CA27-1E46-897D-95ED044FE968}" presName="hierChild4" presStyleCnt="0"/>
      <dgm:spPr/>
    </dgm:pt>
    <dgm:pt modelId="{7689C030-9E1D-B840-961D-352845120C24}" type="pres">
      <dgm:prSet presAssocID="{52C80542-CA27-1E46-897D-95ED044FE968}" presName="hierChild5" presStyleCnt="0"/>
      <dgm:spPr/>
    </dgm:pt>
    <dgm:pt modelId="{C88211D0-2C5B-D441-AE55-5F05B8054A29}" type="pres">
      <dgm:prSet presAssocID="{329472A4-9045-0342-8813-C2AD90440F3D}" presName="hierChild5" presStyleCnt="0"/>
      <dgm:spPr/>
    </dgm:pt>
    <dgm:pt modelId="{EA81B476-9E26-A24D-91F1-DE29520870B2}" type="pres">
      <dgm:prSet presAssocID="{2CDA0BD0-196F-6741-9112-14EE91B29BA7}" presName="hierChild5" presStyleCnt="0"/>
      <dgm:spPr/>
    </dgm:pt>
    <dgm:pt modelId="{F374E04E-615E-AA43-87BD-CE4571D47E3F}" type="pres">
      <dgm:prSet presAssocID="{5CCF177C-0F2A-BE49-A583-FD9DEAF003BC}" presName="hierChild5" presStyleCnt="0"/>
      <dgm:spPr/>
    </dgm:pt>
    <dgm:pt modelId="{79D5F097-29E6-EA40-A650-A8BD2791BF81}" type="pres">
      <dgm:prSet presAssocID="{57546D67-9BF8-F44F-954B-D9EBFB64B09D}" presName="Name35" presStyleLbl="parChTrans1D3" presStyleIdx="1" presStyleCnt="3"/>
      <dgm:spPr/>
    </dgm:pt>
    <dgm:pt modelId="{9211D667-D942-5C4B-845C-390828A3DF78}" type="pres">
      <dgm:prSet presAssocID="{100F9634-6182-E54F-9B09-3C0842702508}" presName="hierRoot2" presStyleCnt="0">
        <dgm:presLayoutVars>
          <dgm:hierBranch val="init"/>
        </dgm:presLayoutVars>
      </dgm:prSet>
      <dgm:spPr/>
    </dgm:pt>
    <dgm:pt modelId="{E35D7469-2EA9-F540-A9BE-0918E48E9653}" type="pres">
      <dgm:prSet presAssocID="{100F9634-6182-E54F-9B09-3C0842702508}" presName="rootComposite" presStyleCnt="0"/>
      <dgm:spPr/>
    </dgm:pt>
    <dgm:pt modelId="{59FE45DD-3B4F-EA47-BAEC-E3F8821D4A4C}" type="pres">
      <dgm:prSet presAssocID="{100F9634-6182-E54F-9B09-3C0842702508}" presName="rootText" presStyleLbl="node3" presStyleIdx="1" presStyleCnt="3">
        <dgm:presLayoutVars>
          <dgm:chPref val="3"/>
        </dgm:presLayoutVars>
      </dgm:prSet>
      <dgm:spPr/>
    </dgm:pt>
    <dgm:pt modelId="{6E8948A2-BECF-F84A-A292-EED435CDF6A0}" type="pres">
      <dgm:prSet presAssocID="{100F9634-6182-E54F-9B09-3C0842702508}" presName="rootConnector" presStyleLbl="node3" presStyleIdx="1" presStyleCnt="3"/>
      <dgm:spPr/>
    </dgm:pt>
    <dgm:pt modelId="{D98AA604-51B0-F147-B987-782A2A9DA3CE}" type="pres">
      <dgm:prSet presAssocID="{100F9634-6182-E54F-9B09-3C0842702508}" presName="hierChild4" presStyleCnt="0"/>
      <dgm:spPr/>
    </dgm:pt>
    <dgm:pt modelId="{E489BA96-037A-614F-96AB-E05A3CEFE2E3}" type="pres">
      <dgm:prSet presAssocID="{B657983F-969A-354A-916A-50246E924A4C}" presName="Name37" presStyleLbl="parChTrans1D4" presStyleIdx="4" presStyleCnt="8"/>
      <dgm:spPr/>
    </dgm:pt>
    <dgm:pt modelId="{BE692C60-B9F4-1045-A027-CF4815C46317}" type="pres">
      <dgm:prSet presAssocID="{B836930A-F242-564F-BCC5-D13460E54B14}" presName="hierRoot2" presStyleCnt="0">
        <dgm:presLayoutVars>
          <dgm:hierBranch val="init"/>
        </dgm:presLayoutVars>
      </dgm:prSet>
      <dgm:spPr/>
    </dgm:pt>
    <dgm:pt modelId="{45965AC1-377D-6F4A-AD41-6625FB640C61}" type="pres">
      <dgm:prSet presAssocID="{B836930A-F242-564F-BCC5-D13460E54B14}" presName="rootComposite" presStyleCnt="0"/>
      <dgm:spPr/>
    </dgm:pt>
    <dgm:pt modelId="{B68D3D18-D469-4842-ACC9-1381FDC98644}" type="pres">
      <dgm:prSet presAssocID="{B836930A-F242-564F-BCC5-D13460E54B14}" presName="rootText" presStyleLbl="node4" presStyleIdx="4" presStyleCnt="8">
        <dgm:presLayoutVars>
          <dgm:chPref val="3"/>
        </dgm:presLayoutVars>
      </dgm:prSet>
      <dgm:spPr/>
    </dgm:pt>
    <dgm:pt modelId="{979C2CAE-B407-704E-81BD-4B77D38BD954}" type="pres">
      <dgm:prSet presAssocID="{B836930A-F242-564F-BCC5-D13460E54B14}" presName="rootConnector" presStyleLbl="node4" presStyleIdx="4" presStyleCnt="8"/>
      <dgm:spPr/>
    </dgm:pt>
    <dgm:pt modelId="{CE541760-6FEA-9E42-8BEA-9F9FFBCEA830}" type="pres">
      <dgm:prSet presAssocID="{B836930A-F242-564F-BCC5-D13460E54B14}" presName="hierChild4" presStyleCnt="0"/>
      <dgm:spPr/>
    </dgm:pt>
    <dgm:pt modelId="{AE564525-E97F-464F-9A3A-B18EDF466CF3}" type="pres">
      <dgm:prSet presAssocID="{21002160-10FC-4743-BD1F-8A2AB17F3029}" presName="Name37" presStyleLbl="parChTrans1D4" presStyleIdx="5" presStyleCnt="8"/>
      <dgm:spPr/>
    </dgm:pt>
    <dgm:pt modelId="{3EC02B9C-30B3-8840-9D51-0E0ED4B704A1}" type="pres">
      <dgm:prSet presAssocID="{BAC3ECF5-0AE9-664E-AC1D-057C9147F91E}" presName="hierRoot2" presStyleCnt="0">
        <dgm:presLayoutVars>
          <dgm:hierBranch val="init"/>
        </dgm:presLayoutVars>
      </dgm:prSet>
      <dgm:spPr/>
    </dgm:pt>
    <dgm:pt modelId="{7F2E1F59-3810-1F48-AF0F-02C8CDF66E0B}" type="pres">
      <dgm:prSet presAssocID="{BAC3ECF5-0AE9-664E-AC1D-057C9147F91E}" presName="rootComposite" presStyleCnt="0"/>
      <dgm:spPr/>
    </dgm:pt>
    <dgm:pt modelId="{449C30D2-7AEF-D84A-AFB6-0B2B4FA27EB8}" type="pres">
      <dgm:prSet presAssocID="{BAC3ECF5-0AE9-664E-AC1D-057C9147F91E}" presName="rootText" presStyleLbl="node4" presStyleIdx="5" presStyleCnt="8">
        <dgm:presLayoutVars>
          <dgm:chPref val="3"/>
        </dgm:presLayoutVars>
      </dgm:prSet>
      <dgm:spPr/>
    </dgm:pt>
    <dgm:pt modelId="{E8CAE353-ADBA-B946-A9AB-E87FD56069AA}" type="pres">
      <dgm:prSet presAssocID="{BAC3ECF5-0AE9-664E-AC1D-057C9147F91E}" presName="rootConnector" presStyleLbl="node4" presStyleIdx="5" presStyleCnt="8"/>
      <dgm:spPr/>
    </dgm:pt>
    <dgm:pt modelId="{E6155B23-F0C3-9044-A761-D24862F753E0}" type="pres">
      <dgm:prSet presAssocID="{BAC3ECF5-0AE9-664E-AC1D-057C9147F91E}" presName="hierChild4" presStyleCnt="0"/>
      <dgm:spPr/>
    </dgm:pt>
    <dgm:pt modelId="{81825A91-684E-3849-B14B-0BA5A0259627}" type="pres">
      <dgm:prSet presAssocID="{6F60365B-EF94-7748-9471-3042C6015212}" presName="Name37" presStyleLbl="parChTrans1D4" presStyleIdx="6" presStyleCnt="8"/>
      <dgm:spPr/>
    </dgm:pt>
    <dgm:pt modelId="{5BDB24E0-E3C1-924D-8CA3-02F19E1B42C5}" type="pres">
      <dgm:prSet presAssocID="{F43099F2-87C5-374C-B992-C111F21EB298}" presName="hierRoot2" presStyleCnt="0">
        <dgm:presLayoutVars>
          <dgm:hierBranch val="init"/>
        </dgm:presLayoutVars>
      </dgm:prSet>
      <dgm:spPr/>
    </dgm:pt>
    <dgm:pt modelId="{195CCE1D-69FE-9B4A-9D5D-3A9E1AE065DB}" type="pres">
      <dgm:prSet presAssocID="{F43099F2-87C5-374C-B992-C111F21EB298}" presName="rootComposite" presStyleCnt="0"/>
      <dgm:spPr/>
    </dgm:pt>
    <dgm:pt modelId="{BFD141AB-C2BD-8545-B8AB-829BED386EA1}" type="pres">
      <dgm:prSet presAssocID="{F43099F2-87C5-374C-B992-C111F21EB298}" presName="rootText" presStyleLbl="node4" presStyleIdx="6" presStyleCnt="8">
        <dgm:presLayoutVars>
          <dgm:chPref val="3"/>
        </dgm:presLayoutVars>
      </dgm:prSet>
      <dgm:spPr/>
    </dgm:pt>
    <dgm:pt modelId="{6D88DBF6-1C28-D84D-A539-3E6C56A3E5F5}" type="pres">
      <dgm:prSet presAssocID="{F43099F2-87C5-374C-B992-C111F21EB298}" presName="rootConnector" presStyleLbl="node4" presStyleIdx="6" presStyleCnt="8"/>
      <dgm:spPr/>
    </dgm:pt>
    <dgm:pt modelId="{C2D71ECB-05FF-274C-99EA-DEFBCAC45B08}" type="pres">
      <dgm:prSet presAssocID="{F43099F2-87C5-374C-B992-C111F21EB298}" presName="hierChild4" presStyleCnt="0"/>
      <dgm:spPr/>
    </dgm:pt>
    <dgm:pt modelId="{BC68BA83-A166-D146-B671-A9BF3A72A4BD}" type="pres">
      <dgm:prSet presAssocID="{F43099F2-87C5-374C-B992-C111F21EB298}" presName="hierChild5" presStyleCnt="0"/>
      <dgm:spPr/>
    </dgm:pt>
    <dgm:pt modelId="{4B28BCE5-F1FC-1646-AD51-1E2F4F753C89}" type="pres">
      <dgm:prSet presAssocID="{6F3E974F-0428-C84F-867A-4418D3DD4CC9}" presName="Name37" presStyleLbl="parChTrans1D4" presStyleIdx="7" presStyleCnt="8"/>
      <dgm:spPr/>
    </dgm:pt>
    <dgm:pt modelId="{9DDF6719-D8B9-604F-982B-448DEFB4D940}" type="pres">
      <dgm:prSet presAssocID="{27F184CC-351E-CD41-8DB8-8CB7DC0A54FE}" presName="hierRoot2" presStyleCnt="0">
        <dgm:presLayoutVars>
          <dgm:hierBranch val="init"/>
        </dgm:presLayoutVars>
      </dgm:prSet>
      <dgm:spPr/>
    </dgm:pt>
    <dgm:pt modelId="{B59D0832-930D-7148-B1D8-27F6DC1A46AC}" type="pres">
      <dgm:prSet presAssocID="{27F184CC-351E-CD41-8DB8-8CB7DC0A54FE}" presName="rootComposite" presStyleCnt="0"/>
      <dgm:spPr/>
    </dgm:pt>
    <dgm:pt modelId="{DC5414DF-FCD4-584B-9D95-4FB53BDE1544}" type="pres">
      <dgm:prSet presAssocID="{27F184CC-351E-CD41-8DB8-8CB7DC0A54FE}" presName="rootText" presStyleLbl="node4" presStyleIdx="7" presStyleCnt="8">
        <dgm:presLayoutVars>
          <dgm:chPref val="3"/>
        </dgm:presLayoutVars>
      </dgm:prSet>
      <dgm:spPr/>
    </dgm:pt>
    <dgm:pt modelId="{7F30D505-C0BB-E748-ACAB-4B6272F176EF}" type="pres">
      <dgm:prSet presAssocID="{27F184CC-351E-CD41-8DB8-8CB7DC0A54FE}" presName="rootConnector" presStyleLbl="node4" presStyleIdx="7" presStyleCnt="8"/>
      <dgm:spPr/>
    </dgm:pt>
    <dgm:pt modelId="{E8587199-0010-5A4C-8E7A-8A1FFBDD03E8}" type="pres">
      <dgm:prSet presAssocID="{27F184CC-351E-CD41-8DB8-8CB7DC0A54FE}" presName="hierChild4" presStyleCnt="0"/>
      <dgm:spPr/>
    </dgm:pt>
    <dgm:pt modelId="{50BAE540-88BA-5742-9959-B920A7DB8905}" type="pres">
      <dgm:prSet presAssocID="{27F184CC-351E-CD41-8DB8-8CB7DC0A54FE}" presName="hierChild5" presStyleCnt="0"/>
      <dgm:spPr/>
    </dgm:pt>
    <dgm:pt modelId="{14C86E1D-2561-AC47-AB82-ADDE266E128F}" type="pres">
      <dgm:prSet presAssocID="{BAC3ECF5-0AE9-664E-AC1D-057C9147F91E}" presName="hierChild5" presStyleCnt="0"/>
      <dgm:spPr/>
    </dgm:pt>
    <dgm:pt modelId="{991ACDF6-0818-5640-A3AC-0EC8DFADBCFE}" type="pres">
      <dgm:prSet presAssocID="{B836930A-F242-564F-BCC5-D13460E54B14}" presName="hierChild5" presStyleCnt="0"/>
      <dgm:spPr/>
    </dgm:pt>
    <dgm:pt modelId="{C9D38519-8AB4-2F46-A216-623E4FF0924F}" type="pres">
      <dgm:prSet presAssocID="{100F9634-6182-E54F-9B09-3C0842702508}" presName="hierChild5" presStyleCnt="0"/>
      <dgm:spPr/>
    </dgm:pt>
    <dgm:pt modelId="{19B9BBD3-153B-BA47-AF38-0BE8F5506512}" type="pres">
      <dgm:prSet presAssocID="{E714A4E8-08E3-E44D-805A-980EB79FAF37}" presName="hierChild7" presStyleCnt="0"/>
      <dgm:spPr/>
    </dgm:pt>
    <dgm:pt modelId="{CDB68772-F210-FD41-B28E-24DE66A03509}" type="pres">
      <dgm:prSet presAssocID="{D7FC342E-6F14-9448-958C-E41D29AA8E12}" presName="Name111" presStyleLbl="parChTrans1D2" presStyleIdx="1" presStyleCnt="2"/>
      <dgm:spPr/>
    </dgm:pt>
    <dgm:pt modelId="{B14D3D34-6236-044F-BCC7-1E4E2B3B1A3B}" type="pres">
      <dgm:prSet presAssocID="{F2EACE1C-AC15-254D-BB0B-F90F37126A91}" presName="hierRoot3" presStyleCnt="0">
        <dgm:presLayoutVars>
          <dgm:hierBranch/>
        </dgm:presLayoutVars>
      </dgm:prSet>
      <dgm:spPr/>
    </dgm:pt>
    <dgm:pt modelId="{DD521B36-1101-214E-A3F9-978942C34190}" type="pres">
      <dgm:prSet presAssocID="{F2EACE1C-AC15-254D-BB0B-F90F37126A91}" presName="rootComposite3" presStyleCnt="0"/>
      <dgm:spPr/>
    </dgm:pt>
    <dgm:pt modelId="{F7A7AB53-4EFD-A54A-B9B2-9258E08510B1}" type="pres">
      <dgm:prSet presAssocID="{F2EACE1C-AC15-254D-BB0B-F90F37126A91}" presName="rootText3" presStyleLbl="asst1" presStyleIdx="1" presStyleCnt="2">
        <dgm:presLayoutVars>
          <dgm:chPref val="3"/>
        </dgm:presLayoutVars>
      </dgm:prSet>
      <dgm:spPr/>
    </dgm:pt>
    <dgm:pt modelId="{C9BE5251-D01C-D841-A5B3-A240C34D2562}" type="pres">
      <dgm:prSet presAssocID="{F2EACE1C-AC15-254D-BB0B-F90F37126A91}" presName="rootConnector3" presStyleLbl="asst1" presStyleIdx="1" presStyleCnt="2"/>
      <dgm:spPr/>
    </dgm:pt>
    <dgm:pt modelId="{322D258F-F548-4641-97FF-4282E49A5AE1}" type="pres">
      <dgm:prSet presAssocID="{F2EACE1C-AC15-254D-BB0B-F90F37126A91}" presName="hierChild6" presStyleCnt="0"/>
      <dgm:spPr/>
    </dgm:pt>
    <dgm:pt modelId="{70ED09B9-6BF7-0646-94BF-3E215857510E}" type="pres">
      <dgm:prSet presAssocID="{E6723429-3CC3-3940-8564-1A2B9BB74E7C}" presName="Name35" presStyleLbl="parChTrans1D3" presStyleIdx="2" presStyleCnt="3"/>
      <dgm:spPr/>
    </dgm:pt>
    <dgm:pt modelId="{6036F8AA-21B5-7F4E-B637-49451241B855}" type="pres">
      <dgm:prSet presAssocID="{75C4FBC4-3DEC-7A44-9C2B-1DF0C85348ED}" presName="hierRoot2" presStyleCnt="0">
        <dgm:presLayoutVars>
          <dgm:hierBranch val="init"/>
        </dgm:presLayoutVars>
      </dgm:prSet>
      <dgm:spPr/>
    </dgm:pt>
    <dgm:pt modelId="{7A62A32F-EB17-AF4E-82F8-3ABA8452F72D}" type="pres">
      <dgm:prSet presAssocID="{75C4FBC4-3DEC-7A44-9C2B-1DF0C85348ED}" presName="rootComposite" presStyleCnt="0"/>
      <dgm:spPr/>
    </dgm:pt>
    <dgm:pt modelId="{D4875C95-45BE-ED4F-BC04-D4476F73D8AA}" type="pres">
      <dgm:prSet presAssocID="{75C4FBC4-3DEC-7A44-9C2B-1DF0C85348ED}" presName="rootText" presStyleLbl="node3" presStyleIdx="2" presStyleCnt="3">
        <dgm:presLayoutVars>
          <dgm:chPref val="3"/>
        </dgm:presLayoutVars>
      </dgm:prSet>
      <dgm:spPr/>
    </dgm:pt>
    <dgm:pt modelId="{567BE2C8-A5EC-4647-BAC3-ECE4921298AC}" type="pres">
      <dgm:prSet presAssocID="{75C4FBC4-3DEC-7A44-9C2B-1DF0C85348ED}" presName="rootConnector" presStyleLbl="node3" presStyleIdx="2" presStyleCnt="3"/>
      <dgm:spPr/>
    </dgm:pt>
    <dgm:pt modelId="{59C0CE27-73A0-E44F-BD90-B7A7FE3363AC}" type="pres">
      <dgm:prSet presAssocID="{75C4FBC4-3DEC-7A44-9C2B-1DF0C85348ED}" presName="hierChild4" presStyleCnt="0"/>
      <dgm:spPr/>
    </dgm:pt>
    <dgm:pt modelId="{3F29900D-69D9-5945-8EFE-3E9F91311D59}" type="pres">
      <dgm:prSet presAssocID="{75C4FBC4-3DEC-7A44-9C2B-1DF0C85348ED}" presName="hierChild5" presStyleCnt="0"/>
      <dgm:spPr/>
    </dgm:pt>
    <dgm:pt modelId="{1FBCC56E-52EE-984B-9EB9-227452DD1BDB}" type="pres">
      <dgm:prSet presAssocID="{F2EACE1C-AC15-254D-BB0B-F90F37126A91}" presName="hierChild7" presStyleCnt="0"/>
      <dgm:spPr/>
    </dgm:pt>
  </dgm:ptLst>
  <dgm:cxnLst>
    <dgm:cxn modelId="{5DC08305-4708-1E48-B1DB-86C7479F9D05}" type="presOf" srcId="{FB9DC2BC-597F-F448-A0A9-44A80786B807}" destId="{A953C8D5-E1BD-DC4E-9120-A91624C63E7C}" srcOrd="0" destOrd="0" presId="urn:microsoft.com/office/officeart/2005/8/layout/orgChart1"/>
    <dgm:cxn modelId="{36AFDD09-3837-014E-97FA-BB555C5F561F}" type="presOf" srcId="{3DF325F1-3C1C-5F47-B21F-573E13D8C193}" destId="{39B737D9-7D6D-A643-B055-4AE6FABD414C}" srcOrd="0" destOrd="0" presId="urn:microsoft.com/office/officeart/2005/8/layout/orgChart1"/>
    <dgm:cxn modelId="{EE02120A-E64E-F842-AB91-B69FFA4CE633}" type="presOf" srcId="{5CCF177C-0F2A-BE49-A583-FD9DEAF003BC}" destId="{A7E77413-B0E1-FB47-8274-FE99F85C22A4}" srcOrd="1" destOrd="0" presId="urn:microsoft.com/office/officeart/2005/8/layout/orgChart1"/>
    <dgm:cxn modelId="{4236C717-07AB-1F4E-B055-8D64D1DC85E2}" type="presOf" srcId="{89CE004A-8E28-0F43-9B32-86C47D72C0F2}" destId="{D1676B1B-E3C8-824C-BA6B-8DFAA8209CA3}" srcOrd="0" destOrd="0" presId="urn:microsoft.com/office/officeart/2005/8/layout/orgChart1"/>
    <dgm:cxn modelId="{A91C3B23-AF3F-8547-85C4-9E0C7ABCAEE9}" srcId="{B836930A-F242-564F-BCC5-D13460E54B14}" destId="{BAC3ECF5-0AE9-664E-AC1D-057C9147F91E}" srcOrd="0" destOrd="0" parTransId="{21002160-10FC-4743-BD1F-8A2AB17F3029}" sibTransId="{2830DB11-5C49-3642-9C97-09753FA394D4}"/>
    <dgm:cxn modelId="{C4BB3328-8551-294D-A83B-63B1A7DC4053}" type="presOf" srcId="{3DF325F1-3C1C-5F47-B21F-573E13D8C193}" destId="{AD9CA58A-C83D-D046-94CE-0CA6576F99FD}" srcOrd="1" destOrd="0" presId="urn:microsoft.com/office/officeart/2005/8/layout/orgChart1"/>
    <dgm:cxn modelId="{F5DE7529-6855-A949-B287-7E07DE4E7BCD}" type="presOf" srcId="{E714A4E8-08E3-E44D-805A-980EB79FAF37}" destId="{EBB24A4E-D0A3-1749-85BF-FAA47B93B182}" srcOrd="1" destOrd="0" presId="urn:microsoft.com/office/officeart/2005/8/layout/orgChart1"/>
    <dgm:cxn modelId="{E97B1D2B-49D1-334F-8FC6-4131FE5C37C6}" srcId="{100F9634-6182-E54F-9B09-3C0842702508}" destId="{B836930A-F242-564F-BCC5-D13460E54B14}" srcOrd="0" destOrd="0" parTransId="{B657983F-969A-354A-916A-50246E924A4C}" sibTransId="{FE952E9C-CB35-6E47-A648-F65145B10C69}"/>
    <dgm:cxn modelId="{EEDAA92C-B7C2-FE46-831A-63FE77925996}" type="presOf" srcId="{F2EACE1C-AC15-254D-BB0B-F90F37126A91}" destId="{F7A7AB53-4EFD-A54A-B9B2-9258E08510B1}" srcOrd="0" destOrd="0" presId="urn:microsoft.com/office/officeart/2005/8/layout/orgChart1"/>
    <dgm:cxn modelId="{3A2FAB32-991D-C84A-913A-61927C1C40A6}" type="presOf" srcId="{27F184CC-351E-CD41-8DB8-8CB7DC0A54FE}" destId="{7F30D505-C0BB-E748-ACAB-4B6272F176EF}" srcOrd="1" destOrd="0" presId="urn:microsoft.com/office/officeart/2005/8/layout/orgChart1"/>
    <dgm:cxn modelId="{5AB0C534-9B1C-A04A-963A-5413CE329180}" type="presOf" srcId="{10D7D29A-17D1-4241-8EE5-94529D50C7D1}" destId="{5DCA216C-0EF1-7D42-A77B-10F4EFF4EB98}" srcOrd="0" destOrd="0" presId="urn:microsoft.com/office/officeart/2005/8/layout/orgChart1"/>
    <dgm:cxn modelId="{D22ADC35-1227-BA4F-AFE0-EB72BBDA280E}" type="presOf" srcId="{52C80542-CA27-1E46-897D-95ED044FE968}" destId="{DBC547B4-B696-844F-B42E-B21A3BD743ED}" srcOrd="1" destOrd="0" presId="urn:microsoft.com/office/officeart/2005/8/layout/orgChart1"/>
    <dgm:cxn modelId="{E597EB41-4C90-AF41-B8F9-0ABBD7B89C73}" srcId="{0EB1F048-0427-3247-A9DC-00ECC838CD92}" destId="{89CE004A-8E28-0F43-9B32-86C47D72C0F2}" srcOrd="0" destOrd="0" parTransId="{DBA2C609-32F5-EF4A-A71F-2815D0520C7C}" sibTransId="{B565A4E9-42CC-5F41-A317-E82FC1D9823A}"/>
    <dgm:cxn modelId="{A4E28D42-CD5A-4545-AA1A-99D8DCCEB63E}" type="presOf" srcId="{B657983F-969A-354A-916A-50246E924A4C}" destId="{E489BA96-037A-614F-96AB-E05A3CEFE2E3}" srcOrd="0" destOrd="0" presId="urn:microsoft.com/office/officeart/2005/8/layout/orgChart1"/>
    <dgm:cxn modelId="{8248F948-08AF-E941-A82A-7004C07611E3}" type="presOf" srcId="{E6723429-3CC3-3940-8564-1A2B9BB74E7C}" destId="{70ED09B9-6BF7-0646-94BF-3E215857510E}" srcOrd="0" destOrd="0" presId="urn:microsoft.com/office/officeart/2005/8/layout/orgChart1"/>
    <dgm:cxn modelId="{8999A14B-40BD-7E4F-B565-9A4384CF6E20}" type="presOf" srcId="{329472A4-9045-0342-8813-C2AD90440F3D}" destId="{5F84C921-3277-D944-879A-58BF44FE3D97}" srcOrd="0" destOrd="0" presId="urn:microsoft.com/office/officeart/2005/8/layout/orgChart1"/>
    <dgm:cxn modelId="{70D21B4C-8F88-1549-85FF-9203C4F2FF1D}" type="presOf" srcId="{100F9634-6182-E54F-9B09-3C0842702508}" destId="{6E8948A2-BECF-F84A-A292-EED435CDF6A0}" srcOrd="1" destOrd="0" presId="urn:microsoft.com/office/officeart/2005/8/layout/orgChart1"/>
    <dgm:cxn modelId="{95AA254C-2623-2647-B01C-E7AC1BF126CE}" type="presOf" srcId="{3E787B8B-7031-D647-9663-0EF633EEB665}" destId="{39A62CF3-08C5-1E4F-AC34-F0E7082DAAE1}" srcOrd="0" destOrd="0" presId="urn:microsoft.com/office/officeart/2005/8/layout/orgChart1"/>
    <dgm:cxn modelId="{F71B6C51-4F7A-9B42-8738-050A94EC4735}" type="presOf" srcId="{5CCF177C-0F2A-BE49-A583-FD9DEAF003BC}" destId="{BC00FDF0-7F6E-1D45-A658-E95121A8F2E0}" srcOrd="0" destOrd="0" presId="urn:microsoft.com/office/officeart/2005/8/layout/orgChart1"/>
    <dgm:cxn modelId="{68696E59-2A5A-4645-90FB-B5D7BBACE531}" type="presOf" srcId="{6F3E974F-0428-C84F-867A-4418D3DD4CC9}" destId="{4B28BCE5-F1FC-1646-AD51-1E2F4F753C89}" srcOrd="0" destOrd="0" presId="urn:microsoft.com/office/officeart/2005/8/layout/orgChart1"/>
    <dgm:cxn modelId="{851E7668-4FCC-D940-BC79-9546A7F5D7CB}" srcId="{2CDA0BD0-196F-6741-9112-14EE91B29BA7}" destId="{329472A4-9045-0342-8813-C2AD90440F3D}" srcOrd="0" destOrd="0" parTransId="{83A4D51F-ED82-8441-8347-E47233075292}" sibTransId="{12C19F30-A74C-FF45-83AE-DFA9D2AB9E3F}"/>
    <dgm:cxn modelId="{3BA24469-D41A-AE4C-ACD4-CD3B40B112C6}" type="presOf" srcId="{329472A4-9045-0342-8813-C2AD90440F3D}" destId="{36DB4059-3B74-6E4F-999A-12CAA86C3E10}" srcOrd="1" destOrd="0" presId="urn:microsoft.com/office/officeart/2005/8/layout/orgChart1"/>
    <dgm:cxn modelId="{6126E46A-3E1F-D642-8347-E610CC4E8AE3}" type="presOf" srcId="{E714A4E8-08E3-E44D-805A-980EB79FAF37}" destId="{1B9C2AD6-A6C0-1647-B7AC-B8EF0DE9C404}" srcOrd="0" destOrd="0" presId="urn:microsoft.com/office/officeart/2005/8/layout/orgChart1"/>
    <dgm:cxn modelId="{F5B05D7C-A1B5-D940-B2DE-493AF2B15291}" type="presOf" srcId="{F43099F2-87C5-374C-B992-C111F21EB298}" destId="{BFD141AB-C2BD-8545-B8AB-829BED386EA1}" srcOrd="0" destOrd="0" presId="urn:microsoft.com/office/officeart/2005/8/layout/orgChart1"/>
    <dgm:cxn modelId="{CA5BDB7D-282A-2A40-ADEC-E4C5893E2775}" type="presOf" srcId="{D7FC342E-6F14-9448-958C-E41D29AA8E12}" destId="{CDB68772-F210-FD41-B28E-24DE66A03509}" srcOrd="0" destOrd="0" presId="urn:microsoft.com/office/officeart/2005/8/layout/orgChart1"/>
    <dgm:cxn modelId="{CE48D97F-999E-F940-A999-E8938DB41FF8}" type="presOf" srcId="{B836930A-F242-564F-BCC5-D13460E54B14}" destId="{979C2CAE-B407-704E-81BD-4B77D38BD954}" srcOrd="1" destOrd="0" presId="urn:microsoft.com/office/officeart/2005/8/layout/orgChart1"/>
    <dgm:cxn modelId="{C12E2280-D45F-D64D-8078-3FAF50E8457F}" srcId="{E714A4E8-08E3-E44D-805A-980EB79FAF37}" destId="{5CCF177C-0F2A-BE49-A583-FD9DEAF003BC}" srcOrd="0" destOrd="0" parTransId="{3E787B8B-7031-D647-9663-0EF633EEB665}" sibTransId="{65EB3A9D-42EF-6941-AE1F-26CA556D4541}"/>
    <dgm:cxn modelId="{7B228C81-E17F-484B-8DCD-120AF1CE6710}" type="presOf" srcId="{2CDA0BD0-196F-6741-9112-14EE91B29BA7}" destId="{1CB69F3A-B39A-FA4C-9A90-A2608CECDF7A}" srcOrd="1" destOrd="0" presId="urn:microsoft.com/office/officeart/2005/8/layout/orgChart1"/>
    <dgm:cxn modelId="{49F1AB85-A5F3-6C4B-904F-39D73D48AC7D}" type="presOf" srcId="{27F184CC-351E-CD41-8DB8-8CB7DC0A54FE}" destId="{DC5414DF-FCD4-584B-9D95-4FB53BDE1544}" srcOrd="0" destOrd="0" presId="urn:microsoft.com/office/officeart/2005/8/layout/orgChart1"/>
    <dgm:cxn modelId="{E2E8A18B-0E9D-2243-88F6-F7FA50D2F7BE}" srcId="{329472A4-9045-0342-8813-C2AD90440F3D}" destId="{3DF325F1-3C1C-5F47-B21F-573E13D8C193}" srcOrd="0" destOrd="0" parTransId="{AAEEC87D-6E2F-4545-B08A-DEB9C7BE1074}" sibTransId="{8C8A076B-21B4-804B-B667-4CFE30248092}"/>
    <dgm:cxn modelId="{65D0738D-64CB-DC47-B8F9-C9B0072BA501}" type="presOf" srcId="{75C4FBC4-3DEC-7A44-9C2B-1DF0C85348ED}" destId="{D4875C95-45BE-ED4F-BC04-D4476F73D8AA}" srcOrd="0" destOrd="0" presId="urn:microsoft.com/office/officeart/2005/8/layout/orgChart1"/>
    <dgm:cxn modelId="{92AFC492-E4F6-304E-84C1-93610035668E}" type="presOf" srcId="{6F60365B-EF94-7748-9471-3042C6015212}" destId="{81825A91-684E-3849-B14B-0BA5A0259627}" srcOrd="0" destOrd="0" presId="urn:microsoft.com/office/officeart/2005/8/layout/orgChart1"/>
    <dgm:cxn modelId="{4FF90B99-1E15-D34D-AD41-3471FA825A88}" type="presOf" srcId="{75C4FBC4-3DEC-7A44-9C2B-1DF0C85348ED}" destId="{567BE2C8-A5EC-4647-BAC3-ECE4921298AC}" srcOrd="1" destOrd="0" presId="urn:microsoft.com/office/officeart/2005/8/layout/orgChart1"/>
    <dgm:cxn modelId="{924F88A7-0255-2043-8EE4-704A7DE34B10}" srcId="{BAC3ECF5-0AE9-664E-AC1D-057C9147F91E}" destId="{F43099F2-87C5-374C-B992-C111F21EB298}" srcOrd="0" destOrd="0" parTransId="{6F60365B-EF94-7748-9471-3042C6015212}" sibTransId="{C179C48D-3FB2-1A41-862D-58835DED05A6}"/>
    <dgm:cxn modelId="{172266AE-E1A3-7349-95C4-546A07EE89E9}" type="presOf" srcId="{21002160-10FC-4743-BD1F-8A2AB17F3029}" destId="{AE564525-E97F-464F-9A3A-B18EDF466CF3}" srcOrd="0" destOrd="0" presId="urn:microsoft.com/office/officeart/2005/8/layout/orgChart1"/>
    <dgm:cxn modelId="{5A6273B0-ED04-1140-BB91-78377763AC17}" type="presOf" srcId="{4F0A4587-18BE-D54E-BAC0-A3CDCB0E7973}" destId="{061A4AA3-D134-514F-9FFB-5C6505265DE6}" srcOrd="0" destOrd="0" presId="urn:microsoft.com/office/officeart/2005/8/layout/orgChart1"/>
    <dgm:cxn modelId="{3D64CEB9-C0C8-224F-A712-0A872048AD36}" srcId="{329472A4-9045-0342-8813-C2AD90440F3D}" destId="{52C80542-CA27-1E46-897D-95ED044FE968}" srcOrd="1" destOrd="0" parTransId="{4F0A4587-18BE-D54E-BAC0-A3CDCB0E7973}" sibTransId="{FA988A62-BD05-3F4A-8EDB-BC60ECAEA09C}"/>
    <dgm:cxn modelId="{66F42CBC-7CD5-7942-9F35-D8F123C0D4C8}" type="presOf" srcId="{F43099F2-87C5-374C-B992-C111F21EB298}" destId="{6D88DBF6-1C28-D84D-A539-3E6C56A3E5F5}" srcOrd="1" destOrd="0" presId="urn:microsoft.com/office/officeart/2005/8/layout/orgChart1"/>
    <dgm:cxn modelId="{AEC4E2C1-D919-5F42-9B24-48A58270968A}" srcId="{BAC3ECF5-0AE9-664E-AC1D-057C9147F91E}" destId="{27F184CC-351E-CD41-8DB8-8CB7DC0A54FE}" srcOrd="1" destOrd="0" parTransId="{6F3E974F-0428-C84F-867A-4418D3DD4CC9}" sibTransId="{5EF7A850-F583-AA4C-B726-59791D9DDD13}"/>
    <dgm:cxn modelId="{1C166FC5-27B5-DF43-BA5B-C9E07CD2A3EE}" type="presOf" srcId="{BAC3ECF5-0AE9-664E-AC1D-057C9147F91E}" destId="{449C30D2-7AEF-D84A-AFB6-0B2B4FA27EB8}" srcOrd="0" destOrd="0" presId="urn:microsoft.com/office/officeart/2005/8/layout/orgChart1"/>
    <dgm:cxn modelId="{0D5697C9-2CA2-5C4F-8E0D-6C3A4569770E}" type="presOf" srcId="{F2EACE1C-AC15-254D-BB0B-F90F37126A91}" destId="{C9BE5251-D01C-D841-A5B3-A240C34D2562}" srcOrd="1" destOrd="0" presId="urn:microsoft.com/office/officeart/2005/8/layout/orgChart1"/>
    <dgm:cxn modelId="{AAC36ECB-72BE-DB4D-959D-5944BC2CB03B}" srcId="{F2EACE1C-AC15-254D-BB0B-F90F37126A91}" destId="{75C4FBC4-3DEC-7A44-9C2B-1DF0C85348ED}" srcOrd="0" destOrd="0" parTransId="{E6723429-3CC3-3940-8564-1A2B9BB74E7C}" sibTransId="{9847FB82-AC70-9B49-A133-3F04C6ECBF3F}"/>
    <dgm:cxn modelId="{811FDFCD-E0B9-1240-8419-431B37C925A9}" type="presOf" srcId="{0EB1F048-0427-3247-A9DC-00ECC838CD92}" destId="{0D9EE6CF-4A79-AC44-93B5-F46F93924179}" srcOrd="0" destOrd="0" presId="urn:microsoft.com/office/officeart/2005/8/layout/orgChart1"/>
    <dgm:cxn modelId="{61E2D8CE-AE91-3741-9C5F-7DBDB87B5311}" srcId="{E714A4E8-08E3-E44D-805A-980EB79FAF37}" destId="{100F9634-6182-E54F-9B09-3C0842702508}" srcOrd="1" destOrd="0" parTransId="{57546D67-9BF8-F44F-954B-D9EBFB64B09D}" sibTransId="{AD44C9BD-074B-4F4A-8E9B-C98E5D56C733}"/>
    <dgm:cxn modelId="{CF1787D2-1A4B-4348-8764-69749685BF56}" type="presOf" srcId="{AAEEC87D-6E2F-4545-B08A-DEB9C7BE1074}" destId="{3E8DD217-EA49-5949-96E9-6F0FD39D2ABB}" srcOrd="0" destOrd="0" presId="urn:microsoft.com/office/officeart/2005/8/layout/orgChart1"/>
    <dgm:cxn modelId="{17D5FED5-9299-5740-A3B0-713253CC5C31}" srcId="{89CE004A-8E28-0F43-9B32-86C47D72C0F2}" destId="{F2EACE1C-AC15-254D-BB0B-F90F37126A91}" srcOrd="1" destOrd="0" parTransId="{D7FC342E-6F14-9448-958C-E41D29AA8E12}" sibTransId="{DC702310-EAF4-5D4C-8CE5-E63DD607297E}"/>
    <dgm:cxn modelId="{BA43F0D9-C77C-3641-8485-5DFD77316103}" type="presOf" srcId="{52C80542-CA27-1E46-897D-95ED044FE968}" destId="{31EEAD91-C472-7742-B16B-EA88A290A540}" srcOrd="0" destOrd="0" presId="urn:microsoft.com/office/officeart/2005/8/layout/orgChart1"/>
    <dgm:cxn modelId="{7BFF77DD-E205-B847-9E72-E9B4FEC52D14}" srcId="{89CE004A-8E28-0F43-9B32-86C47D72C0F2}" destId="{E714A4E8-08E3-E44D-805A-980EB79FAF37}" srcOrd="0" destOrd="0" parTransId="{FB9DC2BC-597F-F448-A0A9-44A80786B807}" sibTransId="{A5283E49-3229-6B43-957D-436062AD3CE5}"/>
    <dgm:cxn modelId="{AD776CE0-6FC7-4C45-B656-CA27EF962895}" srcId="{5CCF177C-0F2A-BE49-A583-FD9DEAF003BC}" destId="{2CDA0BD0-196F-6741-9112-14EE91B29BA7}" srcOrd="0" destOrd="0" parTransId="{10D7D29A-17D1-4241-8EE5-94529D50C7D1}" sibTransId="{18670C89-92A6-084B-AA55-9E0DA2E90CF2}"/>
    <dgm:cxn modelId="{EF58B7E8-EA6C-4041-A85C-FD757A4E0A22}" type="presOf" srcId="{83A4D51F-ED82-8441-8347-E47233075292}" destId="{AC4BB0B1-7BA9-3A4F-9C32-EE01FC84DC59}" srcOrd="0" destOrd="0" presId="urn:microsoft.com/office/officeart/2005/8/layout/orgChart1"/>
    <dgm:cxn modelId="{86377EEA-B9F4-EE4B-BCEE-AB07F17C2C02}" type="presOf" srcId="{2CDA0BD0-196F-6741-9112-14EE91B29BA7}" destId="{61FF31D8-9F1D-7740-839F-660C02534434}" srcOrd="0" destOrd="0" presId="urn:microsoft.com/office/officeart/2005/8/layout/orgChart1"/>
    <dgm:cxn modelId="{4385D3F3-09CB-864B-ACB6-F54183F43866}" type="presOf" srcId="{BAC3ECF5-0AE9-664E-AC1D-057C9147F91E}" destId="{E8CAE353-ADBA-B946-A9AB-E87FD56069AA}" srcOrd="1" destOrd="0" presId="urn:microsoft.com/office/officeart/2005/8/layout/orgChart1"/>
    <dgm:cxn modelId="{FDDE23F4-C2C0-9845-962D-E2B98A1D6814}" type="presOf" srcId="{89CE004A-8E28-0F43-9B32-86C47D72C0F2}" destId="{06B84973-DBCB-F245-8D2A-3F08549DC906}" srcOrd="1" destOrd="0" presId="urn:microsoft.com/office/officeart/2005/8/layout/orgChart1"/>
    <dgm:cxn modelId="{CCAE7AF8-5C55-4B41-B572-F69028D09E9C}" type="presOf" srcId="{B836930A-F242-564F-BCC5-D13460E54B14}" destId="{B68D3D18-D469-4842-ACC9-1381FDC98644}" srcOrd="0" destOrd="0" presId="urn:microsoft.com/office/officeart/2005/8/layout/orgChart1"/>
    <dgm:cxn modelId="{42F689FB-D2F8-0C4A-B07A-E820777CDBA2}" type="presOf" srcId="{100F9634-6182-E54F-9B09-3C0842702508}" destId="{59FE45DD-3B4F-EA47-BAEC-E3F8821D4A4C}" srcOrd="0" destOrd="0" presId="urn:microsoft.com/office/officeart/2005/8/layout/orgChart1"/>
    <dgm:cxn modelId="{D0718DFC-6FE9-5D46-9B9C-D36606DCA64C}" type="presOf" srcId="{57546D67-9BF8-F44F-954B-D9EBFB64B09D}" destId="{79D5F097-29E6-EA40-A650-A8BD2791BF81}" srcOrd="0" destOrd="0" presId="urn:microsoft.com/office/officeart/2005/8/layout/orgChart1"/>
    <dgm:cxn modelId="{3CB01847-7BAC-314B-8D24-6A1B2CF610B9}" type="presParOf" srcId="{0D9EE6CF-4A79-AC44-93B5-F46F93924179}" destId="{A9C0C9C0-4C8A-C94A-BA1B-52EFF9FA017B}" srcOrd="0" destOrd="0" presId="urn:microsoft.com/office/officeart/2005/8/layout/orgChart1"/>
    <dgm:cxn modelId="{FB576A5E-505F-474E-891E-DD7F2A95CCEB}" type="presParOf" srcId="{A9C0C9C0-4C8A-C94A-BA1B-52EFF9FA017B}" destId="{4C6D1B91-3DA5-924E-9C30-EA40DC617275}" srcOrd="0" destOrd="0" presId="urn:microsoft.com/office/officeart/2005/8/layout/orgChart1"/>
    <dgm:cxn modelId="{B04DBF94-C23A-2442-8189-C80652EFD160}" type="presParOf" srcId="{4C6D1B91-3DA5-924E-9C30-EA40DC617275}" destId="{D1676B1B-E3C8-824C-BA6B-8DFAA8209CA3}" srcOrd="0" destOrd="0" presId="urn:microsoft.com/office/officeart/2005/8/layout/orgChart1"/>
    <dgm:cxn modelId="{F9B5AEE1-5439-074E-93BA-FFF5B79CF90E}" type="presParOf" srcId="{4C6D1B91-3DA5-924E-9C30-EA40DC617275}" destId="{06B84973-DBCB-F245-8D2A-3F08549DC906}" srcOrd="1" destOrd="0" presId="urn:microsoft.com/office/officeart/2005/8/layout/orgChart1"/>
    <dgm:cxn modelId="{71D456C8-E89B-D540-BF1B-81AF4C5B109D}" type="presParOf" srcId="{A9C0C9C0-4C8A-C94A-BA1B-52EFF9FA017B}" destId="{B676C5B4-BB81-D54F-895C-A48CCE84C704}" srcOrd="1" destOrd="0" presId="urn:microsoft.com/office/officeart/2005/8/layout/orgChart1"/>
    <dgm:cxn modelId="{E7991D07-245E-C744-A31B-58204DAA5516}" type="presParOf" srcId="{A9C0C9C0-4C8A-C94A-BA1B-52EFF9FA017B}" destId="{17F39351-BE73-4540-94E0-6775909B5309}" srcOrd="2" destOrd="0" presId="urn:microsoft.com/office/officeart/2005/8/layout/orgChart1"/>
    <dgm:cxn modelId="{0748B295-0890-A146-801A-4AF276455BD7}" type="presParOf" srcId="{17F39351-BE73-4540-94E0-6775909B5309}" destId="{A953C8D5-E1BD-DC4E-9120-A91624C63E7C}" srcOrd="0" destOrd="0" presId="urn:microsoft.com/office/officeart/2005/8/layout/orgChart1"/>
    <dgm:cxn modelId="{EC2CC478-7381-CD4F-8826-68EAE2860900}" type="presParOf" srcId="{17F39351-BE73-4540-94E0-6775909B5309}" destId="{4477F234-0926-6641-80C5-E564A2B87053}" srcOrd="1" destOrd="0" presId="urn:microsoft.com/office/officeart/2005/8/layout/orgChart1"/>
    <dgm:cxn modelId="{FF02CFE8-8905-884E-AD4F-FC0FD68507C8}" type="presParOf" srcId="{4477F234-0926-6641-80C5-E564A2B87053}" destId="{704699A2-64CD-2F4D-94ED-41B796128670}" srcOrd="0" destOrd="0" presId="urn:microsoft.com/office/officeart/2005/8/layout/orgChart1"/>
    <dgm:cxn modelId="{2A078BE3-C3B5-1944-B714-94B8ACD576FB}" type="presParOf" srcId="{704699A2-64CD-2F4D-94ED-41B796128670}" destId="{1B9C2AD6-A6C0-1647-B7AC-B8EF0DE9C404}" srcOrd="0" destOrd="0" presId="urn:microsoft.com/office/officeart/2005/8/layout/orgChart1"/>
    <dgm:cxn modelId="{983FDB5F-7CD7-F944-A5D8-18C7ABE5BF92}" type="presParOf" srcId="{704699A2-64CD-2F4D-94ED-41B796128670}" destId="{EBB24A4E-D0A3-1749-85BF-FAA47B93B182}" srcOrd="1" destOrd="0" presId="urn:microsoft.com/office/officeart/2005/8/layout/orgChart1"/>
    <dgm:cxn modelId="{EA0443A5-BD7A-0D46-AA8D-ECE5DEA7348D}" type="presParOf" srcId="{4477F234-0926-6641-80C5-E564A2B87053}" destId="{87DB4C7B-285A-4643-BEA5-A20D9B29C2A2}" srcOrd="1" destOrd="0" presId="urn:microsoft.com/office/officeart/2005/8/layout/orgChart1"/>
    <dgm:cxn modelId="{A72F2A14-3A3D-4C44-A7B4-741E4D8B6C09}" type="presParOf" srcId="{87DB4C7B-285A-4643-BEA5-A20D9B29C2A2}" destId="{39A62CF3-08C5-1E4F-AC34-F0E7082DAAE1}" srcOrd="0" destOrd="0" presId="urn:microsoft.com/office/officeart/2005/8/layout/orgChart1"/>
    <dgm:cxn modelId="{0364BA9B-1ADE-C846-8810-E874ACF8431B}" type="presParOf" srcId="{87DB4C7B-285A-4643-BEA5-A20D9B29C2A2}" destId="{CF72F709-ABCF-3649-B5F8-54EDDF592128}" srcOrd="1" destOrd="0" presId="urn:microsoft.com/office/officeart/2005/8/layout/orgChart1"/>
    <dgm:cxn modelId="{8305F882-C91A-F840-A9FD-B8BC68E9D505}" type="presParOf" srcId="{CF72F709-ABCF-3649-B5F8-54EDDF592128}" destId="{21AF94C3-FC85-F04A-89DD-250D783BDCD0}" srcOrd="0" destOrd="0" presId="urn:microsoft.com/office/officeart/2005/8/layout/orgChart1"/>
    <dgm:cxn modelId="{AE8EBD23-AC49-EF48-8C6D-9E00324E2EA5}" type="presParOf" srcId="{21AF94C3-FC85-F04A-89DD-250D783BDCD0}" destId="{BC00FDF0-7F6E-1D45-A658-E95121A8F2E0}" srcOrd="0" destOrd="0" presId="urn:microsoft.com/office/officeart/2005/8/layout/orgChart1"/>
    <dgm:cxn modelId="{66BCD833-5B54-DD41-9E28-3E03C3F28FA6}" type="presParOf" srcId="{21AF94C3-FC85-F04A-89DD-250D783BDCD0}" destId="{A7E77413-B0E1-FB47-8274-FE99F85C22A4}" srcOrd="1" destOrd="0" presId="urn:microsoft.com/office/officeart/2005/8/layout/orgChart1"/>
    <dgm:cxn modelId="{102E8CBD-3E04-474D-ADD1-9CAFE67C1CEE}" type="presParOf" srcId="{CF72F709-ABCF-3649-B5F8-54EDDF592128}" destId="{A51977F6-73E7-6948-A0C6-B33E7D43F3C5}" srcOrd="1" destOrd="0" presId="urn:microsoft.com/office/officeart/2005/8/layout/orgChart1"/>
    <dgm:cxn modelId="{CB997336-E58B-8E48-B21F-789294582E96}" type="presParOf" srcId="{A51977F6-73E7-6948-A0C6-B33E7D43F3C5}" destId="{5DCA216C-0EF1-7D42-A77B-10F4EFF4EB98}" srcOrd="0" destOrd="0" presId="urn:microsoft.com/office/officeart/2005/8/layout/orgChart1"/>
    <dgm:cxn modelId="{63D42B5F-9F21-E94C-A583-375B14DFF90C}" type="presParOf" srcId="{A51977F6-73E7-6948-A0C6-B33E7D43F3C5}" destId="{84ADCA1C-4BF1-344F-A134-AFEB836C7C71}" srcOrd="1" destOrd="0" presId="urn:microsoft.com/office/officeart/2005/8/layout/orgChart1"/>
    <dgm:cxn modelId="{E8B40FB1-812F-9C46-AEEA-CDD5DF3B2B6F}" type="presParOf" srcId="{84ADCA1C-4BF1-344F-A134-AFEB836C7C71}" destId="{5BC54829-8477-9348-AEE2-C8831E21F7F6}" srcOrd="0" destOrd="0" presId="urn:microsoft.com/office/officeart/2005/8/layout/orgChart1"/>
    <dgm:cxn modelId="{7D9C9C91-9692-824E-B41D-0B9F5D35EC5A}" type="presParOf" srcId="{5BC54829-8477-9348-AEE2-C8831E21F7F6}" destId="{61FF31D8-9F1D-7740-839F-660C02534434}" srcOrd="0" destOrd="0" presId="urn:microsoft.com/office/officeart/2005/8/layout/orgChart1"/>
    <dgm:cxn modelId="{3255F71A-7C30-A74E-BDB9-47F5EBAF9B97}" type="presParOf" srcId="{5BC54829-8477-9348-AEE2-C8831E21F7F6}" destId="{1CB69F3A-B39A-FA4C-9A90-A2608CECDF7A}" srcOrd="1" destOrd="0" presId="urn:microsoft.com/office/officeart/2005/8/layout/orgChart1"/>
    <dgm:cxn modelId="{5775D5C4-4E69-B743-B30B-DDF433578C7E}" type="presParOf" srcId="{84ADCA1C-4BF1-344F-A134-AFEB836C7C71}" destId="{05CFCE67-0A99-4C48-B2F9-6A5023163E4B}" srcOrd="1" destOrd="0" presId="urn:microsoft.com/office/officeart/2005/8/layout/orgChart1"/>
    <dgm:cxn modelId="{C6062D97-A981-B248-992F-7D884ED1433E}" type="presParOf" srcId="{05CFCE67-0A99-4C48-B2F9-6A5023163E4B}" destId="{AC4BB0B1-7BA9-3A4F-9C32-EE01FC84DC59}" srcOrd="0" destOrd="0" presId="urn:microsoft.com/office/officeart/2005/8/layout/orgChart1"/>
    <dgm:cxn modelId="{6A49B646-39EE-BB4B-AF8B-9ED326C1D8FD}" type="presParOf" srcId="{05CFCE67-0A99-4C48-B2F9-6A5023163E4B}" destId="{473FA7D8-F9A0-8C4E-9A6B-3C3BF73E219F}" srcOrd="1" destOrd="0" presId="urn:microsoft.com/office/officeart/2005/8/layout/orgChart1"/>
    <dgm:cxn modelId="{A0639E68-0245-CA4B-A312-2F15DADAAC4F}" type="presParOf" srcId="{473FA7D8-F9A0-8C4E-9A6B-3C3BF73E219F}" destId="{EAF25C1E-7FD2-2043-8C8C-3DBA88C60EF3}" srcOrd="0" destOrd="0" presId="urn:microsoft.com/office/officeart/2005/8/layout/orgChart1"/>
    <dgm:cxn modelId="{2AC7C681-8E29-5046-AB35-66A992A3EABF}" type="presParOf" srcId="{EAF25C1E-7FD2-2043-8C8C-3DBA88C60EF3}" destId="{5F84C921-3277-D944-879A-58BF44FE3D97}" srcOrd="0" destOrd="0" presId="urn:microsoft.com/office/officeart/2005/8/layout/orgChart1"/>
    <dgm:cxn modelId="{C6307DF0-BD98-1C47-BE09-EFB3DFCC5C78}" type="presParOf" srcId="{EAF25C1E-7FD2-2043-8C8C-3DBA88C60EF3}" destId="{36DB4059-3B74-6E4F-999A-12CAA86C3E10}" srcOrd="1" destOrd="0" presId="urn:microsoft.com/office/officeart/2005/8/layout/orgChart1"/>
    <dgm:cxn modelId="{08B22E84-328D-3D48-B94B-C017E5DD0C8C}" type="presParOf" srcId="{473FA7D8-F9A0-8C4E-9A6B-3C3BF73E219F}" destId="{B9FC2A01-DDBB-F340-87C3-DA536C1EF503}" srcOrd="1" destOrd="0" presId="urn:microsoft.com/office/officeart/2005/8/layout/orgChart1"/>
    <dgm:cxn modelId="{FCB3B6BD-71B4-024D-A39B-B753662F2C59}" type="presParOf" srcId="{B9FC2A01-DDBB-F340-87C3-DA536C1EF503}" destId="{3E8DD217-EA49-5949-96E9-6F0FD39D2ABB}" srcOrd="0" destOrd="0" presId="urn:microsoft.com/office/officeart/2005/8/layout/orgChart1"/>
    <dgm:cxn modelId="{A2AE6031-681B-9940-8A64-C2A869EABDB5}" type="presParOf" srcId="{B9FC2A01-DDBB-F340-87C3-DA536C1EF503}" destId="{ECF01A41-AF06-2042-B10B-E0A895F678F6}" srcOrd="1" destOrd="0" presId="urn:microsoft.com/office/officeart/2005/8/layout/orgChart1"/>
    <dgm:cxn modelId="{95624D2A-325C-CF49-886F-1B521AA2E126}" type="presParOf" srcId="{ECF01A41-AF06-2042-B10B-E0A895F678F6}" destId="{E040DE85-82B1-0A4C-A7C9-3A8014234A63}" srcOrd="0" destOrd="0" presId="urn:microsoft.com/office/officeart/2005/8/layout/orgChart1"/>
    <dgm:cxn modelId="{19EAAB11-8030-4D47-A156-5460B635B83C}" type="presParOf" srcId="{E040DE85-82B1-0A4C-A7C9-3A8014234A63}" destId="{39B737D9-7D6D-A643-B055-4AE6FABD414C}" srcOrd="0" destOrd="0" presId="urn:microsoft.com/office/officeart/2005/8/layout/orgChart1"/>
    <dgm:cxn modelId="{A6FB9010-0035-A24B-A54B-43A3878EB238}" type="presParOf" srcId="{E040DE85-82B1-0A4C-A7C9-3A8014234A63}" destId="{AD9CA58A-C83D-D046-94CE-0CA6576F99FD}" srcOrd="1" destOrd="0" presId="urn:microsoft.com/office/officeart/2005/8/layout/orgChart1"/>
    <dgm:cxn modelId="{8A9458EF-6256-4F4D-8A31-03F83662A72A}" type="presParOf" srcId="{ECF01A41-AF06-2042-B10B-E0A895F678F6}" destId="{937580F7-43D2-A046-9030-D14513361CE1}" srcOrd="1" destOrd="0" presId="urn:microsoft.com/office/officeart/2005/8/layout/orgChart1"/>
    <dgm:cxn modelId="{E9A2952A-DCDE-AD4C-B679-911C0D2D370C}" type="presParOf" srcId="{ECF01A41-AF06-2042-B10B-E0A895F678F6}" destId="{A3D4085A-1ECD-F24C-8CB7-594106B8D0EE}" srcOrd="2" destOrd="0" presId="urn:microsoft.com/office/officeart/2005/8/layout/orgChart1"/>
    <dgm:cxn modelId="{24C6B800-0B77-3842-854D-5F1047E36678}" type="presParOf" srcId="{B9FC2A01-DDBB-F340-87C3-DA536C1EF503}" destId="{061A4AA3-D134-514F-9FFB-5C6505265DE6}" srcOrd="2" destOrd="0" presId="urn:microsoft.com/office/officeart/2005/8/layout/orgChart1"/>
    <dgm:cxn modelId="{84FAC408-A276-ED4E-896C-8FB6A1C66561}" type="presParOf" srcId="{B9FC2A01-DDBB-F340-87C3-DA536C1EF503}" destId="{DA97166E-B322-DE4E-A83E-391466D49D88}" srcOrd="3" destOrd="0" presId="urn:microsoft.com/office/officeart/2005/8/layout/orgChart1"/>
    <dgm:cxn modelId="{BD8088F2-074B-684B-BE22-550E1BE1681A}" type="presParOf" srcId="{DA97166E-B322-DE4E-A83E-391466D49D88}" destId="{9CF9A964-9F60-484B-BD58-34B7869A7343}" srcOrd="0" destOrd="0" presId="urn:microsoft.com/office/officeart/2005/8/layout/orgChart1"/>
    <dgm:cxn modelId="{5CC3F08D-9BFA-394F-B5FA-D198EE975C2B}" type="presParOf" srcId="{9CF9A964-9F60-484B-BD58-34B7869A7343}" destId="{31EEAD91-C472-7742-B16B-EA88A290A540}" srcOrd="0" destOrd="0" presId="urn:microsoft.com/office/officeart/2005/8/layout/orgChart1"/>
    <dgm:cxn modelId="{56EC1304-F2B2-F24C-992F-F4DAE3352151}" type="presParOf" srcId="{9CF9A964-9F60-484B-BD58-34B7869A7343}" destId="{DBC547B4-B696-844F-B42E-B21A3BD743ED}" srcOrd="1" destOrd="0" presId="urn:microsoft.com/office/officeart/2005/8/layout/orgChart1"/>
    <dgm:cxn modelId="{D8AF0435-D003-D448-8AD9-86E249E7504A}" type="presParOf" srcId="{DA97166E-B322-DE4E-A83E-391466D49D88}" destId="{1BFDCE4C-6B61-4040-9CCE-405C672EF42F}" srcOrd="1" destOrd="0" presId="urn:microsoft.com/office/officeart/2005/8/layout/orgChart1"/>
    <dgm:cxn modelId="{76AFBC64-B621-8D44-B780-8E5B627F939E}" type="presParOf" srcId="{DA97166E-B322-DE4E-A83E-391466D49D88}" destId="{7689C030-9E1D-B840-961D-352845120C24}" srcOrd="2" destOrd="0" presId="urn:microsoft.com/office/officeart/2005/8/layout/orgChart1"/>
    <dgm:cxn modelId="{655EA709-B538-B04B-911D-6F2EA673782C}" type="presParOf" srcId="{473FA7D8-F9A0-8C4E-9A6B-3C3BF73E219F}" destId="{C88211D0-2C5B-D441-AE55-5F05B8054A29}" srcOrd="2" destOrd="0" presId="urn:microsoft.com/office/officeart/2005/8/layout/orgChart1"/>
    <dgm:cxn modelId="{0AA29F74-E114-4743-87A5-AB6A807F3CE1}" type="presParOf" srcId="{84ADCA1C-4BF1-344F-A134-AFEB836C7C71}" destId="{EA81B476-9E26-A24D-91F1-DE29520870B2}" srcOrd="2" destOrd="0" presId="urn:microsoft.com/office/officeart/2005/8/layout/orgChart1"/>
    <dgm:cxn modelId="{D6849D4A-2874-914E-A45F-374CCCC2F720}" type="presParOf" srcId="{CF72F709-ABCF-3649-B5F8-54EDDF592128}" destId="{F374E04E-615E-AA43-87BD-CE4571D47E3F}" srcOrd="2" destOrd="0" presId="urn:microsoft.com/office/officeart/2005/8/layout/orgChart1"/>
    <dgm:cxn modelId="{BF36FCC6-57F1-534E-8EC0-82095017A851}" type="presParOf" srcId="{87DB4C7B-285A-4643-BEA5-A20D9B29C2A2}" destId="{79D5F097-29E6-EA40-A650-A8BD2791BF81}" srcOrd="2" destOrd="0" presId="urn:microsoft.com/office/officeart/2005/8/layout/orgChart1"/>
    <dgm:cxn modelId="{1DD3E088-6CCC-904F-B9F6-EC00CD21C2EE}" type="presParOf" srcId="{87DB4C7B-285A-4643-BEA5-A20D9B29C2A2}" destId="{9211D667-D942-5C4B-845C-390828A3DF78}" srcOrd="3" destOrd="0" presId="urn:microsoft.com/office/officeart/2005/8/layout/orgChart1"/>
    <dgm:cxn modelId="{7E591B9C-B487-234B-892F-97F0A521DEC8}" type="presParOf" srcId="{9211D667-D942-5C4B-845C-390828A3DF78}" destId="{E35D7469-2EA9-F540-A9BE-0918E48E9653}" srcOrd="0" destOrd="0" presId="urn:microsoft.com/office/officeart/2005/8/layout/orgChart1"/>
    <dgm:cxn modelId="{55F339FF-5E06-0542-AB64-303F29D81FED}" type="presParOf" srcId="{E35D7469-2EA9-F540-A9BE-0918E48E9653}" destId="{59FE45DD-3B4F-EA47-BAEC-E3F8821D4A4C}" srcOrd="0" destOrd="0" presId="urn:microsoft.com/office/officeart/2005/8/layout/orgChart1"/>
    <dgm:cxn modelId="{AC80850D-8CAE-4144-9FA0-6BEAD514B002}" type="presParOf" srcId="{E35D7469-2EA9-F540-A9BE-0918E48E9653}" destId="{6E8948A2-BECF-F84A-A292-EED435CDF6A0}" srcOrd="1" destOrd="0" presId="urn:microsoft.com/office/officeart/2005/8/layout/orgChart1"/>
    <dgm:cxn modelId="{2E423A5A-AC68-2940-85D1-195BA7117023}" type="presParOf" srcId="{9211D667-D942-5C4B-845C-390828A3DF78}" destId="{D98AA604-51B0-F147-B987-782A2A9DA3CE}" srcOrd="1" destOrd="0" presId="urn:microsoft.com/office/officeart/2005/8/layout/orgChart1"/>
    <dgm:cxn modelId="{FD528393-D320-9D47-BC5A-1B91579FFE97}" type="presParOf" srcId="{D98AA604-51B0-F147-B987-782A2A9DA3CE}" destId="{E489BA96-037A-614F-96AB-E05A3CEFE2E3}" srcOrd="0" destOrd="0" presId="urn:microsoft.com/office/officeart/2005/8/layout/orgChart1"/>
    <dgm:cxn modelId="{3C6A05B1-3481-3A4D-9B64-3EB5CC0AD34B}" type="presParOf" srcId="{D98AA604-51B0-F147-B987-782A2A9DA3CE}" destId="{BE692C60-B9F4-1045-A027-CF4815C46317}" srcOrd="1" destOrd="0" presId="urn:microsoft.com/office/officeart/2005/8/layout/orgChart1"/>
    <dgm:cxn modelId="{51ED2A90-CD18-B54A-98AE-A0FA867988F6}" type="presParOf" srcId="{BE692C60-B9F4-1045-A027-CF4815C46317}" destId="{45965AC1-377D-6F4A-AD41-6625FB640C61}" srcOrd="0" destOrd="0" presId="urn:microsoft.com/office/officeart/2005/8/layout/orgChart1"/>
    <dgm:cxn modelId="{9DD4EF45-C259-FB4D-ADE4-B18EAA42AF9F}" type="presParOf" srcId="{45965AC1-377D-6F4A-AD41-6625FB640C61}" destId="{B68D3D18-D469-4842-ACC9-1381FDC98644}" srcOrd="0" destOrd="0" presId="urn:microsoft.com/office/officeart/2005/8/layout/orgChart1"/>
    <dgm:cxn modelId="{EE610886-BCF5-1141-8915-3248CB86F87C}" type="presParOf" srcId="{45965AC1-377D-6F4A-AD41-6625FB640C61}" destId="{979C2CAE-B407-704E-81BD-4B77D38BD954}" srcOrd="1" destOrd="0" presId="urn:microsoft.com/office/officeart/2005/8/layout/orgChart1"/>
    <dgm:cxn modelId="{F5FE133B-762F-D64D-B670-668582B6575B}" type="presParOf" srcId="{BE692C60-B9F4-1045-A027-CF4815C46317}" destId="{CE541760-6FEA-9E42-8BEA-9F9FFBCEA830}" srcOrd="1" destOrd="0" presId="urn:microsoft.com/office/officeart/2005/8/layout/orgChart1"/>
    <dgm:cxn modelId="{8BBA2134-1DCF-6149-93BC-CECCE7F821C7}" type="presParOf" srcId="{CE541760-6FEA-9E42-8BEA-9F9FFBCEA830}" destId="{AE564525-E97F-464F-9A3A-B18EDF466CF3}" srcOrd="0" destOrd="0" presId="urn:microsoft.com/office/officeart/2005/8/layout/orgChart1"/>
    <dgm:cxn modelId="{8587FFD1-D1E0-454D-9EED-BC29AD91FCD9}" type="presParOf" srcId="{CE541760-6FEA-9E42-8BEA-9F9FFBCEA830}" destId="{3EC02B9C-30B3-8840-9D51-0E0ED4B704A1}" srcOrd="1" destOrd="0" presId="urn:microsoft.com/office/officeart/2005/8/layout/orgChart1"/>
    <dgm:cxn modelId="{F386A12C-5BE6-074B-842F-CD28487BAB2B}" type="presParOf" srcId="{3EC02B9C-30B3-8840-9D51-0E0ED4B704A1}" destId="{7F2E1F59-3810-1F48-AF0F-02C8CDF66E0B}" srcOrd="0" destOrd="0" presId="urn:microsoft.com/office/officeart/2005/8/layout/orgChart1"/>
    <dgm:cxn modelId="{F479E78A-9750-0944-9D6D-02DCD2142E8C}" type="presParOf" srcId="{7F2E1F59-3810-1F48-AF0F-02C8CDF66E0B}" destId="{449C30D2-7AEF-D84A-AFB6-0B2B4FA27EB8}" srcOrd="0" destOrd="0" presId="urn:microsoft.com/office/officeart/2005/8/layout/orgChart1"/>
    <dgm:cxn modelId="{CA120B92-4632-EE47-8BCB-2A5FFAF3AAE4}" type="presParOf" srcId="{7F2E1F59-3810-1F48-AF0F-02C8CDF66E0B}" destId="{E8CAE353-ADBA-B946-A9AB-E87FD56069AA}" srcOrd="1" destOrd="0" presId="urn:microsoft.com/office/officeart/2005/8/layout/orgChart1"/>
    <dgm:cxn modelId="{7EBBD3B5-6EFD-A84D-A5C0-A5E7467D81C1}" type="presParOf" srcId="{3EC02B9C-30B3-8840-9D51-0E0ED4B704A1}" destId="{E6155B23-F0C3-9044-A761-D24862F753E0}" srcOrd="1" destOrd="0" presId="urn:microsoft.com/office/officeart/2005/8/layout/orgChart1"/>
    <dgm:cxn modelId="{0A6FAF7E-29F9-8846-A8C4-30F1909F78C1}" type="presParOf" srcId="{E6155B23-F0C3-9044-A761-D24862F753E0}" destId="{81825A91-684E-3849-B14B-0BA5A0259627}" srcOrd="0" destOrd="0" presId="urn:microsoft.com/office/officeart/2005/8/layout/orgChart1"/>
    <dgm:cxn modelId="{5F07D680-14C5-7442-9B06-23FF41FCD2D3}" type="presParOf" srcId="{E6155B23-F0C3-9044-A761-D24862F753E0}" destId="{5BDB24E0-E3C1-924D-8CA3-02F19E1B42C5}" srcOrd="1" destOrd="0" presId="urn:microsoft.com/office/officeart/2005/8/layout/orgChart1"/>
    <dgm:cxn modelId="{E98B4B4A-A81F-7445-BFF4-AD6BD464A28A}" type="presParOf" srcId="{5BDB24E0-E3C1-924D-8CA3-02F19E1B42C5}" destId="{195CCE1D-69FE-9B4A-9D5D-3A9E1AE065DB}" srcOrd="0" destOrd="0" presId="urn:microsoft.com/office/officeart/2005/8/layout/orgChart1"/>
    <dgm:cxn modelId="{79E5CAD6-6158-FD4F-A5AA-30C5CA0D55B8}" type="presParOf" srcId="{195CCE1D-69FE-9B4A-9D5D-3A9E1AE065DB}" destId="{BFD141AB-C2BD-8545-B8AB-829BED386EA1}" srcOrd="0" destOrd="0" presId="urn:microsoft.com/office/officeart/2005/8/layout/orgChart1"/>
    <dgm:cxn modelId="{CAFD0775-5352-B849-A0E7-5D155F13D9FF}" type="presParOf" srcId="{195CCE1D-69FE-9B4A-9D5D-3A9E1AE065DB}" destId="{6D88DBF6-1C28-D84D-A539-3E6C56A3E5F5}" srcOrd="1" destOrd="0" presId="urn:microsoft.com/office/officeart/2005/8/layout/orgChart1"/>
    <dgm:cxn modelId="{866531DA-B7BD-754B-8D9B-F143446DF52A}" type="presParOf" srcId="{5BDB24E0-E3C1-924D-8CA3-02F19E1B42C5}" destId="{C2D71ECB-05FF-274C-99EA-DEFBCAC45B08}" srcOrd="1" destOrd="0" presId="urn:microsoft.com/office/officeart/2005/8/layout/orgChart1"/>
    <dgm:cxn modelId="{44489B9A-782F-6C40-871C-45E0578756C8}" type="presParOf" srcId="{5BDB24E0-E3C1-924D-8CA3-02F19E1B42C5}" destId="{BC68BA83-A166-D146-B671-A9BF3A72A4BD}" srcOrd="2" destOrd="0" presId="urn:microsoft.com/office/officeart/2005/8/layout/orgChart1"/>
    <dgm:cxn modelId="{D3746259-91A9-2342-847A-5CC0F8C50B9B}" type="presParOf" srcId="{E6155B23-F0C3-9044-A761-D24862F753E0}" destId="{4B28BCE5-F1FC-1646-AD51-1E2F4F753C89}" srcOrd="2" destOrd="0" presId="urn:microsoft.com/office/officeart/2005/8/layout/orgChart1"/>
    <dgm:cxn modelId="{3396078F-3833-EE41-8622-A7A324500CD1}" type="presParOf" srcId="{E6155B23-F0C3-9044-A761-D24862F753E0}" destId="{9DDF6719-D8B9-604F-982B-448DEFB4D940}" srcOrd="3" destOrd="0" presId="urn:microsoft.com/office/officeart/2005/8/layout/orgChart1"/>
    <dgm:cxn modelId="{10A77324-BC39-7649-B2C9-0AECD6E9D1EA}" type="presParOf" srcId="{9DDF6719-D8B9-604F-982B-448DEFB4D940}" destId="{B59D0832-930D-7148-B1D8-27F6DC1A46AC}" srcOrd="0" destOrd="0" presId="urn:microsoft.com/office/officeart/2005/8/layout/orgChart1"/>
    <dgm:cxn modelId="{61D07B61-31CC-0F4C-AC04-61389D7C6E61}" type="presParOf" srcId="{B59D0832-930D-7148-B1D8-27F6DC1A46AC}" destId="{DC5414DF-FCD4-584B-9D95-4FB53BDE1544}" srcOrd="0" destOrd="0" presId="urn:microsoft.com/office/officeart/2005/8/layout/orgChart1"/>
    <dgm:cxn modelId="{065C6079-461A-BB46-89E6-BEA6776EB2CF}" type="presParOf" srcId="{B59D0832-930D-7148-B1D8-27F6DC1A46AC}" destId="{7F30D505-C0BB-E748-ACAB-4B6272F176EF}" srcOrd="1" destOrd="0" presId="urn:microsoft.com/office/officeart/2005/8/layout/orgChart1"/>
    <dgm:cxn modelId="{3C3D795F-BF4A-1D47-B061-78C095AA678F}" type="presParOf" srcId="{9DDF6719-D8B9-604F-982B-448DEFB4D940}" destId="{E8587199-0010-5A4C-8E7A-8A1FFBDD03E8}" srcOrd="1" destOrd="0" presId="urn:microsoft.com/office/officeart/2005/8/layout/orgChart1"/>
    <dgm:cxn modelId="{492F9E05-7B25-B149-8871-1D03E169E63F}" type="presParOf" srcId="{9DDF6719-D8B9-604F-982B-448DEFB4D940}" destId="{50BAE540-88BA-5742-9959-B920A7DB8905}" srcOrd="2" destOrd="0" presId="urn:microsoft.com/office/officeart/2005/8/layout/orgChart1"/>
    <dgm:cxn modelId="{625EC183-1576-C341-870C-CA28B8E598BF}" type="presParOf" srcId="{3EC02B9C-30B3-8840-9D51-0E0ED4B704A1}" destId="{14C86E1D-2561-AC47-AB82-ADDE266E128F}" srcOrd="2" destOrd="0" presId="urn:microsoft.com/office/officeart/2005/8/layout/orgChart1"/>
    <dgm:cxn modelId="{AAEE8EBC-7069-0046-83EC-34ED1CA27971}" type="presParOf" srcId="{BE692C60-B9F4-1045-A027-CF4815C46317}" destId="{991ACDF6-0818-5640-A3AC-0EC8DFADBCFE}" srcOrd="2" destOrd="0" presId="urn:microsoft.com/office/officeart/2005/8/layout/orgChart1"/>
    <dgm:cxn modelId="{8238BF7F-BA4E-1043-B4B6-BBF33BAB992C}" type="presParOf" srcId="{9211D667-D942-5C4B-845C-390828A3DF78}" destId="{C9D38519-8AB4-2F46-A216-623E4FF0924F}" srcOrd="2" destOrd="0" presId="urn:microsoft.com/office/officeart/2005/8/layout/orgChart1"/>
    <dgm:cxn modelId="{95779D46-86D2-5941-92C0-F6287A2A950D}" type="presParOf" srcId="{4477F234-0926-6641-80C5-E564A2B87053}" destId="{19B9BBD3-153B-BA47-AF38-0BE8F5506512}" srcOrd="2" destOrd="0" presId="urn:microsoft.com/office/officeart/2005/8/layout/orgChart1"/>
    <dgm:cxn modelId="{1941DFC8-4E6B-8744-BB31-B01B1BE70125}" type="presParOf" srcId="{17F39351-BE73-4540-94E0-6775909B5309}" destId="{CDB68772-F210-FD41-B28E-24DE66A03509}" srcOrd="2" destOrd="0" presId="urn:microsoft.com/office/officeart/2005/8/layout/orgChart1"/>
    <dgm:cxn modelId="{FD632F32-AB43-BD43-99E7-F4D0131BC60B}" type="presParOf" srcId="{17F39351-BE73-4540-94E0-6775909B5309}" destId="{B14D3D34-6236-044F-BCC7-1E4E2B3B1A3B}" srcOrd="3" destOrd="0" presId="urn:microsoft.com/office/officeart/2005/8/layout/orgChart1"/>
    <dgm:cxn modelId="{B37779B8-6687-D246-A008-E6ADCBA97885}" type="presParOf" srcId="{B14D3D34-6236-044F-BCC7-1E4E2B3B1A3B}" destId="{DD521B36-1101-214E-A3F9-978942C34190}" srcOrd="0" destOrd="0" presId="urn:microsoft.com/office/officeart/2005/8/layout/orgChart1"/>
    <dgm:cxn modelId="{60A7404D-7167-094C-B87E-A4FF438CB6A0}" type="presParOf" srcId="{DD521B36-1101-214E-A3F9-978942C34190}" destId="{F7A7AB53-4EFD-A54A-B9B2-9258E08510B1}" srcOrd="0" destOrd="0" presId="urn:microsoft.com/office/officeart/2005/8/layout/orgChart1"/>
    <dgm:cxn modelId="{9008FDB8-99D1-3D47-9414-33531C3F45D1}" type="presParOf" srcId="{DD521B36-1101-214E-A3F9-978942C34190}" destId="{C9BE5251-D01C-D841-A5B3-A240C34D2562}" srcOrd="1" destOrd="0" presId="urn:microsoft.com/office/officeart/2005/8/layout/orgChart1"/>
    <dgm:cxn modelId="{3F43A93E-8718-2946-94A9-33EAEB2938BD}" type="presParOf" srcId="{B14D3D34-6236-044F-BCC7-1E4E2B3B1A3B}" destId="{322D258F-F548-4641-97FF-4282E49A5AE1}" srcOrd="1" destOrd="0" presId="urn:microsoft.com/office/officeart/2005/8/layout/orgChart1"/>
    <dgm:cxn modelId="{E8253F6D-1664-714F-A2A9-C599ED9DEEEF}" type="presParOf" srcId="{322D258F-F548-4641-97FF-4282E49A5AE1}" destId="{70ED09B9-6BF7-0646-94BF-3E215857510E}" srcOrd="0" destOrd="0" presId="urn:microsoft.com/office/officeart/2005/8/layout/orgChart1"/>
    <dgm:cxn modelId="{4B825777-A4F3-AD4F-AE42-5DC77BE9A711}" type="presParOf" srcId="{322D258F-F548-4641-97FF-4282E49A5AE1}" destId="{6036F8AA-21B5-7F4E-B637-49451241B855}" srcOrd="1" destOrd="0" presId="urn:microsoft.com/office/officeart/2005/8/layout/orgChart1"/>
    <dgm:cxn modelId="{67F30CC0-C731-3840-B3C3-3BAD6D644863}" type="presParOf" srcId="{6036F8AA-21B5-7F4E-B637-49451241B855}" destId="{7A62A32F-EB17-AF4E-82F8-3ABA8452F72D}" srcOrd="0" destOrd="0" presId="urn:microsoft.com/office/officeart/2005/8/layout/orgChart1"/>
    <dgm:cxn modelId="{0936341E-D378-4448-8F21-46B705B98D54}" type="presParOf" srcId="{7A62A32F-EB17-AF4E-82F8-3ABA8452F72D}" destId="{D4875C95-45BE-ED4F-BC04-D4476F73D8AA}" srcOrd="0" destOrd="0" presId="urn:microsoft.com/office/officeart/2005/8/layout/orgChart1"/>
    <dgm:cxn modelId="{9DF34CCA-5A5E-354B-BDCC-9F6BD4C5A21A}" type="presParOf" srcId="{7A62A32F-EB17-AF4E-82F8-3ABA8452F72D}" destId="{567BE2C8-A5EC-4647-BAC3-ECE4921298AC}" srcOrd="1" destOrd="0" presId="urn:microsoft.com/office/officeart/2005/8/layout/orgChart1"/>
    <dgm:cxn modelId="{DD66CDF4-A81E-3743-BB3E-A323A2C05994}" type="presParOf" srcId="{6036F8AA-21B5-7F4E-B637-49451241B855}" destId="{59C0CE27-73A0-E44F-BD90-B7A7FE3363AC}" srcOrd="1" destOrd="0" presId="urn:microsoft.com/office/officeart/2005/8/layout/orgChart1"/>
    <dgm:cxn modelId="{C5739027-1EE0-9540-81FC-BF80B137C811}" type="presParOf" srcId="{6036F8AA-21B5-7F4E-B637-49451241B855}" destId="{3F29900D-69D9-5945-8EFE-3E9F91311D59}" srcOrd="2" destOrd="0" presId="urn:microsoft.com/office/officeart/2005/8/layout/orgChart1"/>
    <dgm:cxn modelId="{E491F1B9-DF71-744A-8E0E-FCE061A52A05}" type="presParOf" srcId="{B14D3D34-6236-044F-BCC7-1E4E2B3B1A3B}" destId="{1FBCC56E-52EE-984B-9EB9-227452DD1B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1F048-0427-3247-A9DC-00ECC838CD92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3_2#1" csCatId="accent3" phldr="1"/>
      <dgm:spPr/>
      <dgm:t>
        <a:bodyPr/>
        <a:lstStyle/>
        <a:p>
          <a:endParaRPr lang="zh-CN" altLang="en-US"/>
        </a:p>
      </dgm:t>
    </dgm:pt>
    <dgm:pt modelId="{89CE004A-8E28-0F43-9B32-86C47D72C0F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拖动</a:t>
          </a:r>
        </a:p>
      </dgm:t>
    </dgm:pt>
    <dgm:pt modelId="{DBA2C609-32F5-EF4A-A71F-2815D0520C7C}" type="parTrans" cxnId="{7E37296A-22EA-46EC-80A5-A1AF4AE48DAC}">
      <dgm:prSet/>
      <dgm:spPr/>
      <dgm:t>
        <a:bodyPr/>
        <a:lstStyle/>
        <a:p>
          <a:endParaRPr lang="zh-CN" altLang="en-US"/>
        </a:p>
      </dgm:t>
    </dgm:pt>
    <dgm:pt modelId="{B565A4E9-42CC-5F41-A317-E82FC1D9823A}" type="sibTrans" cxnId="{7E37296A-22EA-46EC-80A5-A1AF4AE48DAC}">
      <dgm:prSet/>
      <dgm:spPr/>
      <dgm:t>
        <a:bodyPr/>
        <a:lstStyle/>
        <a:p>
          <a:endParaRPr lang="zh-CN" altLang="en-US"/>
        </a:p>
      </dgm:t>
    </dgm:pt>
    <dgm:pt modelId="{E714A4E8-08E3-E44D-805A-980EB79FAF37}" type="asst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</a:rPr>
            <a:t>拖动的实现</a:t>
          </a:r>
        </a:p>
      </dgm:t>
    </dgm:pt>
    <dgm:pt modelId="{FB9DC2BC-597F-F448-A0A9-44A80786B807}" type="parTrans" cxnId="{0BF79567-0F12-4C9D-81E0-122839A3E002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283E49-3229-6B43-957D-436062AD3CE5}" type="sibTrans" cxnId="{0BF79567-0F12-4C9D-81E0-122839A3E002}">
      <dgm:prSet/>
      <dgm:spPr/>
      <dgm:t>
        <a:bodyPr/>
        <a:lstStyle/>
        <a:p>
          <a:endParaRPr lang="zh-CN" altLang="en-US"/>
        </a:p>
      </dgm:t>
    </dgm:pt>
    <dgm:pt modelId="{4960351D-756A-462B-AF0D-E3B29ABD7D72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Draggable</a:t>
          </a:r>
        </a:p>
      </dgm:t>
    </dgm:pt>
    <dgm:pt modelId="{47A504F0-C9F1-414F-A8F8-79470D960E38}" type="parTrans" cxnId="{50EE0514-6346-4ADB-8BD8-D0E4F0053916}">
      <dgm:prSet/>
      <dgm:spPr/>
    </dgm:pt>
    <dgm:pt modelId="{1FC893ED-EF62-469B-B40C-60B4C985129F}" type="sibTrans" cxnId="{50EE0514-6346-4ADB-8BD8-D0E4F0053916}">
      <dgm:prSet/>
      <dgm:spPr/>
    </dgm:pt>
    <dgm:pt modelId="{1E89788F-A0BC-4680-A918-1E513406EA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DraggingActionsTest</a:t>
          </a:r>
        </a:p>
      </dgm:t>
    </dgm:pt>
    <dgm:pt modelId="{1BFB8FA0-AF7B-4225-960D-008C7D8971BD}" type="parTrans" cxnId="{626C55FA-C5A7-4869-A7B6-30B6932D805B}">
      <dgm:prSet/>
      <dgm:spPr/>
    </dgm:pt>
    <dgm:pt modelId="{B4C4109D-60B5-40E3-BA78-13F024AB6B36}" type="sibTrans" cxnId="{626C55FA-C5A7-4869-A7B6-30B6932D805B}">
      <dgm:prSet/>
      <dgm:spPr/>
    </dgm:pt>
    <dgm:pt modelId="{D1A73A53-044A-40FD-8F90-9EC9D0BD65B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DraggingActionsTestReturn</a:t>
          </a:r>
        </a:p>
      </dgm:t>
    </dgm:pt>
    <dgm:pt modelId="{268B0292-5732-4DF1-A4CD-456ADF8B03B3}" type="parTrans" cxnId="{78B994BA-7ECF-45DF-B854-FA80071140D8}">
      <dgm:prSet/>
      <dgm:spPr/>
    </dgm:pt>
    <dgm:pt modelId="{ADC53A95-7439-4395-9E6C-BD9F2C8DE8CD}" type="sibTrans" cxnId="{78B994BA-7ECF-45DF-B854-FA80071140D8}">
      <dgm:prSet/>
      <dgm:spPr/>
    </dgm:pt>
    <dgm:pt modelId="{063CD863-846E-492C-B571-0C95C7B81C65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DraggablrTestWithActions</a:t>
          </a:r>
        </a:p>
      </dgm:t>
    </dgm:pt>
    <dgm:pt modelId="{0781B8EE-3883-4DF2-85C7-1DFC861AF471}" type="parTrans" cxnId="{7AF23608-59D3-4C22-A03B-B52549966513}">
      <dgm:prSet/>
      <dgm:spPr/>
    </dgm:pt>
    <dgm:pt modelId="{B93714A8-5F09-46CB-B191-ADB418F1B210}" type="sibTrans" cxnId="{7AF23608-59D3-4C22-A03B-B52549966513}">
      <dgm:prSet/>
      <dgm:spPr/>
    </dgm:pt>
    <dgm:pt modelId="{F2EACE1C-AC15-254D-BB0B-F90F37126A91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</a:rPr>
            <a:t>卡牌拖动决策的实现</a:t>
          </a:r>
        </a:p>
      </dgm:t>
    </dgm:pt>
    <dgm:pt modelId="{D7FC342E-6F14-9448-958C-E41D29AA8E12}" type="parTrans" cxnId="{72D5C7E6-96D9-4338-A8B2-21CD53292B8F}">
      <dgm:prSet/>
      <dgm:spPr/>
      <dgm:t>
        <a:bodyPr/>
        <a:lstStyle/>
        <a:p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702310-EAF4-5D4C-8CE5-E63DD607297E}" type="sibTrans" cxnId="{72D5C7E6-96D9-4338-A8B2-21CD53292B8F}">
      <dgm:prSet/>
      <dgm:spPr/>
      <dgm:t>
        <a:bodyPr/>
        <a:lstStyle/>
        <a:p>
          <a:endParaRPr lang="zh-CN" altLang="en-US"/>
        </a:p>
      </dgm:t>
    </dgm:pt>
    <dgm:pt modelId="{39F22B77-EE63-446E-9DC2-27C63F7F64E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DraggingActions</a:t>
          </a:r>
        </a:p>
      </dgm:t>
    </dgm:pt>
    <dgm:pt modelId="{59E7A1DA-DD9B-4401-986F-571199D85511}" type="parTrans" cxnId="{7FC4005F-6734-4575-993A-BABF22356F2C}">
      <dgm:prSet/>
      <dgm:spPr/>
    </dgm:pt>
    <dgm:pt modelId="{1E578AD0-B4CE-4589-88C8-E296C5A1AFAF}" type="sibTrans" cxnId="{7FC4005F-6734-4575-993A-BABF22356F2C}">
      <dgm:prSet/>
      <dgm:spPr/>
    </dgm:pt>
    <dgm:pt modelId="{B2596ACE-7EAE-4C76-A3AB-B9DFE1AD2F6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DraggingCreatureAttack</a:t>
          </a:r>
        </a:p>
      </dgm:t>
    </dgm:pt>
    <dgm:pt modelId="{0AE6DCC7-0570-4E7D-9736-A54605E29B1D}" type="parTrans" cxnId="{5043B370-2BC8-4FE9-A305-D32CA110772E}">
      <dgm:prSet/>
      <dgm:spPr/>
    </dgm:pt>
    <dgm:pt modelId="{4F0C4F4D-4DC4-40EC-8D16-1E0A3FD6C272}" type="sibTrans" cxnId="{5043B370-2BC8-4FE9-A305-D32CA110772E}">
      <dgm:prSet/>
      <dgm:spPr/>
    </dgm:pt>
    <dgm:pt modelId="{836F9A99-9AB8-4CF8-9BAD-9BF083B0354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DragSpellNoTarget</a:t>
          </a:r>
        </a:p>
      </dgm:t>
    </dgm:pt>
    <dgm:pt modelId="{BA6D5E00-BFFB-4FC9-B96D-F06B2BE2A30C}" type="parTrans" cxnId="{80114718-BE0F-4A67-8EE5-598309D61909}">
      <dgm:prSet/>
      <dgm:spPr/>
    </dgm:pt>
    <dgm:pt modelId="{952542E6-575B-455F-BAA1-CAD64BDB1222}" type="sibTrans" cxnId="{80114718-BE0F-4A67-8EE5-598309D61909}">
      <dgm:prSet/>
      <dgm:spPr/>
    </dgm:pt>
    <dgm:pt modelId="{0D9EE6CF-4A79-AC44-93B5-F46F93924179}" type="pres">
      <dgm:prSet presAssocID="{0EB1F048-0427-3247-A9DC-00ECC838CD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C0C9C0-4C8A-C94A-BA1B-52EFF9FA017B}" type="pres">
      <dgm:prSet presAssocID="{89CE004A-8E28-0F43-9B32-86C47D72C0F2}" presName="hierRoot1" presStyleCnt="0">
        <dgm:presLayoutVars>
          <dgm:hierBranch val="init"/>
        </dgm:presLayoutVars>
      </dgm:prSet>
      <dgm:spPr/>
    </dgm:pt>
    <dgm:pt modelId="{4C6D1B91-3DA5-924E-9C30-EA40DC617275}" type="pres">
      <dgm:prSet presAssocID="{89CE004A-8E28-0F43-9B32-86C47D72C0F2}" presName="rootComposite1" presStyleCnt="0"/>
      <dgm:spPr/>
    </dgm:pt>
    <dgm:pt modelId="{D1676B1B-E3C8-824C-BA6B-8DFAA8209CA3}" type="pres">
      <dgm:prSet presAssocID="{89CE004A-8E28-0F43-9B32-86C47D72C0F2}" presName="rootText1" presStyleLbl="node0" presStyleIdx="0" presStyleCnt="1" custLinFactNeighborX="-33516">
        <dgm:presLayoutVars>
          <dgm:chPref val="3"/>
        </dgm:presLayoutVars>
      </dgm:prSet>
      <dgm:spPr/>
    </dgm:pt>
    <dgm:pt modelId="{06B84973-DBCB-F245-8D2A-3F08549DC906}" type="pres">
      <dgm:prSet presAssocID="{89CE004A-8E28-0F43-9B32-86C47D72C0F2}" presName="rootConnector1" presStyleLbl="node1" presStyleIdx="0" presStyleCnt="0"/>
      <dgm:spPr/>
    </dgm:pt>
    <dgm:pt modelId="{B676C5B4-BB81-D54F-895C-A48CCE84C704}" type="pres">
      <dgm:prSet presAssocID="{89CE004A-8E28-0F43-9B32-86C47D72C0F2}" presName="hierChild2" presStyleCnt="0"/>
      <dgm:spPr/>
    </dgm:pt>
    <dgm:pt modelId="{17F39351-BE73-4540-94E0-6775909B5309}" type="pres">
      <dgm:prSet presAssocID="{89CE004A-8E28-0F43-9B32-86C47D72C0F2}" presName="hierChild3" presStyleCnt="0"/>
      <dgm:spPr/>
    </dgm:pt>
    <dgm:pt modelId="{A953C8D5-E1BD-DC4E-9120-A91624C63E7C}" type="pres">
      <dgm:prSet presAssocID="{FB9DC2BC-597F-F448-A0A9-44A80786B807}" presName="Name111" presStyleLbl="parChTrans1D2" presStyleIdx="0" presStyleCnt="2"/>
      <dgm:spPr/>
    </dgm:pt>
    <dgm:pt modelId="{4477F234-0926-6641-80C5-E564A2B87053}" type="pres">
      <dgm:prSet presAssocID="{E714A4E8-08E3-E44D-805A-980EB79FAF37}" presName="hierRoot3" presStyleCnt="0">
        <dgm:presLayoutVars>
          <dgm:hierBranch/>
        </dgm:presLayoutVars>
      </dgm:prSet>
      <dgm:spPr/>
    </dgm:pt>
    <dgm:pt modelId="{704699A2-64CD-2F4D-94ED-41B796128670}" type="pres">
      <dgm:prSet presAssocID="{E714A4E8-08E3-E44D-805A-980EB79FAF37}" presName="rootComposite3" presStyleCnt="0"/>
      <dgm:spPr/>
    </dgm:pt>
    <dgm:pt modelId="{1B9C2AD6-A6C0-1647-B7AC-B8EF0DE9C404}" type="pres">
      <dgm:prSet presAssocID="{E714A4E8-08E3-E44D-805A-980EB79FAF37}" presName="rootText3" presStyleLbl="asst1" presStyleIdx="0" presStyleCnt="4">
        <dgm:presLayoutVars>
          <dgm:chPref val="3"/>
        </dgm:presLayoutVars>
      </dgm:prSet>
      <dgm:spPr/>
    </dgm:pt>
    <dgm:pt modelId="{EBB24A4E-D0A3-1749-85BF-FAA47B93B182}" type="pres">
      <dgm:prSet presAssocID="{E714A4E8-08E3-E44D-805A-980EB79FAF37}" presName="rootConnector3" presStyleLbl="asst1" presStyleIdx="0" presStyleCnt="4"/>
      <dgm:spPr/>
    </dgm:pt>
    <dgm:pt modelId="{87DB4C7B-285A-4643-BEA5-A20D9B29C2A2}" type="pres">
      <dgm:prSet presAssocID="{E714A4E8-08E3-E44D-805A-980EB79FAF37}" presName="hierChild6" presStyleCnt="0"/>
      <dgm:spPr/>
    </dgm:pt>
    <dgm:pt modelId="{38F26D7F-4023-4368-BE79-A1AC9660FAA6}" type="pres">
      <dgm:prSet presAssocID="{1BFB8FA0-AF7B-4225-960D-008C7D8971BD}" presName="Name35" presStyleLbl="parChTrans1D3" presStyleIdx="0" presStyleCnt="7"/>
      <dgm:spPr/>
    </dgm:pt>
    <dgm:pt modelId="{9B2D2354-7F94-4863-BD9A-92067BFB46B7}" type="pres">
      <dgm:prSet presAssocID="{1E89788F-A0BC-4680-A918-1E513406EAFA}" presName="hierRoot2" presStyleCnt="0">
        <dgm:presLayoutVars>
          <dgm:hierBranch val="init"/>
        </dgm:presLayoutVars>
      </dgm:prSet>
      <dgm:spPr/>
    </dgm:pt>
    <dgm:pt modelId="{4D1B5BB4-2D7C-4495-B440-BCF68339ECEC}" type="pres">
      <dgm:prSet presAssocID="{1E89788F-A0BC-4680-A918-1E513406EAFA}" presName="rootComposite" presStyleCnt="0"/>
      <dgm:spPr/>
    </dgm:pt>
    <dgm:pt modelId="{7C355A50-D7F0-4030-84DC-D52CE63D5058}" type="pres">
      <dgm:prSet presAssocID="{1E89788F-A0BC-4680-A918-1E513406EAFA}" presName="rootText" presStyleLbl="node3" presStyleIdx="0" presStyleCnt="5">
        <dgm:presLayoutVars>
          <dgm:chPref val="3"/>
        </dgm:presLayoutVars>
      </dgm:prSet>
      <dgm:spPr/>
    </dgm:pt>
    <dgm:pt modelId="{278D33EC-DD43-4CCA-9B49-BA2B7EFD3F58}" type="pres">
      <dgm:prSet presAssocID="{1E89788F-A0BC-4680-A918-1E513406EAFA}" presName="rootConnector" presStyleLbl="node3" presStyleIdx="0" presStyleCnt="5"/>
      <dgm:spPr/>
    </dgm:pt>
    <dgm:pt modelId="{ECCB2EB1-5084-4029-82CC-51E825517DE4}" type="pres">
      <dgm:prSet presAssocID="{1E89788F-A0BC-4680-A918-1E513406EAFA}" presName="hierChild4" presStyleCnt="0"/>
      <dgm:spPr/>
    </dgm:pt>
    <dgm:pt modelId="{AB44896B-FC7F-4CFB-B803-FF0CB5DFE4F6}" type="pres">
      <dgm:prSet presAssocID="{1E89788F-A0BC-4680-A918-1E513406EAFA}" presName="hierChild5" presStyleCnt="0"/>
      <dgm:spPr/>
    </dgm:pt>
    <dgm:pt modelId="{DCB3A474-68BA-40FF-8E89-9121C5540CE2}" type="pres">
      <dgm:prSet presAssocID="{268B0292-5732-4DF1-A4CD-456ADF8B03B3}" presName="Name35" presStyleLbl="parChTrans1D3" presStyleIdx="1" presStyleCnt="7"/>
      <dgm:spPr/>
    </dgm:pt>
    <dgm:pt modelId="{7D003E0F-BEEB-4CB9-B0B1-2B482F1CB218}" type="pres">
      <dgm:prSet presAssocID="{D1A73A53-044A-40FD-8F90-9EC9D0BD65B6}" presName="hierRoot2" presStyleCnt="0">
        <dgm:presLayoutVars>
          <dgm:hierBranch val="init"/>
        </dgm:presLayoutVars>
      </dgm:prSet>
      <dgm:spPr/>
    </dgm:pt>
    <dgm:pt modelId="{476B0886-492E-46DE-AADE-0F4634A9024F}" type="pres">
      <dgm:prSet presAssocID="{D1A73A53-044A-40FD-8F90-9EC9D0BD65B6}" presName="rootComposite" presStyleCnt="0"/>
      <dgm:spPr/>
    </dgm:pt>
    <dgm:pt modelId="{3E849DB1-9A53-44B7-B76A-4DE105A12774}" type="pres">
      <dgm:prSet presAssocID="{D1A73A53-044A-40FD-8F90-9EC9D0BD65B6}" presName="rootText" presStyleLbl="node3" presStyleIdx="1" presStyleCnt="5">
        <dgm:presLayoutVars>
          <dgm:chPref val="3"/>
        </dgm:presLayoutVars>
      </dgm:prSet>
      <dgm:spPr/>
    </dgm:pt>
    <dgm:pt modelId="{7BC50FA3-9F3E-40D2-8ADE-1A8582235B97}" type="pres">
      <dgm:prSet presAssocID="{D1A73A53-044A-40FD-8F90-9EC9D0BD65B6}" presName="rootConnector" presStyleLbl="node3" presStyleIdx="1" presStyleCnt="5"/>
      <dgm:spPr/>
    </dgm:pt>
    <dgm:pt modelId="{C2995CAC-6F9B-497A-8D05-82B37BF4DF6A}" type="pres">
      <dgm:prSet presAssocID="{D1A73A53-044A-40FD-8F90-9EC9D0BD65B6}" presName="hierChild4" presStyleCnt="0"/>
      <dgm:spPr/>
    </dgm:pt>
    <dgm:pt modelId="{4E699167-9259-42E6-915A-474C346E6BEB}" type="pres">
      <dgm:prSet presAssocID="{D1A73A53-044A-40FD-8F90-9EC9D0BD65B6}" presName="hierChild5" presStyleCnt="0"/>
      <dgm:spPr/>
    </dgm:pt>
    <dgm:pt modelId="{19B9BBD3-153B-BA47-AF38-0BE8F5506512}" type="pres">
      <dgm:prSet presAssocID="{E714A4E8-08E3-E44D-805A-980EB79FAF37}" presName="hierChild7" presStyleCnt="0"/>
      <dgm:spPr/>
    </dgm:pt>
    <dgm:pt modelId="{43720AED-F5A5-4174-B091-60546DBEB2C9}" type="pres">
      <dgm:prSet presAssocID="{47A504F0-C9F1-414F-A8F8-79470D960E38}" presName="Name111" presStyleLbl="parChTrans1D3" presStyleIdx="2" presStyleCnt="7"/>
      <dgm:spPr/>
    </dgm:pt>
    <dgm:pt modelId="{906EDAE6-27D4-407C-9B0A-90C6FB904B8A}" type="pres">
      <dgm:prSet presAssocID="{4960351D-756A-462B-AF0D-E3B29ABD7D72}" presName="hierRoot3" presStyleCnt="0">
        <dgm:presLayoutVars>
          <dgm:hierBranch val="init"/>
        </dgm:presLayoutVars>
      </dgm:prSet>
      <dgm:spPr/>
    </dgm:pt>
    <dgm:pt modelId="{00D08000-6E11-4CD7-A36A-9B35C96614FE}" type="pres">
      <dgm:prSet presAssocID="{4960351D-756A-462B-AF0D-E3B29ABD7D72}" presName="rootComposite3" presStyleCnt="0"/>
      <dgm:spPr/>
    </dgm:pt>
    <dgm:pt modelId="{8D5F2E4C-0061-4AC9-ABA5-81585C16D5A2}" type="pres">
      <dgm:prSet presAssocID="{4960351D-756A-462B-AF0D-E3B29ABD7D72}" presName="rootText3" presStyleLbl="asst1" presStyleIdx="1" presStyleCnt="4">
        <dgm:presLayoutVars>
          <dgm:chPref val="3"/>
        </dgm:presLayoutVars>
      </dgm:prSet>
      <dgm:spPr/>
    </dgm:pt>
    <dgm:pt modelId="{83850637-A7B4-4C78-B1E1-4C18EA3BDCEC}" type="pres">
      <dgm:prSet presAssocID="{4960351D-756A-462B-AF0D-E3B29ABD7D72}" presName="rootConnector3" presStyleLbl="asst1" presStyleIdx="1" presStyleCnt="4"/>
      <dgm:spPr/>
    </dgm:pt>
    <dgm:pt modelId="{F0E41953-6E61-4B44-9F71-016A5AC99028}" type="pres">
      <dgm:prSet presAssocID="{4960351D-756A-462B-AF0D-E3B29ABD7D72}" presName="hierChild6" presStyleCnt="0"/>
      <dgm:spPr/>
    </dgm:pt>
    <dgm:pt modelId="{5D18BDB1-679D-4800-9AE0-55F1E6499B1D}" type="pres">
      <dgm:prSet presAssocID="{4960351D-756A-462B-AF0D-E3B29ABD7D72}" presName="hierChild7" presStyleCnt="0"/>
      <dgm:spPr/>
    </dgm:pt>
    <dgm:pt modelId="{DC786226-6D71-49AD-8ED8-8BC9CECF4630}" type="pres">
      <dgm:prSet presAssocID="{0781B8EE-3883-4DF2-85C7-1DFC861AF471}" presName="Name111" presStyleLbl="parChTrans1D3" presStyleIdx="3" presStyleCnt="7"/>
      <dgm:spPr/>
    </dgm:pt>
    <dgm:pt modelId="{32035C78-FE77-43AF-96E7-EF367A26CF12}" type="pres">
      <dgm:prSet presAssocID="{063CD863-846E-492C-B571-0C95C7B81C65}" presName="hierRoot3" presStyleCnt="0">
        <dgm:presLayoutVars>
          <dgm:hierBranch val="init"/>
        </dgm:presLayoutVars>
      </dgm:prSet>
      <dgm:spPr/>
    </dgm:pt>
    <dgm:pt modelId="{3E740AC9-08CB-4C7F-9533-2E9DB9814B59}" type="pres">
      <dgm:prSet presAssocID="{063CD863-846E-492C-B571-0C95C7B81C65}" presName="rootComposite3" presStyleCnt="0"/>
      <dgm:spPr/>
    </dgm:pt>
    <dgm:pt modelId="{AC438C7D-9ECB-46C6-AE5B-B24BB5FA3EB5}" type="pres">
      <dgm:prSet presAssocID="{063CD863-846E-492C-B571-0C95C7B81C65}" presName="rootText3" presStyleLbl="asst1" presStyleIdx="2" presStyleCnt="4">
        <dgm:presLayoutVars>
          <dgm:chPref val="3"/>
        </dgm:presLayoutVars>
      </dgm:prSet>
      <dgm:spPr/>
    </dgm:pt>
    <dgm:pt modelId="{474E345B-5D46-45AB-BA93-73B775A99321}" type="pres">
      <dgm:prSet presAssocID="{063CD863-846E-492C-B571-0C95C7B81C65}" presName="rootConnector3" presStyleLbl="asst1" presStyleIdx="2" presStyleCnt="4"/>
      <dgm:spPr/>
    </dgm:pt>
    <dgm:pt modelId="{169B6218-F41C-40FF-8E91-FE512A994636}" type="pres">
      <dgm:prSet presAssocID="{063CD863-846E-492C-B571-0C95C7B81C65}" presName="hierChild6" presStyleCnt="0"/>
      <dgm:spPr/>
    </dgm:pt>
    <dgm:pt modelId="{905EED5A-17AC-4BFE-AB96-7D7FE3AA1E33}" type="pres">
      <dgm:prSet presAssocID="{063CD863-846E-492C-B571-0C95C7B81C65}" presName="hierChild7" presStyleCnt="0"/>
      <dgm:spPr/>
    </dgm:pt>
    <dgm:pt modelId="{CDB68772-F210-FD41-B28E-24DE66A03509}" type="pres">
      <dgm:prSet presAssocID="{D7FC342E-6F14-9448-958C-E41D29AA8E12}" presName="Name111" presStyleLbl="parChTrans1D2" presStyleIdx="1" presStyleCnt="2"/>
      <dgm:spPr/>
    </dgm:pt>
    <dgm:pt modelId="{B14D3D34-6236-044F-BCC7-1E4E2B3B1A3B}" type="pres">
      <dgm:prSet presAssocID="{F2EACE1C-AC15-254D-BB0B-F90F37126A91}" presName="hierRoot3" presStyleCnt="0">
        <dgm:presLayoutVars>
          <dgm:hierBranch/>
        </dgm:presLayoutVars>
      </dgm:prSet>
      <dgm:spPr/>
    </dgm:pt>
    <dgm:pt modelId="{DD521B36-1101-214E-A3F9-978942C34190}" type="pres">
      <dgm:prSet presAssocID="{F2EACE1C-AC15-254D-BB0B-F90F37126A91}" presName="rootComposite3" presStyleCnt="0"/>
      <dgm:spPr/>
    </dgm:pt>
    <dgm:pt modelId="{F7A7AB53-4EFD-A54A-B9B2-9258E08510B1}" type="pres">
      <dgm:prSet presAssocID="{F2EACE1C-AC15-254D-BB0B-F90F37126A91}" presName="rootText3" presStyleLbl="asst1" presStyleIdx="3" presStyleCnt="4">
        <dgm:presLayoutVars>
          <dgm:chPref val="3"/>
        </dgm:presLayoutVars>
      </dgm:prSet>
      <dgm:spPr/>
    </dgm:pt>
    <dgm:pt modelId="{C9BE5251-D01C-D841-A5B3-A240C34D2562}" type="pres">
      <dgm:prSet presAssocID="{F2EACE1C-AC15-254D-BB0B-F90F37126A91}" presName="rootConnector3" presStyleLbl="asst1" presStyleIdx="3" presStyleCnt="4"/>
      <dgm:spPr/>
    </dgm:pt>
    <dgm:pt modelId="{322D258F-F548-4641-97FF-4282E49A5AE1}" type="pres">
      <dgm:prSet presAssocID="{F2EACE1C-AC15-254D-BB0B-F90F37126A91}" presName="hierChild6" presStyleCnt="0"/>
      <dgm:spPr/>
    </dgm:pt>
    <dgm:pt modelId="{EF462BF9-CB54-4B95-8581-3A97F2FAC67B}" type="pres">
      <dgm:prSet presAssocID="{59E7A1DA-DD9B-4401-986F-571199D85511}" presName="Name35" presStyleLbl="parChTrans1D3" presStyleIdx="4" presStyleCnt="7"/>
      <dgm:spPr/>
    </dgm:pt>
    <dgm:pt modelId="{7EEF0465-8486-4713-93DF-884678594198}" type="pres">
      <dgm:prSet presAssocID="{39F22B77-EE63-446E-9DC2-27C63F7F64E4}" presName="hierRoot2" presStyleCnt="0">
        <dgm:presLayoutVars>
          <dgm:hierBranch val="init"/>
        </dgm:presLayoutVars>
      </dgm:prSet>
      <dgm:spPr/>
    </dgm:pt>
    <dgm:pt modelId="{79848338-4C1A-4F7C-9A7E-FBA247A1FA98}" type="pres">
      <dgm:prSet presAssocID="{39F22B77-EE63-446E-9DC2-27C63F7F64E4}" presName="rootComposite" presStyleCnt="0"/>
      <dgm:spPr/>
    </dgm:pt>
    <dgm:pt modelId="{CA9F0B6B-F188-4677-A350-79D02084C8AF}" type="pres">
      <dgm:prSet presAssocID="{39F22B77-EE63-446E-9DC2-27C63F7F64E4}" presName="rootText" presStyleLbl="node3" presStyleIdx="2" presStyleCnt="5">
        <dgm:presLayoutVars>
          <dgm:chPref val="3"/>
        </dgm:presLayoutVars>
      </dgm:prSet>
      <dgm:spPr/>
    </dgm:pt>
    <dgm:pt modelId="{D3793BC2-7A92-4722-A8DC-90E987051526}" type="pres">
      <dgm:prSet presAssocID="{39F22B77-EE63-446E-9DC2-27C63F7F64E4}" presName="rootConnector" presStyleLbl="node3" presStyleIdx="2" presStyleCnt="5"/>
      <dgm:spPr/>
    </dgm:pt>
    <dgm:pt modelId="{2A6B2B2D-194F-449E-BA70-C1F307711919}" type="pres">
      <dgm:prSet presAssocID="{39F22B77-EE63-446E-9DC2-27C63F7F64E4}" presName="hierChild4" presStyleCnt="0"/>
      <dgm:spPr/>
    </dgm:pt>
    <dgm:pt modelId="{51A02CD0-6519-4B17-B2C6-DE5B7B341919}" type="pres">
      <dgm:prSet presAssocID="{39F22B77-EE63-446E-9DC2-27C63F7F64E4}" presName="hierChild5" presStyleCnt="0"/>
      <dgm:spPr/>
    </dgm:pt>
    <dgm:pt modelId="{FD1AC712-0916-4B38-9DFC-B83430E9A7D6}" type="pres">
      <dgm:prSet presAssocID="{0AE6DCC7-0570-4E7D-9736-A54605E29B1D}" presName="Name35" presStyleLbl="parChTrans1D3" presStyleIdx="5" presStyleCnt="7"/>
      <dgm:spPr/>
    </dgm:pt>
    <dgm:pt modelId="{EE3F0B01-AD4F-443F-A64E-33942945E752}" type="pres">
      <dgm:prSet presAssocID="{B2596ACE-7EAE-4C76-A3AB-B9DFE1AD2F61}" presName="hierRoot2" presStyleCnt="0">
        <dgm:presLayoutVars>
          <dgm:hierBranch val="init"/>
        </dgm:presLayoutVars>
      </dgm:prSet>
      <dgm:spPr/>
    </dgm:pt>
    <dgm:pt modelId="{6DD15946-544F-4A9A-8A5D-7807AA925BFD}" type="pres">
      <dgm:prSet presAssocID="{B2596ACE-7EAE-4C76-A3AB-B9DFE1AD2F61}" presName="rootComposite" presStyleCnt="0"/>
      <dgm:spPr/>
    </dgm:pt>
    <dgm:pt modelId="{DC3117A4-2BA5-45B5-8AC1-5B933FC9161C}" type="pres">
      <dgm:prSet presAssocID="{B2596ACE-7EAE-4C76-A3AB-B9DFE1AD2F61}" presName="rootText" presStyleLbl="node3" presStyleIdx="3" presStyleCnt="5">
        <dgm:presLayoutVars>
          <dgm:chPref val="3"/>
        </dgm:presLayoutVars>
      </dgm:prSet>
      <dgm:spPr/>
    </dgm:pt>
    <dgm:pt modelId="{07C356CB-33B0-424F-A5D8-42E98541476C}" type="pres">
      <dgm:prSet presAssocID="{B2596ACE-7EAE-4C76-A3AB-B9DFE1AD2F61}" presName="rootConnector" presStyleLbl="node3" presStyleIdx="3" presStyleCnt="5"/>
      <dgm:spPr/>
    </dgm:pt>
    <dgm:pt modelId="{DB59414B-1880-482D-A613-830296740FE3}" type="pres">
      <dgm:prSet presAssocID="{B2596ACE-7EAE-4C76-A3AB-B9DFE1AD2F61}" presName="hierChild4" presStyleCnt="0"/>
      <dgm:spPr/>
    </dgm:pt>
    <dgm:pt modelId="{676B360E-4984-434F-BC6E-054B4047B706}" type="pres">
      <dgm:prSet presAssocID="{B2596ACE-7EAE-4C76-A3AB-B9DFE1AD2F61}" presName="hierChild5" presStyleCnt="0"/>
      <dgm:spPr/>
    </dgm:pt>
    <dgm:pt modelId="{75FE37F2-9941-4453-9343-183DC81DEDB9}" type="pres">
      <dgm:prSet presAssocID="{BA6D5E00-BFFB-4FC9-B96D-F06B2BE2A30C}" presName="Name35" presStyleLbl="parChTrans1D3" presStyleIdx="6" presStyleCnt="7"/>
      <dgm:spPr/>
    </dgm:pt>
    <dgm:pt modelId="{9BD4C7FB-09E9-47DB-A7DE-6A9CFF3520E2}" type="pres">
      <dgm:prSet presAssocID="{836F9A99-9AB8-4CF8-9BAD-9BF083B03549}" presName="hierRoot2" presStyleCnt="0">
        <dgm:presLayoutVars>
          <dgm:hierBranch val="init"/>
        </dgm:presLayoutVars>
      </dgm:prSet>
      <dgm:spPr/>
    </dgm:pt>
    <dgm:pt modelId="{264EDD73-ECBA-4A6B-9363-976EC018151F}" type="pres">
      <dgm:prSet presAssocID="{836F9A99-9AB8-4CF8-9BAD-9BF083B03549}" presName="rootComposite" presStyleCnt="0"/>
      <dgm:spPr/>
    </dgm:pt>
    <dgm:pt modelId="{4CA0F7F7-A3A0-4069-A4D7-4D4163648D60}" type="pres">
      <dgm:prSet presAssocID="{836F9A99-9AB8-4CF8-9BAD-9BF083B03549}" presName="rootText" presStyleLbl="node3" presStyleIdx="4" presStyleCnt="5">
        <dgm:presLayoutVars>
          <dgm:chPref val="3"/>
        </dgm:presLayoutVars>
      </dgm:prSet>
      <dgm:spPr/>
    </dgm:pt>
    <dgm:pt modelId="{965D71F9-D0E4-4AAC-9934-DFF77E38C7FA}" type="pres">
      <dgm:prSet presAssocID="{836F9A99-9AB8-4CF8-9BAD-9BF083B03549}" presName="rootConnector" presStyleLbl="node3" presStyleIdx="4" presStyleCnt="5"/>
      <dgm:spPr/>
    </dgm:pt>
    <dgm:pt modelId="{695CCECE-3B90-4053-ADFB-9382977F14A7}" type="pres">
      <dgm:prSet presAssocID="{836F9A99-9AB8-4CF8-9BAD-9BF083B03549}" presName="hierChild4" presStyleCnt="0"/>
      <dgm:spPr/>
    </dgm:pt>
    <dgm:pt modelId="{50DE6E3D-9264-4EE4-983E-20FBAF1ADE35}" type="pres">
      <dgm:prSet presAssocID="{836F9A99-9AB8-4CF8-9BAD-9BF083B03549}" presName="hierChild5" presStyleCnt="0"/>
      <dgm:spPr/>
    </dgm:pt>
    <dgm:pt modelId="{1FBCC56E-52EE-984B-9EB9-227452DD1BDB}" type="pres">
      <dgm:prSet presAssocID="{F2EACE1C-AC15-254D-BB0B-F90F37126A91}" presName="hierChild7" presStyleCnt="0"/>
      <dgm:spPr/>
    </dgm:pt>
  </dgm:ptLst>
  <dgm:cxnLst>
    <dgm:cxn modelId="{7881AA00-5E2D-4547-995C-AD56C3728ED9}" type="presOf" srcId="{B2596ACE-7EAE-4C76-A3AB-B9DFE1AD2F61}" destId="{DC3117A4-2BA5-45B5-8AC1-5B933FC9161C}" srcOrd="1" destOrd="0" presId="urn:microsoft.com/office/officeart/2005/8/layout/orgChart1#1"/>
    <dgm:cxn modelId="{7AF23608-59D3-4C22-A03B-B52549966513}" srcId="{E714A4E8-08E3-E44D-805A-980EB79FAF37}" destId="{063CD863-846E-492C-B571-0C95C7B81C65}" srcOrd="3" destOrd="0" parTransId="{0781B8EE-3883-4DF2-85C7-1DFC861AF471}" sibTransId="{B93714A8-5F09-46CB-B191-ADB418F1B210}"/>
    <dgm:cxn modelId="{3F815A0E-B7C6-494C-8218-A914BDE75827}" type="presOf" srcId="{D7FC342E-6F14-9448-958C-E41D29AA8E12}" destId="{CDB68772-F210-FD41-B28E-24DE66A03509}" srcOrd="0" destOrd="0" presId="urn:microsoft.com/office/officeart/2005/8/layout/orgChart1#1"/>
    <dgm:cxn modelId="{2BA0BF12-E845-41D8-8875-8183565C3974}" type="presOf" srcId="{836F9A99-9AB8-4CF8-9BAD-9BF083B03549}" destId="{965D71F9-D0E4-4AAC-9934-DFF77E38C7FA}" srcOrd="2" destOrd="0" presId="urn:microsoft.com/office/officeart/2005/8/layout/orgChart1#1"/>
    <dgm:cxn modelId="{64966B13-085C-4752-8E8F-631A6344D015}" type="presOf" srcId="{B2596ACE-7EAE-4C76-A3AB-B9DFE1AD2F61}" destId="{6DD15946-544F-4A9A-8A5D-7807AA925BFD}" srcOrd="0" destOrd="0" presId="urn:microsoft.com/office/officeart/2005/8/layout/orgChart1#1"/>
    <dgm:cxn modelId="{50EE0514-6346-4ADB-8BD8-D0E4F0053916}" srcId="{E714A4E8-08E3-E44D-805A-980EB79FAF37}" destId="{4960351D-756A-462B-AF0D-E3B29ABD7D72}" srcOrd="0" destOrd="0" parTransId="{47A504F0-C9F1-414F-A8F8-79470D960E38}" sibTransId="{1FC893ED-EF62-469B-B40C-60B4C985129F}"/>
    <dgm:cxn modelId="{80114718-BE0F-4A67-8EE5-598309D61909}" srcId="{F2EACE1C-AC15-254D-BB0B-F90F37126A91}" destId="{836F9A99-9AB8-4CF8-9BAD-9BF083B03549}" srcOrd="2" destOrd="0" parTransId="{BA6D5E00-BFFB-4FC9-B96D-F06B2BE2A30C}" sibTransId="{952542E6-575B-455F-BAA1-CAD64BDB1222}"/>
    <dgm:cxn modelId="{ECD23F1F-5382-4F5E-8299-E848620BD111}" type="presOf" srcId="{89CE004A-8E28-0F43-9B32-86C47D72C0F2}" destId="{4C6D1B91-3DA5-924E-9C30-EA40DC617275}" srcOrd="0" destOrd="0" presId="urn:microsoft.com/office/officeart/2005/8/layout/orgChart1#1"/>
    <dgm:cxn modelId="{2581A42A-D3FC-46C3-96C1-28E6AF34C3FD}" type="presOf" srcId="{4960351D-756A-462B-AF0D-E3B29ABD7D72}" destId="{8D5F2E4C-0061-4AC9-ABA5-81585C16D5A2}" srcOrd="1" destOrd="0" presId="urn:microsoft.com/office/officeart/2005/8/layout/orgChart1#1"/>
    <dgm:cxn modelId="{097A5E2C-C22B-4696-962D-F6791953FEFC}" type="presOf" srcId="{F2EACE1C-AC15-254D-BB0B-F90F37126A91}" destId="{F7A7AB53-4EFD-A54A-B9B2-9258E08510B1}" srcOrd="1" destOrd="0" presId="urn:microsoft.com/office/officeart/2005/8/layout/orgChart1#1"/>
    <dgm:cxn modelId="{79C1423E-F5F5-4CF7-8F64-D983EC511074}" type="presOf" srcId="{836F9A99-9AB8-4CF8-9BAD-9BF083B03549}" destId="{4CA0F7F7-A3A0-4069-A4D7-4D4163648D60}" srcOrd="1" destOrd="0" presId="urn:microsoft.com/office/officeart/2005/8/layout/orgChart1#1"/>
    <dgm:cxn modelId="{622CDE43-38E6-4FFD-869E-B57EF409F619}" type="presOf" srcId="{BA6D5E00-BFFB-4FC9-B96D-F06B2BE2A30C}" destId="{75FE37F2-9941-4453-9343-183DC81DEDB9}" srcOrd="0" destOrd="0" presId="urn:microsoft.com/office/officeart/2005/8/layout/orgChart1#1"/>
    <dgm:cxn modelId="{A7DA8249-5238-47DD-94D7-750402305CB3}" type="presOf" srcId="{4960351D-756A-462B-AF0D-E3B29ABD7D72}" destId="{83850637-A7B4-4C78-B1E1-4C18EA3BDCEC}" srcOrd="2" destOrd="0" presId="urn:microsoft.com/office/officeart/2005/8/layout/orgChart1#1"/>
    <dgm:cxn modelId="{9E65F54A-5944-47A7-9135-F529FE9346C5}" type="presOf" srcId="{063CD863-846E-492C-B571-0C95C7B81C65}" destId="{474E345B-5D46-45AB-BA93-73B775A99321}" srcOrd="2" destOrd="0" presId="urn:microsoft.com/office/officeart/2005/8/layout/orgChart1#1"/>
    <dgm:cxn modelId="{D9C14B51-CE17-44FC-9E9A-5D06238BEDDF}" type="presOf" srcId="{F2EACE1C-AC15-254D-BB0B-F90F37126A91}" destId="{C9BE5251-D01C-D841-A5B3-A240C34D2562}" srcOrd="2" destOrd="0" presId="urn:microsoft.com/office/officeart/2005/8/layout/orgChart1#1"/>
    <dgm:cxn modelId="{BE195552-201F-4AFB-9053-AE8F6A239BEB}" type="presOf" srcId="{063CD863-846E-492C-B571-0C95C7B81C65}" destId="{AC438C7D-9ECB-46C6-AE5B-B24BB5FA3EB5}" srcOrd="1" destOrd="0" presId="urn:microsoft.com/office/officeart/2005/8/layout/orgChart1#1"/>
    <dgm:cxn modelId="{1C4FAA59-F3B4-4164-BB21-5BF091419CD7}" type="presOf" srcId="{E714A4E8-08E3-E44D-805A-980EB79FAF37}" destId="{704699A2-64CD-2F4D-94ED-41B796128670}" srcOrd="0" destOrd="0" presId="urn:microsoft.com/office/officeart/2005/8/layout/orgChart1#1"/>
    <dgm:cxn modelId="{266DF05B-ACAA-436C-A700-735E64786225}" type="presOf" srcId="{89CE004A-8E28-0F43-9B32-86C47D72C0F2}" destId="{D1676B1B-E3C8-824C-BA6B-8DFAA8209CA3}" srcOrd="1" destOrd="0" presId="urn:microsoft.com/office/officeart/2005/8/layout/orgChart1#1"/>
    <dgm:cxn modelId="{7FC4005F-6734-4575-993A-BABF22356F2C}" srcId="{F2EACE1C-AC15-254D-BB0B-F90F37126A91}" destId="{39F22B77-EE63-446E-9DC2-27C63F7F64E4}" srcOrd="0" destOrd="0" parTransId="{59E7A1DA-DD9B-4401-986F-571199D85511}" sibTransId="{1E578AD0-B4CE-4589-88C8-E296C5A1AFAF}"/>
    <dgm:cxn modelId="{3BFC3862-5970-4665-913B-8949D7FDFD2F}" type="presOf" srcId="{1E89788F-A0BC-4680-A918-1E513406EAFA}" destId="{7C355A50-D7F0-4030-84DC-D52CE63D5058}" srcOrd="1" destOrd="0" presId="urn:microsoft.com/office/officeart/2005/8/layout/orgChart1#1"/>
    <dgm:cxn modelId="{0BF79567-0F12-4C9D-81E0-122839A3E002}" srcId="{89CE004A-8E28-0F43-9B32-86C47D72C0F2}" destId="{E714A4E8-08E3-E44D-805A-980EB79FAF37}" srcOrd="0" destOrd="0" parTransId="{FB9DC2BC-597F-F448-A0A9-44A80786B807}" sibTransId="{A5283E49-3229-6B43-957D-436062AD3CE5}"/>
    <dgm:cxn modelId="{B9526A69-B1FB-4CE6-8110-F065086F32A0}" type="presOf" srcId="{836F9A99-9AB8-4CF8-9BAD-9BF083B03549}" destId="{264EDD73-ECBA-4A6B-9363-976EC018151F}" srcOrd="0" destOrd="0" presId="urn:microsoft.com/office/officeart/2005/8/layout/orgChart1#1"/>
    <dgm:cxn modelId="{7E37296A-22EA-46EC-80A5-A1AF4AE48DAC}" srcId="{0EB1F048-0427-3247-A9DC-00ECC838CD92}" destId="{89CE004A-8E28-0F43-9B32-86C47D72C0F2}" srcOrd="0" destOrd="0" parTransId="{DBA2C609-32F5-EF4A-A71F-2815D0520C7C}" sibTransId="{B565A4E9-42CC-5F41-A317-E82FC1D9823A}"/>
    <dgm:cxn modelId="{4A63846D-0669-4092-9B5A-54A356CCEE92}" type="presOf" srcId="{E714A4E8-08E3-E44D-805A-980EB79FAF37}" destId="{EBB24A4E-D0A3-1749-85BF-FAA47B93B182}" srcOrd="2" destOrd="0" presId="urn:microsoft.com/office/officeart/2005/8/layout/orgChart1#1"/>
    <dgm:cxn modelId="{5043B370-2BC8-4FE9-A305-D32CA110772E}" srcId="{F2EACE1C-AC15-254D-BB0B-F90F37126A91}" destId="{B2596ACE-7EAE-4C76-A3AB-B9DFE1AD2F61}" srcOrd="1" destOrd="0" parTransId="{0AE6DCC7-0570-4E7D-9736-A54605E29B1D}" sibTransId="{4F0C4F4D-4DC4-40EC-8D16-1E0A3FD6C272}"/>
    <dgm:cxn modelId="{C0D09074-F5A9-4CBA-B5DC-C1BB99FDE134}" type="presOf" srcId="{47A504F0-C9F1-414F-A8F8-79470D960E38}" destId="{43720AED-F5A5-4174-B091-60546DBEB2C9}" srcOrd="0" destOrd="0" presId="urn:microsoft.com/office/officeart/2005/8/layout/orgChart1#1"/>
    <dgm:cxn modelId="{C689A278-330E-4F75-B133-A824AFC17D01}" type="presOf" srcId="{063CD863-846E-492C-B571-0C95C7B81C65}" destId="{3E740AC9-08CB-4C7F-9533-2E9DB9814B59}" srcOrd="0" destOrd="0" presId="urn:microsoft.com/office/officeart/2005/8/layout/orgChart1#1"/>
    <dgm:cxn modelId="{BC85A87C-17A9-493C-B83F-C953232B8E54}" type="presOf" srcId="{D1A73A53-044A-40FD-8F90-9EC9D0BD65B6}" destId="{7BC50FA3-9F3E-40D2-8ADE-1A8582235B97}" srcOrd="2" destOrd="0" presId="urn:microsoft.com/office/officeart/2005/8/layout/orgChart1#1"/>
    <dgm:cxn modelId="{F975447E-B28F-4422-9843-EC09FD41E106}" type="presOf" srcId="{1BFB8FA0-AF7B-4225-960D-008C7D8971BD}" destId="{38F26D7F-4023-4368-BE79-A1AC9660FAA6}" srcOrd="0" destOrd="0" presId="urn:microsoft.com/office/officeart/2005/8/layout/orgChart1#1"/>
    <dgm:cxn modelId="{AC6D548B-0C3F-497D-B9B9-85757AFFE1C0}" type="presOf" srcId="{59E7A1DA-DD9B-4401-986F-571199D85511}" destId="{EF462BF9-CB54-4B95-8581-3A97F2FAC67B}" srcOrd="0" destOrd="0" presId="urn:microsoft.com/office/officeart/2005/8/layout/orgChart1#1"/>
    <dgm:cxn modelId="{136E2F8C-4132-48EB-A4FC-656089BF6541}" type="presOf" srcId="{39F22B77-EE63-446E-9DC2-27C63F7F64E4}" destId="{79848338-4C1A-4F7C-9A7E-FBA247A1FA98}" srcOrd="0" destOrd="0" presId="urn:microsoft.com/office/officeart/2005/8/layout/orgChart1#1"/>
    <dgm:cxn modelId="{8388B08E-19DA-4997-B10C-63228E83342F}" type="presOf" srcId="{FB9DC2BC-597F-F448-A0A9-44A80786B807}" destId="{A953C8D5-E1BD-DC4E-9120-A91624C63E7C}" srcOrd="0" destOrd="0" presId="urn:microsoft.com/office/officeart/2005/8/layout/orgChart1#1"/>
    <dgm:cxn modelId="{1A9E738F-983A-40D1-9E84-860977BFF6DA}" type="presOf" srcId="{39F22B77-EE63-446E-9DC2-27C63F7F64E4}" destId="{CA9F0B6B-F188-4677-A350-79D02084C8AF}" srcOrd="1" destOrd="0" presId="urn:microsoft.com/office/officeart/2005/8/layout/orgChart1#1"/>
    <dgm:cxn modelId="{CF9F878F-CDCC-48C5-9A99-7810E1D0D467}" type="presOf" srcId="{4960351D-756A-462B-AF0D-E3B29ABD7D72}" destId="{00D08000-6E11-4CD7-A36A-9B35C96614FE}" srcOrd="0" destOrd="0" presId="urn:microsoft.com/office/officeart/2005/8/layout/orgChart1#1"/>
    <dgm:cxn modelId="{B0771690-BA49-4C57-9300-BFBEC8113232}" type="presOf" srcId="{0EB1F048-0427-3247-A9DC-00ECC838CD92}" destId="{0D9EE6CF-4A79-AC44-93B5-F46F93924179}" srcOrd="0" destOrd="0" presId="urn:microsoft.com/office/officeart/2005/8/layout/orgChart1#1"/>
    <dgm:cxn modelId="{42A72AA4-1AB1-4E15-9A0E-875295A594A3}" type="presOf" srcId="{0AE6DCC7-0570-4E7D-9736-A54605E29B1D}" destId="{FD1AC712-0916-4B38-9DFC-B83430E9A7D6}" srcOrd="0" destOrd="0" presId="urn:microsoft.com/office/officeart/2005/8/layout/orgChart1#1"/>
    <dgm:cxn modelId="{8D4F91AE-64A3-4B79-85B3-D0BF0C68111A}" type="presOf" srcId="{0781B8EE-3883-4DF2-85C7-1DFC861AF471}" destId="{DC786226-6D71-49AD-8ED8-8BC9CECF4630}" srcOrd="0" destOrd="0" presId="urn:microsoft.com/office/officeart/2005/8/layout/orgChart1#1"/>
    <dgm:cxn modelId="{78B994BA-7ECF-45DF-B854-FA80071140D8}" srcId="{E714A4E8-08E3-E44D-805A-980EB79FAF37}" destId="{D1A73A53-044A-40FD-8F90-9EC9D0BD65B6}" srcOrd="2" destOrd="0" parTransId="{268B0292-5732-4DF1-A4CD-456ADF8B03B3}" sibTransId="{ADC53A95-7439-4395-9E6C-BD9F2C8DE8CD}"/>
    <dgm:cxn modelId="{DB3799BB-7EBC-4352-8774-10768EA521E2}" type="presOf" srcId="{F2EACE1C-AC15-254D-BB0B-F90F37126A91}" destId="{DD521B36-1101-214E-A3F9-978942C34190}" srcOrd="0" destOrd="0" presId="urn:microsoft.com/office/officeart/2005/8/layout/orgChart1#1"/>
    <dgm:cxn modelId="{03A3DEBC-8283-45D7-A4EF-8621A022A9C5}" type="presOf" srcId="{D1A73A53-044A-40FD-8F90-9EC9D0BD65B6}" destId="{3E849DB1-9A53-44B7-B76A-4DE105A12774}" srcOrd="1" destOrd="0" presId="urn:microsoft.com/office/officeart/2005/8/layout/orgChart1#1"/>
    <dgm:cxn modelId="{14BE98C0-54CD-4735-A0BA-AB68B63FC59D}" type="presOf" srcId="{D1A73A53-044A-40FD-8F90-9EC9D0BD65B6}" destId="{476B0886-492E-46DE-AADE-0F4634A9024F}" srcOrd="0" destOrd="0" presId="urn:microsoft.com/office/officeart/2005/8/layout/orgChart1#1"/>
    <dgm:cxn modelId="{A97747CC-DB1A-4644-A836-0FC157ED446A}" type="presOf" srcId="{39F22B77-EE63-446E-9DC2-27C63F7F64E4}" destId="{D3793BC2-7A92-4722-A8DC-90E987051526}" srcOrd="2" destOrd="0" presId="urn:microsoft.com/office/officeart/2005/8/layout/orgChart1#1"/>
    <dgm:cxn modelId="{2B1D07CE-D23B-4C2F-B306-905D96F94D9E}" type="presOf" srcId="{1E89788F-A0BC-4680-A918-1E513406EAFA}" destId="{4D1B5BB4-2D7C-4495-B440-BCF68339ECEC}" srcOrd="0" destOrd="0" presId="urn:microsoft.com/office/officeart/2005/8/layout/orgChart1#1"/>
    <dgm:cxn modelId="{EDB805D0-53E3-482C-B374-21A9CC479655}" type="presOf" srcId="{268B0292-5732-4DF1-A4CD-456ADF8B03B3}" destId="{DCB3A474-68BA-40FF-8E89-9121C5540CE2}" srcOrd="0" destOrd="0" presId="urn:microsoft.com/office/officeart/2005/8/layout/orgChart1#1"/>
    <dgm:cxn modelId="{640EF6DA-E986-4734-928F-E00DFAD3E368}" type="presOf" srcId="{1E89788F-A0BC-4680-A918-1E513406EAFA}" destId="{278D33EC-DD43-4CCA-9B49-BA2B7EFD3F58}" srcOrd="2" destOrd="0" presId="urn:microsoft.com/office/officeart/2005/8/layout/orgChart1#1"/>
    <dgm:cxn modelId="{457EFADA-5437-45B8-8C0C-842DD0D81D1E}" type="presOf" srcId="{E714A4E8-08E3-E44D-805A-980EB79FAF37}" destId="{1B9C2AD6-A6C0-1647-B7AC-B8EF0DE9C404}" srcOrd="1" destOrd="0" presId="urn:microsoft.com/office/officeart/2005/8/layout/orgChart1#1"/>
    <dgm:cxn modelId="{72D5C7E6-96D9-4338-A8B2-21CD53292B8F}" srcId="{89CE004A-8E28-0F43-9B32-86C47D72C0F2}" destId="{F2EACE1C-AC15-254D-BB0B-F90F37126A91}" srcOrd="1" destOrd="0" parTransId="{D7FC342E-6F14-9448-958C-E41D29AA8E12}" sibTransId="{DC702310-EAF4-5D4C-8CE5-E63DD607297E}"/>
    <dgm:cxn modelId="{95ECAAEE-851F-4F3B-B203-18593D66E488}" type="presOf" srcId="{89CE004A-8E28-0F43-9B32-86C47D72C0F2}" destId="{06B84973-DBCB-F245-8D2A-3F08549DC906}" srcOrd="2" destOrd="0" presId="urn:microsoft.com/office/officeart/2005/8/layout/orgChart1#1"/>
    <dgm:cxn modelId="{548B06F0-4D70-47E1-B2A6-D6A3F3366A15}" type="presOf" srcId="{B2596ACE-7EAE-4C76-A3AB-B9DFE1AD2F61}" destId="{07C356CB-33B0-424F-A5D8-42E98541476C}" srcOrd="2" destOrd="0" presId="urn:microsoft.com/office/officeart/2005/8/layout/orgChart1#1"/>
    <dgm:cxn modelId="{626C55FA-C5A7-4869-A7B6-30B6932D805B}" srcId="{E714A4E8-08E3-E44D-805A-980EB79FAF37}" destId="{1E89788F-A0BC-4680-A918-1E513406EAFA}" srcOrd="1" destOrd="0" parTransId="{1BFB8FA0-AF7B-4225-960D-008C7D8971BD}" sibTransId="{B4C4109D-60B5-40E3-BA78-13F024AB6B36}"/>
    <dgm:cxn modelId="{16E27204-1B00-4B4A-BB5A-0A0657A42C9A}" type="presParOf" srcId="{0D9EE6CF-4A79-AC44-93B5-F46F93924179}" destId="{A9C0C9C0-4C8A-C94A-BA1B-52EFF9FA017B}" srcOrd="0" destOrd="0" presId="urn:microsoft.com/office/officeart/2005/8/layout/orgChart1#1"/>
    <dgm:cxn modelId="{85F77465-C408-4BE3-A2DB-916EB9F0E7E0}" type="presParOf" srcId="{A9C0C9C0-4C8A-C94A-BA1B-52EFF9FA017B}" destId="{4C6D1B91-3DA5-924E-9C30-EA40DC617275}" srcOrd="0" destOrd="0" presId="urn:microsoft.com/office/officeart/2005/8/layout/orgChart1#1"/>
    <dgm:cxn modelId="{8B844840-43F6-4A2D-89DC-36F8B731450E}" type="presParOf" srcId="{4C6D1B91-3DA5-924E-9C30-EA40DC617275}" destId="{D1676B1B-E3C8-824C-BA6B-8DFAA8209CA3}" srcOrd="0" destOrd="0" presId="urn:microsoft.com/office/officeart/2005/8/layout/orgChart1#1"/>
    <dgm:cxn modelId="{A37DED34-EEDB-4248-8F72-F3FBF09EA250}" type="presParOf" srcId="{4C6D1B91-3DA5-924E-9C30-EA40DC617275}" destId="{06B84973-DBCB-F245-8D2A-3F08549DC906}" srcOrd="1" destOrd="0" presId="urn:microsoft.com/office/officeart/2005/8/layout/orgChart1#1"/>
    <dgm:cxn modelId="{23F74A3E-2304-4DEC-A543-4D10ACFD776A}" type="presParOf" srcId="{A9C0C9C0-4C8A-C94A-BA1B-52EFF9FA017B}" destId="{B676C5B4-BB81-D54F-895C-A48CCE84C704}" srcOrd="1" destOrd="0" presId="urn:microsoft.com/office/officeart/2005/8/layout/orgChart1#1"/>
    <dgm:cxn modelId="{F466BA2A-D674-4031-A63F-17C2690B4DC4}" type="presParOf" srcId="{A9C0C9C0-4C8A-C94A-BA1B-52EFF9FA017B}" destId="{17F39351-BE73-4540-94E0-6775909B5309}" srcOrd="2" destOrd="0" presId="urn:microsoft.com/office/officeart/2005/8/layout/orgChart1#1"/>
    <dgm:cxn modelId="{1512916B-01CA-4FD8-BCE5-000B58340601}" type="presParOf" srcId="{17F39351-BE73-4540-94E0-6775909B5309}" destId="{A953C8D5-E1BD-DC4E-9120-A91624C63E7C}" srcOrd="0" destOrd="0" presId="urn:microsoft.com/office/officeart/2005/8/layout/orgChart1#1"/>
    <dgm:cxn modelId="{074F8C12-A4F4-4E41-A0E8-E539DA0B6704}" type="presParOf" srcId="{17F39351-BE73-4540-94E0-6775909B5309}" destId="{4477F234-0926-6641-80C5-E564A2B87053}" srcOrd="1" destOrd="0" presId="urn:microsoft.com/office/officeart/2005/8/layout/orgChart1#1"/>
    <dgm:cxn modelId="{8C549903-DE8B-4A3A-BC3D-34948A9C1B50}" type="presParOf" srcId="{4477F234-0926-6641-80C5-E564A2B87053}" destId="{704699A2-64CD-2F4D-94ED-41B796128670}" srcOrd="0" destOrd="0" presId="urn:microsoft.com/office/officeart/2005/8/layout/orgChart1#1"/>
    <dgm:cxn modelId="{202C0B5E-70F3-4742-AC0F-21A558256D6F}" type="presParOf" srcId="{704699A2-64CD-2F4D-94ED-41B796128670}" destId="{1B9C2AD6-A6C0-1647-B7AC-B8EF0DE9C404}" srcOrd="0" destOrd="0" presId="urn:microsoft.com/office/officeart/2005/8/layout/orgChart1#1"/>
    <dgm:cxn modelId="{6E4FC262-389F-4CB3-BC03-88F1E3C35A7D}" type="presParOf" srcId="{704699A2-64CD-2F4D-94ED-41B796128670}" destId="{EBB24A4E-D0A3-1749-85BF-FAA47B93B182}" srcOrd="1" destOrd="0" presId="urn:microsoft.com/office/officeart/2005/8/layout/orgChart1#1"/>
    <dgm:cxn modelId="{8CDD7E15-EB35-4D24-8C64-4C46527DC36D}" type="presParOf" srcId="{4477F234-0926-6641-80C5-E564A2B87053}" destId="{87DB4C7B-285A-4643-BEA5-A20D9B29C2A2}" srcOrd="1" destOrd="0" presId="urn:microsoft.com/office/officeart/2005/8/layout/orgChart1#1"/>
    <dgm:cxn modelId="{13F0810A-E993-43A5-87EF-DA306105C2B5}" type="presParOf" srcId="{87DB4C7B-285A-4643-BEA5-A20D9B29C2A2}" destId="{38F26D7F-4023-4368-BE79-A1AC9660FAA6}" srcOrd="0" destOrd="0" presId="urn:microsoft.com/office/officeart/2005/8/layout/orgChart1#1"/>
    <dgm:cxn modelId="{84E04A86-14F9-4D95-BF60-5D7EA4D38C23}" type="presParOf" srcId="{87DB4C7B-285A-4643-BEA5-A20D9B29C2A2}" destId="{9B2D2354-7F94-4863-BD9A-92067BFB46B7}" srcOrd="1" destOrd="0" presId="urn:microsoft.com/office/officeart/2005/8/layout/orgChart1#1"/>
    <dgm:cxn modelId="{8056FFDE-D297-43CC-8EB6-A36747684EFD}" type="presParOf" srcId="{9B2D2354-7F94-4863-BD9A-92067BFB46B7}" destId="{4D1B5BB4-2D7C-4495-B440-BCF68339ECEC}" srcOrd="0" destOrd="0" presId="urn:microsoft.com/office/officeart/2005/8/layout/orgChart1#1"/>
    <dgm:cxn modelId="{EA47BE1B-4863-42FC-B57E-DE58DD86197B}" type="presParOf" srcId="{4D1B5BB4-2D7C-4495-B440-BCF68339ECEC}" destId="{7C355A50-D7F0-4030-84DC-D52CE63D5058}" srcOrd="0" destOrd="0" presId="urn:microsoft.com/office/officeart/2005/8/layout/orgChart1#1"/>
    <dgm:cxn modelId="{2424D3B1-58BB-4421-B966-5E4CB3529A7F}" type="presParOf" srcId="{4D1B5BB4-2D7C-4495-B440-BCF68339ECEC}" destId="{278D33EC-DD43-4CCA-9B49-BA2B7EFD3F58}" srcOrd="1" destOrd="0" presId="urn:microsoft.com/office/officeart/2005/8/layout/orgChart1#1"/>
    <dgm:cxn modelId="{31F8BDE4-6FC7-4688-822B-B5C1EA333B23}" type="presParOf" srcId="{9B2D2354-7F94-4863-BD9A-92067BFB46B7}" destId="{ECCB2EB1-5084-4029-82CC-51E825517DE4}" srcOrd="1" destOrd="0" presId="urn:microsoft.com/office/officeart/2005/8/layout/orgChart1#1"/>
    <dgm:cxn modelId="{966FA913-40C2-4AE8-91D4-7E1F53A64412}" type="presParOf" srcId="{9B2D2354-7F94-4863-BD9A-92067BFB46B7}" destId="{AB44896B-FC7F-4CFB-B803-FF0CB5DFE4F6}" srcOrd="2" destOrd="0" presId="urn:microsoft.com/office/officeart/2005/8/layout/orgChart1#1"/>
    <dgm:cxn modelId="{EFDC1411-4AAA-44CC-9C56-3C31F66CABE5}" type="presParOf" srcId="{87DB4C7B-285A-4643-BEA5-A20D9B29C2A2}" destId="{DCB3A474-68BA-40FF-8E89-9121C5540CE2}" srcOrd="2" destOrd="0" presId="urn:microsoft.com/office/officeart/2005/8/layout/orgChart1#1"/>
    <dgm:cxn modelId="{713CF8B6-4EC0-429A-8576-AEAFB80AF6E6}" type="presParOf" srcId="{87DB4C7B-285A-4643-BEA5-A20D9B29C2A2}" destId="{7D003E0F-BEEB-4CB9-B0B1-2B482F1CB218}" srcOrd="3" destOrd="0" presId="urn:microsoft.com/office/officeart/2005/8/layout/orgChart1#1"/>
    <dgm:cxn modelId="{C0323655-F509-405B-8FA0-C3165C675A78}" type="presParOf" srcId="{7D003E0F-BEEB-4CB9-B0B1-2B482F1CB218}" destId="{476B0886-492E-46DE-AADE-0F4634A9024F}" srcOrd="0" destOrd="0" presId="urn:microsoft.com/office/officeart/2005/8/layout/orgChart1#1"/>
    <dgm:cxn modelId="{A4A246D0-5FA1-4F68-B122-793DC7C42786}" type="presParOf" srcId="{476B0886-492E-46DE-AADE-0F4634A9024F}" destId="{3E849DB1-9A53-44B7-B76A-4DE105A12774}" srcOrd="0" destOrd="0" presId="urn:microsoft.com/office/officeart/2005/8/layout/orgChart1#1"/>
    <dgm:cxn modelId="{0BE3E879-C168-45C0-9C3A-8D6B73B51F4E}" type="presParOf" srcId="{476B0886-492E-46DE-AADE-0F4634A9024F}" destId="{7BC50FA3-9F3E-40D2-8ADE-1A8582235B97}" srcOrd="1" destOrd="0" presId="urn:microsoft.com/office/officeart/2005/8/layout/orgChart1#1"/>
    <dgm:cxn modelId="{F0D010BF-88B7-4269-B367-0B6751D5FF04}" type="presParOf" srcId="{7D003E0F-BEEB-4CB9-B0B1-2B482F1CB218}" destId="{C2995CAC-6F9B-497A-8D05-82B37BF4DF6A}" srcOrd="1" destOrd="0" presId="urn:microsoft.com/office/officeart/2005/8/layout/orgChart1#1"/>
    <dgm:cxn modelId="{10124740-5C2F-405C-A553-2CF9469BF667}" type="presParOf" srcId="{7D003E0F-BEEB-4CB9-B0B1-2B482F1CB218}" destId="{4E699167-9259-42E6-915A-474C346E6BEB}" srcOrd="2" destOrd="0" presId="urn:microsoft.com/office/officeart/2005/8/layout/orgChart1#1"/>
    <dgm:cxn modelId="{EB27281D-6F0D-4EEB-AAFE-2B205AA86F58}" type="presParOf" srcId="{4477F234-0926-6641-80C5-E564A2B87053}" destId="{19B9BBD3-153B-BA47-AF38-0BE8F5506512}" srcOrd="2" destOrd="0" presId="urn:microsoft.com/office/officeart/2005/8/layout/orgChart1#1"/>
    <dgm:cxn modelId="{E0396C13-7335-4E09-A5DE-ADF12917CE09}" type="presParOf" srcId="{19B9BBD3-153B-BA47-AF38-0BE8F5506512}" destId="{43720AED-F5A5-4174-B091-60546DBEB2C9}" srcOrd="0" destOrd="0" presId="urn:microsoft.com/office/officeart/2005/8/layout/orgChart1#1"/>
    <dgm:cxn modelId="{3ACE6C3D-A8E8-4B85-8D0E-1BBF7DD16EF4}" type="presParOf" srcId="{19B9BBD3-153B-BA47-AF38-0BE8F5506512}" destId="{906EDAE6-27D4-407C-9B0A-90C6FB904B8A}" srcOrd="1" destOrd="0" presId="urn:microsoft.com/office/officeart/2005/8/layout/orgChart1#1"/>
    <dgm:cxn modelId="{D828C842-A079-46E1-82A5-D49A342A4FC8}" type="presParOf" srcId="{906EDAE6-27D4-407C-9B0A-90C6FB904B8A}" destId="{00D08000-6E11-4CD7-A36A-9B35C96614FE}" srcOrd="0" destOrd="0" presId="urn:microsoft.com/office/officeart/2005/8/layout/orgChart1#1"/>
    <dgm:cxn modelId="{76CCEA14-53E9-404F-9C02-7F92227EC3FC}" type="presParOf" srcId="{00D08000-6E11-4CD7-A36A-9B35C96614FE}" destId="{8D5F2E4C-0061-4AC9-ABA5-81585C16D5A2}" srcOrd="0" destOrd="0" presId="urn:microsoft.com/office/officeart/2005/8/layout/orgChart1#1"/>
    <dgm:cxn modelId="{FAF67250-C3DC-432A-A417-2236D0333CF0}" type="presParOf" srcId="{00D08000-6E11-4CD7-A36A-9B35C96614FE}" destId="{83850637-A7B4-4C78-B1E1-4C18EA3BDCEC}" srcOrd="1" destOrd="0" presId="urn:microsoft.com/office/officeart/2005/8/layout/orgChart1#1"/>
    <dgm:cxn modelId="{0EFC4A97-8D78-40C7-BDC0-D3DC37B5384A}" type="presParOf" srcId="{906EDAE6-27D4-407C-9B0A-90C6FB904B8A}" destId="{F0E41953-6E61-4B44-9F71-016A5AC99028}" srcOrd="1" destOrd="0" presId="urn:microsoft.com/office/officeart/2005/8/layout/orgChart1#1"/>
    <dgm:cxn modelId="{5C0688F1-6F4C-4E06-9EB1-10F141D997D8}" type="presParOf" srcId="{906EDAE6-27D4-407C-9B0A-90C6FB904B8A}" destId="{5D18BDB1-679D-4800-9AE0-55F1E6499B1D}" srcOrd="2" destOrd="0" presId="urn:microsoft.com/office/officeart/2005/8/layout/orgChart1#1"/>
    <dgm:cxn modelId="{DC9FFC28-720E-4CB7-8F7F-1C67AFD5245D}" type="presParOf" srcId="{19B9BBD3-153B-BA47-AF38-0BE8F5506512}" destId="{DC786226-6D71-49AD-8ED8-8BC9CECF4630}" srcOrd="2" destOrd="0" presId="urn:microsoft.com/office/officeart/2005/8/layout/orgChart1#1"/>
    <dgm:cxn modelId="{4702003D-31A3-4F75-A608-CC1B9DDC755A}" type="presParOf" srcId="{19B9BBD3-153B-BA47-AF38-0BE8F5506512}" destId="{32035C78-FE77-43AF-96E7-EF367A26CF12}" srcOrd="3" destOrd="0" presId="urn:microsoft.com/office/officeart/2005/8/layout/orgChart1#1"/>
    <dgm:cxn modelId="{832AA6B9-DA3A-45D4-9EF9-1C6A938BACCC}" type="presParOf" srcId="{32035C78-FE77-43AF-96E7-EF367A26CF12}" destId="{3E740AC9-08CB-4C7F-9533-2E9DB9814B59}" srcOrd="0" destOrd="0" presId="urn:microsoft.com/office/officeart/2005/8/layout/orgChart1#1"/>
    <dgm:cxn modelId="{0C357FB0-0AC5-4821-83C7-E6521A4EF5FD}" type="presParOf" srcId="{3E740AC9-08CB-4C7F-9533-2E9DB9814B59}" destId="{AC438C7D-9ECB-46C6-AE5B-B24BB5FA3EB5}" srcOrd="0" destOrd="0" presId="urn:microsoft.com/office/officeart/2005/8/layout/orgChart1#1"/>
    <dgm:cxn modelId="{F070BA29-9DED-4665-A3B1-797EED683D74}" type="presParOf" srcId="{3E740AC9-08CB-4C7F-9533-2E9DB9814B59}" destId="{474E345B-5D46-45AB-BA93-73B775A99321}" srcOrd="1" destOrd="0" presId="urn:microsoft.com/office/officeart/2005/8/layout/orgChart1#1"/>
    <dgm:cxn modelId="{BDFCBE0E-38DB-4527-864F-450A07400449}" type="presParOf" srcId="{32035C78-FE77-43AF-96E7-EF367A26CF12}" destId="{169B6218-F41C-40FF-8E91-FE512A994636}" srcOrd="1" destOrd="0" presId="urn:microsoft.com/office/officeart/2005/8/layout/orgChart1#1"/>
    <dgm:cxn modelId="{BE2F06D4-F2FA-4EDA-AC8B-69834189474E}" type="presParOf" srcId="{32035C78-FE77-43AF-96E7-EF367A26CF12}" destId="{905EED5A-17AC-4BFE-AB96-7D7FE3AA1E33}" srcOrd="2" destOrd="0" presId="urn:microsoft.com/office/officeart/2005/8/layout/orgChart1#1"/>
    <dgm:cxn modelId="{2731B58D-334B-40DF-AC41-4670EA920E18}" type="presParOf" srcId="{17F39351-BE73-4540-94E0-6775909B5309}" destId="{CDB68772-F210-FD41-B28E-24DE66A03509}" srcOrd="2" destOrd="0" presId="urn:microsoft.com/office/officeart/2005/8/layout/orgChart1#1"/>
    <dgm:cxn modelId="{139F2925-976C-4038-8139-170B37ADB3C1}" type="presParOf" srcId="{17F39351-BE73-4540-94E0-6775909B5309}" destId="{B14D3D34-6236-044F-BCC7-1E4E2B3B1A3B}" srcOrd="3" destOrd="0" presId="urn:microsoft.com/office/officeart/2005/8/layout/orgChart1#1"/>
    <dgm:cxn modelId="{5DE9DEE4-F53E-4444-9EC8-46506E51CBAE}" type="presParOf" srcId="{B14D3D34-6236-044F-BCC7-1E4E2B3B1A3B}" destId="{DD521B36-1101-214E-A3F9-978942C34190}" srcOrd="0" destOrd="0" presId="urn:microsoft.com/office/officeart/2005/8/layout/orgChart1#1"/>
    <dgm:cxn modelId="{0CC748A8-A32F-4300-9179-613E1965E29E}" type="presParOf" srcId="{DD521B36-1101-214E-A3F9-978942C34190}" destId="{F7A7AB53-4EFD-A54A-B9B2-9258E08510B1}" srcOrd="0" destOrd="0" presId="urn:microsoft.com/office/officeart/2005/8/layout/orgChart1#1"/>
    <dgm:cxn modelId="{781BD5E0-3997-4F24-802E-AE060A836A96}" type="presParOf" srcId="{DD521B36-1101-214E-A3F9-978942C34190}" destId="{C9BE5251-D01C-D841-A5B3-A240C34D2562}" srcOrd="1" destOrd="0" presId="urn:microsoft.com/office/officeart/2005/8/layout/orgChart1#1"/>
    <dgm:cxn modelId="{0709FCB2-5304-4B70-9A64-A41BF4A31DF0}" type="presParOf" srcId="{B14D3D34-6236-044F-BCC7-1E4E2B3B1A3B}" destId="{322D258F-F548-4641-97FF-4282E49A5AE1}" srcOrd="1" destOrd="0" presId="urn:microsoft.com/office/officeart/2005/8/layout/orgChart1#1"/>
    <dgm:cxn modelId="{A4F6739D-1510-4ACA-A7D8-AEDDB450E90B}" type="presParOf" srcId="{322D258F-F548-4641-97FF-4282E49A5AE1}" destId="{EF462BF9-CB54-4B95-8581-3A97F2FAC67B}" srcOrd="0" destOrd="0" presId="urn:microsoft.com/office/officeart/2005/8/layout/orgChart1#1"/>
    <dgm:cxn modelId="{10B2AD48-8B61-46B8-9949-23D8A334B5F4}" type="presParOf" srcId="{322D258F-F548-4641-97FF-4282E49A5AE1}" destId="{7EEF0465-8486-4713-93DF-884678594198}" srcOrd="1" destOrd="0" presId="urn:microsoft.com/office/officeart/2005/8/layout/orgChart1#1"/>
    <dgm:cxn modelId="{3D4B6CFF-BC1A-48A6-94C3-D2DB6B13EA5A}" type="presParOf" srcId="{7EEF0465-8486-4713-93DF-884678594198}" destId="{79848338-4C1A-4F7C-9A7E-FBA247A1FA98}" srcOrd="0" destOrd="0" presId="urn:microsoft.com/office/officeart/2005/8/layout/orgChart1#1"/>
    <dgm:cxn modelId="{0AC76D0B-863F-4BB4-A27F-20AFB239CA9C}" type="presParOf" srcId="{79848338-4C1A-4F7C-9A7E-FBA247A1FA98}" destId="{CA9F0B6B-F188-4677-A350-79D02084C8AF}" srcOrd="0" destOrd="0" presId="urn:microsoft.com/office/officeart/2005/8/layout/orgChart1#1"/>
    <dgm:cxn modelId="{A54BF897-E4CC-4BFB-AF26-07C36372EDF5}" type="presParOf" srcId="{79848338-4C1A-4F7C-9A7E-FBA247A1FA98}" destId="{D3793BC2-7A92-4722-A8DC-90E987051526}" srcOrd="1" destOrd="0" presId="urn:microsoft.com/office/officeart/2005/8/layout/orgChart1#1"/>
    <dgm:cxn modelId="{DF56125D-4434-419E-9D4E-B091361CEF11}" type="presParOf" srcId="{7EEF0465-8486-4713-93DF-884678594198}" destId="{2A6B2B2D-194F-449E-BA70-C1F307711919}" srcOrd="1" destOrd="0" presId="urn:microsoft.com/office/officeart/2005/8/layout/orgChart1#1"/>
    <dgm:cxn modelId="{DB127304-EE20-4F1D-A5FC-5070CE536036}" type="presParOf" srcId="{7EEF0465-8486-4713-93DF-884678594198}" destId="{51A02CD0-6519-4B17-B2C6-DE5B7B341919}" srcOrd="2" destOrd="0" presId="urn:microsoft.com/office/officeart/2005/8/layout/orgChart1#1"/>
    <dgm:cxn modelId="{DF6A59F5-8D7C-4827-8B3B-9321F74CF4D9}" type="presParOf" srcId="{322D258F-F548-4641-97FF-4282E49A5AE1}" destId="{FD1AC712-0916-4B38-9DFC-B83430E9A7D6}" srcOrd="2" destOrd="0" presId="urn:microsoft.com/office/officeart/2005/8/layout/orgChart1#1"/>
    <dgm:cxn modelId="{280204D3-19AB-43B8-88A0-C338F01A0A73}" type="presParOf" srcId="{322D258F-F548-4641-97FF-4282E49A5AE1}" destId="{EE3F0B01-AD4F-443F-A64E-33942945E752}" srcOrd="3" destOrd="0" presId="urn:microsoft.com/office/officeart/2005/8/layout/orgChart1#1"/>
    <dgm:cxn modelId="{D08AAB3A-E743-44FD-AB6C-12E521AB026C}" type="presParOf" srcId="{EE3F0B01-AD4F-443F-A64E-33942945E752}" destId="{6DD15946-544F-4A9A-8A5D-7807AA925BFD}" srcOrd="0" destOrd="0" presId="urn:microsoft.com/office/officeart/2005/8/layout/orgChart1#1"/>
    <dgm:cxn modelId="{85AFC551-89DE-49B9-9C2A-1FBA5D624F3D}" type="presParOf" srcId="{6DD15946-544F-4A9A-8A5D-7807AA925BFD}" destId="{DC3117A4-2BA5-45B5-8AC1-5B933FC9161C}" srcOrd="0" destOrd="0" presId="urn:microsoft.com/office/officeart/2005/8/layout/orgChart1#1"/>
    <dgm:cxn modelId="{B3D6F885-3319-4037-A532-F97A5C90E95F}" type="presParOf" srcId="{6DD15946-544F-4A9A-8A5D-7807AA925BFD}" destId="{07C356CB-33B0-424F-A5D8-42E98541476C}" srcOrd="1" destOrd="0" presId="urn:microsoft.com/office/officeart/2005/8/layout/orgChart1#1"/>
    <dgm:cxn modelId="{E0CE0292-EF5C-4714-B674-B47ED9073924}" type="presParOf" srcId="{EE3F0B01-AD4F-443F-A64E-33942945E752}" destId="{DB59414B-1880-482D-A613-830296740FE3}" srcOrd="1" destOrd="0" presId="urn:microsoft.com/office/officeart/2005/8/layout/orgChart1#1"/>
    <dgm:cxn modelId="{5DF10FF7-B218-4701-9A9B-6BA129F7F519}" type="presParOf" srcId="{EE3F0B01-AD4F-443F-A64E-33942945E752}" destId="{676B360E-4984-434F-BC6E-054B4047B706}" srcOrd="2" destOrd="0" presId="urn:microsoft.com/office/officeart/2005/8/layout/orgChart1#1"/>
    <dgm:cxn modelId="{1DB14D43-AB84-49EB-B236-9B219A01EB63}" type="presParOf" srcId="{322D258F-F548-4641-97FF-4282E49A5AE1}" destId="{75FE37F2-9941-4453-9343-183DC81DEDB9}" srcOrd="4" destOrd="0" presId="urn:microsoft.com/office/officeart/2005/8/layout/orgChart1#1"/>
    <dgm:cxn modelId="{0D7E4F3A-3FB9-49F9-A3EA-94BDF7AE1D17}" type="presParOf" srcId="{322D258F-F548-4641-97FF-4282E49A5AE1}" destId="{9BD4C7FB-09E9-47DB-A7DE-6A9CFF3520E2}" srcOrd="5" destOrd="0" presId="urn:microsoft.com/office/officeart/2005/8/layout/orgChart1#1"/>
    <dgm:cxn modelId="{A5F1BD12-AB90-40E7-8647-DD20D93AE625}" type="presParOf" srcId="{9BD4C7FB-09E9-47DB-A7DE-6A9CFF3520E2}" destId="{264EDD73-ECBA-4A6B-9363-976EC018151F}" srcOrd="0" destOrd="0" presId="urn:microsoft.com/office/officeart/2005/8/layout/orgChart1#1"/>
    <dgm:cxn modelId="{1CCC2D08-11B8-41F7-BFEE-09A35EA76107}" type="presParOf" srcId="{264EDD73-ECBA-4A6B-9363-976EC018151F}" destId="{4CA0F7F7-A3A0-4069-A4D7-4D4163648D60}" srcOrd="0" destOrd="0" presId="urn:microsoft.com/office/officeart/2005/8/layout/orgChart1#1"/>
    <dgm:cxn modelId="{9B5A6044-0362-4BDC-AFD3-61E77CC5FCD8}" type="presParOf" srcId="{264EDD73-ECBA-4A6B-9363-976EC018151F}" destId="{965D71F9-D0E4-4AAC-9934-DFF77E38C7FA}" srcOrd="1" destOrd="0" presId="urn:microsoft.com/office/officeart/2005/8/layout/orgChart1#1"/>
    <dgm:cxn modelId="{17320390-A5BE-4D7E-ABC1-3BB13CEB2961}" type="presParOf" srcId="{9BD4C7FB-09E9-47DB-A7DE-6A9CFF3520E2}" destId="{695CCECE-3B90-4053-ADFB-9382977F14A7}" srcOrd="1" destOrd="0" presId="urn:microsoft.com/office/officeart/2005/8/layout/orgChart1#1"/>
    <dgm:cxn modelId="{BF3EBC76-8F9F-48C8-B961-4B9D7AAFC3F8}" type="presParOf" srcId="{9BD4C7FB-09E9-47DB-A7DE-6A9CFF3520E2}" destId="{50DE6E3D-9264-4EE4-983E-20FBAF1ADE35}" srcOrd="2" destOrd="0" presId="urn:microsoft.com/office/officeart/2005/8/layout/orgChart1#1"/>
    <dgm:cxn modelId="{0CEB6C1F-224B-4707-9BB5-4796BABD439B}" type="presParOf" srcId="{B14D3D34-6236-044F-BCC7-1E4E2B3B1A3B}" destId="{1FBCC56E-52EE-984B-9EB9-227452DD1BDB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B1F048-0427-3247-A9DC-00ECC838CD92}" type="doc">
      <dgm:prSet loTypeId="urn:microsoft.com/office/officeart/2005/8/layout/orgChart1#2" loCatId="hierarchy" qsTypeId="urn:microsoft.com/office/officeart/2005/8/quickstyle/simple1#2" qsCatId="simple" csTypeId="urn:microsoft.com/office/officeart/2005/8/colors/accent3_2#2" csCatId="accent3" phldr="1"/>
      <dgm:spPr/>
      <dgm:t>
        <a:bodyPr/>
        <a:lstStyle/>
        <a:p>
          <a:endParaRPr lang="zh-CN" altLang="en-US"/>
        </a:p>
      </dgm:t>
    </dgm:pt>
    <dgm:pt modelId="{89CE004A-8E28-0F43-9B32-86C47D72C0F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桌面脚本</a:t>
          </a:r>
        </a:p>
      </dgm:t>
    </dgm:pt>
    <dgm:pt modelId="{DBA2C609-32F5-EF4A-A71F-2815D0520C7C}" type="parTrans" cxnId="{668E9035-FBAE-4CCC-8A43-4E1042796B71}">
      <dgm:prSet/>
      <dgm:spPr/>
      <dgm:t>
        <a:bodyPr/>
        <a:lstStyle/>
        <a:p>
          <a:endParaRPr lang="zh-CN" altLang="en-US"/>
        </a:p>
      </dgm:t>
    </dgm:pt>
    <dgm:pt modelId="{B565A4E9-42CC-5F41-A317-E82FC1D9823A}" type="sibTrans" cxnId="{668E9035-FBAE-4CCC-8A43-4E1042796B71}">
      <dgm:prSet/>
      <dgm:spPr/>
      <dgm:t>
        <a:bodyPr/>
        <a:lstStyle/>
        <a:p>
          <a:endParaRPr lang="zh-CN" altLang="en-US"/>
        </a:p>
      </dgm:t>
    </dgm:pt>
    <dgm:pt modelId="{3EFF96FB-190C-4628-8317-CEE885F687B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随</a:t>
          </a: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从</a:t>
          </a:r>
          <a:r>
            <a:rPr>
              <a:sym typeface="+mn-ea"/>
            </a:rPr>
            <a:t>召</a:t>
          </a: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唤</a:t>
          </a:r>
          <a:r>
            <a:rPr>
              <a:sym typeface="+mn-ea"/>
            </a:rPr>
            <a:t>的实</a:t>
          </a: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现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563E9C-490E-41DA-8CA3-102A5D592950}" type="parTrans" cxnId="{FB20FCEE-97B4-4030-838E-BEA90369B814}">
      <dgm:prSet/>
      <dgm:spPr/>
      <dgm:t>
        <a:bodyPr/>
        <a:lstStyle/>
        <a:p>
          <a:endParaRPr lang="zh-CN" altLang="en-US"/>
        </a:p>
      </dgm:t>
    </dgm:pt>
    <dgm:pt modelId="{60ECA9DF-0EE6-4CEB-92B0-675D89B88288}" type="sibTrans" cxnId="{FB20FCEE-97B4-4030-838E-BEA90369B814}">
      <dgm:prSet/>
      <dgm:spPr/>
      <dgm:t>
        <a:bodyPr/>
        <a:lstStyle/>
        <a:p>
          <a:endParaRPr lang="zh-CN" altLang="en-US"/>
        </a:p>
      </dgm:t>
    </dgm:pt>
    <dgm:pt modelId="{77116CA8-B4DA-4D36-B3A7-C8F08F5F1C1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B</a:t>
          </a:r>
          <a:r>
            <a:rPr altLang="en-US">
              <a:sym typeface="+mn-ea"/>
            </a:rPr>
            <a:t>oxCollider</a:t>
          </a:r>
          <a:endParaRPr altLang="en-US"/>
        </a:p>
      </dgm:t>
    </dgm:pt>
    <dgm:pt modelId="{211ED5ED-5C83-41E1-87FF-03216D1A8982}" type="parTrans" cxnId="{50493F6D-53A9-4F97-9CDC-CA4815D54DCD}">
      <dgm:prSet/>
      <dgm:spPr/>
      <dgm:t>
        <a:bodyPr/>
        <a:lstStyle/>
        <a:p>
          <a:endParaRPr lang="zh-CN" altLang="en-US"/>
        </a:p>
      </dgm:t>
    </dgm:pt>
    <dgm:pt modelId="{575D9134-88D5-43A2-967A-2A10DFD29ECC}" type="sibTrans" cxnId="{50493F6D-53A9-4F97-9CDC-CA4815D54DCD}">
      <dgm:prSet/>
      <dgm:spPr/>
      <dgm:t>
        <a:bodyPr/>
        <a:lstStyle/>
        <a:p>
          <a:endParaRPr lang="zh-CN" altLang="en-US"/>
        </a:p>
      </dgm:t>
    </dgm:pt>
    <dgm:pt modelId="{2F155B54-72FE-40AB-BFE0-D3935B8C86D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鼠</a:t>
          </a:r>
          <a:r>
            <a:rPr lang="zh-CN">
              <a:sym typeface="+mn-ea"/>
            </a:rPr>
            <a:t>标</a:t>
          </a:r>
          <a:r>
            <a:rPr>
              <a:sym typeface="+mn-ea"/>
            </a:rPr>
            <a:t>与碰</a:t>
          </a:r>
          <a:r>
            <a:rPr lang="zh-CN">
              <a:sym typeface="+mn-ea"/>
            </a:rPr>
            <a:t>撞箱</a:t>
          </a:r>
          <a:r>
            <a:rPr>
              <a:sym typeface="+mn-ea"/>
            </a:rPr>
            <a:t>是</a:t>
          </a:r>
          <a:r>
            <a:rPr lang="zh-CN">
              <a:sym typeface="+mn-ea"/>
            </a:rPr>
            <a:t>否</a:t>
          </a:r>
          <a:r>
            <a:rPr>
              <a:sym typeface="+mn-ea"/>
            </a:rPr>
            <a:t>接</a:t>
          </a:r>
          <a:r>
            <a:rPr lang="zh-CN">
              <a:sym typeface="+mn-ea"/>
            </a:rPr>
            <a:t>触</a:t>
          </a:r>
          <a:endParaRPr lang="zh-CN"/>
        </a:p>
      </dgm:t>
    </dgm:pt>
    <dgm:pt modelId="{DA5E28D2-634A-452C-979C-ED424D4CC50A}" type="parTrans" cxnId="{F2D26B08-17DB-4A16-BCD6-B790AF4DB2AE}">
      <dgm:prSet/>
      <dgm:spPr/>
      <dgm:t>
        <a:bodyPr/>
        <a:lstStyle/>
        <a:p>
          <a:endParaRPr lang="zh-CN" altLang="en-US"/>
        </a:p>
      </dgm:t>
    </dgm:pt>
    <dgm:pt modelId="{1DD829B6-C5DA-4564-BE28-94DC3AA65E38}" type="sibTrans" cxnId="{F2D26B08-17DB-4A16-BCD6-B790AF4DB2AE}">
      <dgm:prSet/>
      <dgm:spPr/>
      <dgm:t>
        <a:bodyPr/>
        <a:lstStyle/>
        <a:p>
          <a:endParaRPr lang="zh-CN" altLang="en-US"/>
        </a:p>
      </dgm:t>
    </dgm:pt>
    <dgm:pt modelId="{CAD737C7-0632-4146-9905-E6FD7D23AF6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将卡</a:t>
          </a:r>
          <a:r>
            <a:rPr lang="zh-CN">
              <a:sym typeface="+mn-ea"/>
            </a:rPr>
            <a:t>牌</a:t>
          </a:r>
          <a:r>
            <a:rPr>
              <a:sym typeface="+mn-ea"/>
            </a:rPr>
            <a:t>添</a:t>
          </a:r>
          <a:r>
            <a:rPr lang="zh-CN">
              <a:sym typeface="+mn-ea"/>
            </a:rPr>
            <a:t>加</a:t>
          </a:r>
          <a:r>
            <a:rPr>
              <a:sym typeface="+mn-ea"/>
            </a:rPr>
            <a:t>进</a:t>
          </a:r>
          <a:r>
            <a:rPr lang="zh-CN">
              <a:sym typeface="+mn-ea"/>
            </a:rPr>
            <a:t>入</a:t>
          </a:r>
          <a:r>
            <a:rPr>
              <a:sym typeface="+mn-ea"/>
            </a:rPr>
            <a:t>索</a:t>
          </a:r>
          <a:r>
            <a:rPr lang="zh-CN">
              <a:sym typeface="+mn-ea"/>
            </a:rPr>
            <a:t>引</a:t>
          </a:r>
          <a:endParaRPr lang="zh-CN"/>
        </a:p>
      </dgm:t>
    </dgm:pt>
    <dgm:pt modelId="{9F387801-CC4E-435A-B30A-C263C1ED9831}" type="parTrans" cxnId="{4CE7C221-1C70-45D1-9E27-2E5604BB0F02}">
      <dgm:prSet/>
      <dgm:spPr/>
      <dgm:t>
        <a:bodyPr/>
        <a:lstStyle/>
        <a:p>
          <a:endParaRPr lang="zh-CN" altLang="en-US"/>
        </a:p>
      </dgm:t>
    </dgm:pt>
    <dgm:pt modelId="{B19E732E-1D38-415F-9EBB-8C75CCF57657}" type="sibTrans" cxnId="{4CE7C221-1C70-45D1-9E27-2E5604BB0F02}">
      <dgm:prSet/>
      <dgm:spPr/>
      <dgm:t>
        <a:bodyPr/>
        <a:lstStyle/>
        <a:p>
          <a:endParaRPr lang="zh-CN" altLang="en-US"/>
        </a:p>
      </dgm:t>
    </dgm:pt>
    <dgm:pt modelId="{532D4568-6F7E-4E49-BF8C-395ABA9E58E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随</a:t>
          </a: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从功能的</a:t>
          </a:r>
          <a:r>
            <a:rPr>
              <a:sym typeface="+mn-ea"/>
            </a:rPr>
            <a:t>实</a:t>
          </a:r>
          <a:r>
            <a:rPr lang="zh-CN" altLang="en-US" b="1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现</a:t>
          </a:r>
          <a:endParaRPr lang="zh-CN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102D23-2657-4F3F-B912-D4F01200DC6E}" type="parTrans" cxnId="{B7ABEBC8-BE09-4B59-B412-67661E2F22DE}">
      <dgm:prSet/>
      <dgm:spPr/>
      <dgm:t>
        <a:bodyPr/>
        <a:lstStyle/>
        <a:p>
          <a:endParaRPr lang="zh-CN" altLang="en-US"/>
        </a:p>
      </dgm:t>
    </dgm:pt>
    <dgm:pt modelId="{C2479987-7D91-45AF-A12B-CF6D5BBB119C}" type="sibTrans" cxnId="{B7ABEBC8-BE09-4B59-B412-67661E2F22DE}">
      <dgm:prSet/>
      <dgm:spPr/>
      <dgm:t>
        <a:bodyPr/>
        <a:lstStyle/>
        <a:p>
          <a:endParaRPr lang="zh-CN" altLang="en-US"/>
        </a:p>
      </dgm:t>
    </dgm:pt>
    <dgm:pt modelId="{21C08DD6-CB2C-4D15-B1A8-9A7CE6FE7E4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dirty="0" err="1">
              <a:sym typeface="+mn-ea"/>
            </a:rPr>
            <a:t>A</a:t>
          </a:r>
          <a:r>
            <a:rPr lang="en-US" dirty="0" err="1">
              <a:sym typeface="+mn-ea"/>
            </a:rPr>
            <a:t>ddCreatureAtIndex</a:t>
          </a:r>
          <a:r>
            <a:rPr dirty="0" err="1">
              <a:sym typeface="+mn-ea"/>
            </a:rPr>
            <a:t>s</a:t>
          </a:r>
          <a:endParaRPr lang="en-US" dirty="0"/>
        </a:p>
      </dgm:t>
    </dgm:pt>
    <dgm:pt modelId="{19534FA6-F8A4-4CDA-95D1-FE4ABC502410}" type="parTrans" cxnId="{AB590267-41AE-405A-893B-D6FCFDCC16EF}">
      <dgm:prSet/>
      <dgm:spPr/>
      <dgm:t>
        <a:bodyPr/>
        <a:lstStyle/>
        <a:p>
          <a:endParaRPr lang="zh-CN" altLang="en-US"/>
        </a:p>
      </dgm:t>
    </dgm:pt>
    <dgm:pt modelId="{42B76D8B-A29A-484A-95F3-7AD65B831E81}" type="sibTrans" cxnId="{AB590267-41AE-405A-893B-D6FCFDCC16EF}">
      <dgm:prSet/>
      <dgm:spPr/>
      <dgm:t>
        <a:bodyPr/>
        <a:lstStyle/>
        <a:p>
          <a:endParaRPr lang="zh-CN" altLang="en-US"/>
        </a:p>
      </dgm:t>
    </dgm:pt>
    <dgm:pt modelId="{771662CB-9F0D-4F7C-891B-04C56A466C9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Ga</a:t>
          </a:r>
          <a:r>
            <a:rPr lang="en-US">
              <a:sym typeface="+mn-ea"/>
            </a:rPr>
            <a:t>meObject Instantshade</a:t>
          </a:r>
          <a:endParaRPr lang="en-US"/>
        </a:p>
      </dgm:t>
    </dgm:pt>
    <dgm:pt modelId="{2C62A7C5-7B1F-4350-A2D7-CB210CD319FC}" type="parTrans" cxnId="{9E7F58B6-56FA-4D9F-8231-117B42BC09E2}">
      <dgm:prSet/>
      <dgm:spPr/>
      <dgm:t>
        <a:bodyPr/>
        <a:lstStyle/>
        <a:p>
          <a:endParaRPr lang="zh-CN" altLang="en-US"/>
        </a:p>
      </dgm:t>
    </dgm:pt>
    <dgm:pt modelId="{EC9BBE12-B7C0-4DAD-940D-9713244F7D55}" type="sibTrans" cxnId="{9E7F58B6-56FA-4D9F-8231-117B42BC09E2}">
      <dgm:prSet/>
      <dgm:spPr/>
      <dgm:t>
        <a:bodyPr/>
        <a:lstStyle/>
        <a:p>
          <a:endParaRPr lang="zh-CN" altLang="en-US"/>
        </a:p>
      </dgm:t>
    </dgm:pt>
    <dgm:pt modelId="{53D80A5A-29E3-47CB-AD7E-E412619A2EC7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m</a:t>
          </a:r>
          <a:r>
            <a:rPr lang="en-US">
              <a:sym typeface="+mn-ea"/>
            </a:rPr>
            <a:t>anager.cardAsset</a:t>
          </a:r>
          <a:endParaRPr lang="en-US"/>
        </a:p>
      </dgm:t>
    </dgm:pt>
    <dgm:pt modelId="{4B3FD0A2-3B89-4D91-BD88-054ABAC29442}" type="parTrans" cxnId="{21EF45EB-C5F9-4F61-9773-4F041CD42328}">
      <dgm:prSet/>
      <dgm:spPr/>
      <dgm:t>
        <a:bodyPr/>
        <a:lstStyle/>
        <a:p>
          <a:endParaRPr lang="zh-CN" altLang="en-US"/>
        </a:p>
      </dgm:t>
    </dgm:pt>
    <dgm:pt modelId="{EAD016DC-FF1E-479A-814A-88582A800D8F}" type="sibTrans" cxnId="{21EF45EB-C5F9-4F61-9773-4F041CD42328}">
      <dgm:prSet/>
      <dgm:spPr/>
      <dgm:t>
        <a:bodyPr/>
        <a:lstStyle/>
        <a:p>
          <a:endParaRPr lang="zh-CN" altLang="en-US"/>
        </a:p>
      </dgm:t>
    </dgm:pt>
    <dgm:pt modelId="{8A3215DE-0AEE-4E3E-868D-2023E8308872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</a:t>
          </a:r>
          <a:r>
            <a:rPr lang="en-US">
              <a:sym typeface="+mn-ea"/>
            </a:rPr>
            <a:t>DHolder</a:t>
          </a:r>
          <a:endParaRPr lang="en-US"/>
        </a:p>
      </dgm:t>
    </dgm:pt>
    <dgm:pt modelId="{8981D214-9C46-4259-BE1B-4640101CB8AA}" type="parTrans" cxnId="{56F026DE-5B1E-43F5-BDAD-CEEB32E2CDE6}">
      <dgm:prSet/>
      <dgm:spPr/>
      <dgm:t>
        <a:bodyPr/>
        <a:lstStyle/>
        <a:p>
          <a:endParaRPr lang="zh-CN" altLang="en-US"/>
        </a:p>
      </dgm:t>
    </dgm:pt>
    <dgm:pt modelId="{850B7597-DE6B-4ACB-8197-C07F8A5EF279}" type="sibTrans" cxnId="{56F026DE-5B1E-43F5-BDAD-CEEB32E2CDE6}">
      <dgm:prSet/>
      <dgm:spPr/>
      <dgm:t>
        <a:bodyPr/>
        <a:lstStyle/>
        <a:p>
          <a:endParaRPr lang="zh-CN" altLang="en-US"/>
        </a:p>
      </dgm:t>
    </dgm:pt>
    <dgm:pt modelId="{F3ADC674-8609-47BE-860D-56A8419B814A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随</a:t>
          </a:r>
          <a:r>
            <a:rPr lang="zh-CN" altLang="en-US">
              <a:sym typeface="+mn-ea"/>
            </a:rPr>
            <a:t>从被召唤</a:t>
          </a:r>
          <a:endParaRPr lang="zh-CN" altLang="en-US"/>
        </a:p>
      </dgm:t>
    </dgm:pt>
    <dgm:pt modelId="{A599F178-3484-4A51-A64B-3F8B0F8BFC0D}" type="parTrans" cxnId="{3CF464C0-CD8C-4DFF-83E9-769616463EAC}">
      <dgm:prSet/>
      <dgm:spPr/>
      <dgm:t>
        <a:bodyPr/>
        <a:lstStyle/>
        <a:p>
          <a:endParaRPr lang="zh-CN" altLang="en-US"/>
        </a:p>
      </dgm:t>
    </dgm:pt>
    <dgm:pt modelId="{C870EC99-3F2A-41E8-9DF3-09063A4E749A}" type="sibTrans" cxnId="{3CF464C0-CD8C-4DFF-83E9-769616463EAC}">
      <dgm:prSet/>
      <dgm:spPr/>
      <dgm:t>
        <a:bodyPr/>
        <a:lstStyle/>
        <a:p>
          <a:endParaRPr lang="zh-CN" altLang="en-US"/>
        </a:p>
      </dgm:t>
    </dgm:pt>
    <dgm:pt modelId="{D453B684-8F47-4B3A-978B-9364C26C1E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添加</a:t>
          </a:r>
          <a:r>
            <a:rPr lang="en-US" altLang="zh-CN"/>
            <a:t>ID</a:t>
          </a:r>
          <a:r>
            <a:rPr lang="zh-CN" altLang="en-US"/>
            <a:t>到索引</a:t>
          </a:r>
        </a:p>
      </dgm:t>
    </dgm:pt>
    <dgm:pt modelId="{C030908E-4AC6-4F89-A295-1B13E7DFED9E}" type="parTrans" cxnId="{960E59EB-97CD-49D4-98F7-99F643F184D4}">
      <dgm:prSet/>
      <dgm:spPr/>
      <dgm:t>
        <a:bodyPr/>
        <a:lstStyle/>
        <a:p>
          <a:endParaRPr lang="zh-CN" altLang="en-US"/>
        </a:p>
      </dgm:t>
    </dgm:pt>
    <dgm:pt modelId="{1C23E407-2D83-491D-96C3-F41F1A35DC9F}" type="sibTrans" cxnId="{960E59EB-97CD-49D4-98F7-99F643F184D4}">
      <dgm:prSet/>
      <dgm:spPr/>
      <dgm:t>
        <a:bodyPr/>
        <a:lstStyle/>
        <a:p>
          <a:endParaRPr lang="zh-CN" altLang="en-US"/>
        </a:p>
      </dgm:t>
    </dgm:pt>
    <dgm:pt modelId="{3512466C-01DD-489F-BD40-4AD41730F50F}" type="asst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随</a:t>
          </a:r>
          <a:r>
            <a:rPr lang="zh-CN">
              <a:sym typeface="+mn-ea"/>
            </a:rPr>
            <a:t>从死亡</a:t>
          </a:r>
          <a:endParaRPr lang="zh-CN"/>
        </a:p>
      </dgm:t>
    </dgm:pt>
    <dgm:pt modelId="{C6708F86-9C13-429E-8241-986257782E2F}" type="parTrans" cxnId="{91B99192-F5B7-4DED-B8FB-A2601A954F1C}">
      <dgm:prSet/>
      <dgm:spPr/>
      <dgm:t>
        <a:bodyPr/>
        <a:lstStyle/>
        <a:p>
          <a:endParaRPr lang="zh-CN" altLang="en-US"/>
        </a:p>
      </dgm:t>
    </dgm:pt>
    <dgm:pt modelId="{2C902F0E-9357-4CDB-AA65-DEC0D43389F8}" type="sibTrans" cxnId="{91B99192-F5B7-4DED-B8FB-A2601A954F1C}">
      <dgm:prSet/>
      <dgm:spPr/>
      <dgm:t>
        <a:bodyPr/>
        <a:lstStyle/>
        <a:p>
          <a:endParaRPr lang="zh-CN" altLang="en-US"/>
        </a:p>
      </dgm:t>
    </dgm:pt>
    <dgm:pt modelId="{6F656EAF-340D-4B48-A0FA-3DD1E627A96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ID</a:t>
          </a:r>
          <a:r>
            <a:rPr lang="zh-CN" altLang="en-US"/>
            <a:t>从索引中清除</a:t>
          </a:r>
        </a:p>
      </dgm:t>
    </dgm:pt>
    <dgm:pt modelId="{4BC91B26-E26B-4FC8-9F08-9797AC03241A}" type="parTrans" cxnId="{C2C95AE2-CDD3-47AE-BDCC-E823A2AF8EF5}">
      <dgm:prSet/>
      <dgm:spPr/>
      <dgm:t>
        <a:bodyPr/>
        <a:lstStyle/>
        <a:p>
          <a:endParaRPr lang="zh-CN" altLang="en-US"/>
        </a:p>
      </dgm:t>
    </dgm:pt>
    <dgm:pt modelId="{AA13F494-CF10-435B-B2B8-ECD2EEDAE37C}" type="sibTrans" cxnId="{C2C95AE2-CDD3-47AE-BDCC-E823A2AF8EF5}">
      <dgm:prSet/>
      <dgm:spPr/>
      <dgm:t>
        <a:bodyPr/>
        <a:lstStyle/>
        <a:p>
          <a:endParaRPr lang="zh-CN" altLang="en-US"/>
        </a:p>
      </dgm:t>
    </dgm:pt>
    <dgm:pt modelId="{33A6FB86-8218-4399-80D7-2229C5138FC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随从位置</a:t>
          </a:r>
        </a:p>
      </dgm:t>
    </dgm:pt>
    <dgm:pt modelId="{18F14050-BDD0-4026-99FA-072B96516049}" type="parTrans" cxnId="{2DDA1E3A-34A0-498E-97A4-08BDD91E4A6A}">
      <dgm:prSet/>
      <dgm:spPr/>
      <dgm:t>
        <a:bodyPr/>
        <a:lstStyle/>
        <a:p>
          <a:endParaRPr lang="zh-CN" altLang="en-US"/>
        </a:p>
      </dgm:t>
    </dgm:pt>
    <dgm:pt modelId="{1F02DE21-320E-47CC-918B-D6052CAA4F48}" type="sibTrans" cxnId="{2DDA1E3A-34A0-498E-97A4-08BDD91E4A6A}">
      <dgm:prSet/>
      <dgm:spPr/>
      <dgm:t>
        <a:bodyPr/>
        <a:lstStyle/>
        <a:p>
          <a:endParaRPr lang="zh-CN" altLang="en-US"/>
        </a:p>
      </dgm:t>
    </dgm:pt>
    <dgm:pt modelId="{9A5E284A-9297-4DB1-BCAC-F6BF2C57AF6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S</a:t>
          </a:r>
          <a:r>
            <a:rPr lang="en-US">
              <a:sym typeface="+mn-ea"/>
            </a:rPr>
            <a:t>hiftSlots</a:t>
          </a:r>
          <a:endParaRPr lang="en-US"/>
        </a:p>
      </dgm:t>
    </dgm:pt>
    <dgm:pt modelId="{35D989B7-60D1-4BE7-A665-CB0B213B9322}" type="parTrans" cxnId="{51D6D2CC-773B-4024-B624-B956682F8AE2}">
      <dgm:prSet/>
      <dgm:spPr/>
      <dgm:t>
        <a:bodyPr/>
        <a:lstStyle/>
        <a:p>
          <a:endParaRPr lang="zh-CN" altLang="en-US"/>
        </a:p>
      </dgm:t>
    </dgm:pt>
    <dgm:pt modelId="{5A8EE14D-AD9E-42BC-B154-B40075F24B4A}" type="sibTrans" cxnId="{51D6D2CC-773B-4024-B624-B956682F8AE2}">
      <dgm:prSet/>
      <dgm:spPr/>
      <dgm:t>
        <a:bodyPr/>
        <a:lstStyle/>
        <a:p>
          <a:endParaRPr lang="zh-CN" altLang="en-US"/>
        </a:p>
      </dgm:t>
    </dgm:pt>
    <dgm:pt modelId="{0D9EE6CF-4A79-AC44-93B5-F46F93924179}" type="pres">
      <dgm:prSet presAssocID="{0EB1F048-0427-3247-A9DC-00ECC838CD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C0C9C0-4C8A-C94A-BA1B-52EFF9FA017B}" type="pres">
      <dgm:prSet presAssocID="{89CE004A-8E28-0F43-9B32-86C47D72C0F2}" presName="hierRoot1" presStyleCnt="0">
        <dgm:presLayoutVars>
          <dgm:hierBranch val="init"/>
        </dgm:presLayoutVars>
      </dgm:prSet>
      <dgm:spPr/>
    </dgm:pt>
    <dgm:pt modelId="{4C6D1B91-3DA5-924E-9C30-EA40DC617275}" type="pres">
      <dgm:prSet presAssocID="{89CE004A-8E28-0F43-9B32-86C47D72C0F2}" presName="rootComposite1" presStyleCnt="0"/>
      <dgm:spPr/>
    </dgm:pt>
    <dgm:pt modelId="{D1676B1B-E3C8-824C-BA6B-8DFAA8209CA3}" type="pres">
      <dgm:prSet presAssocID="{89CE004A-8E28-0F43-9B32-86C47D72C0F2}" presName="rootText1" presStyleLbl="node0" presStyleIdx="0" presStyleCnt="1" custLinFactNeighborX="-33516">
        <dgm:presLayoutVars>
          <dgm:chPref val="3"/>
        </dgm:presLayoutVars>
      </dgm:prSet>
      <dgm:spPr/>
    </dgm:pt>
    <dgm:pt modelId="{06B84973-DBCB-F245-8D2A-3F08549DC906}" type="pres">
      <dgm:prSet presAssocID="{89CE004A-8E28-0F43-9B32-86C47D72C0F2}" presName="rootConnector1" presStyleLbl="node1" presStyleIdx="0" presStyleCnt="0"/>
      <dgm:spPr/>
    </dgm:pt>
    <dgm:pt modelId="{B676C5B4-BB81-D54F-895C-A48CCE84C704}" type="pres">
      <dgm:prSet presAssocID="{89CE004A-8E28-0F43-9B32-86C47D72C0F2}" presName="hierChild2" presStyleCnt="0"/>
      <dgm:spPr/>
    </dgm:pt>
    <dgm:pt modelId="{67E6627C-7CF1-4BCE-832A-C3634C366E4F}" type="pres">
      <dgm:prSet presAssocID="{0C563E9C-490E-41DA-8CA3-102A5D592950}" presName="Name37" presStyleLbl="parChTrans1D2" presStyleIdx="0" presStyleCnt="3"/>
      <dgm:spPr/>
    </dgm:pt>
    <dgm:pt modelId="{4D6B4B3D-D599-48FA-A8B5-756DC9376920}" type="pres">
      <dgm:prSet presAssocID="{3EFF96FB-190C-4628-8317-CEE885F687BB}" presName="hierRoot2" presStyleCnt="0">
        <dgm:presLayoutVars>
          <dgm:hierBranch val="init"/>
        </dgm:presLayoutVars>
      </dgm:prSet>
      <dgm:spPr/>
    </dgm:pt>
    <dgm:pt modelId="{8B963055-1261-4D87-B351-18213AB27A32}" type="pres">
      <dgm:prSet presAssocID="{3EFF96FB-190C-4628-8317-CEE885F687BB}" presName="rootComposite" presStyleCnt="0"/>
      <dgm:spPr/>
    </dgm:pt>
    <dgm:pt modelId="{D17E5938-471B-4796-B422-6DAF0AC150C3}" type="pres">
      <dgm:prSet presAssocID="{3EFF96FB-190C-4628-8317-CEE885F687BB}" presName="rootText" presStyleLbl="node2" presStyleIdx="0" presStyleCnt="3">
        <dgm:presLayoutVars>
          <dgm:chPref val="3"/>
        </dgm:presLayoutVars>
      </dgm:prSet>
      <dgm:spPr/>
    </dgm:pt>
    <dgm:pt modelId="{5E98F373-366C-49CB-B267-2A188EAAE9F7}" type="pres">
      <dgm:prSet presAssocID="{3EFF96FB-190C-4628-8317-CEE885F687BB}" presName="rootConnector" presStyleLbl="node2" presStyleIdx="0" presStyleCnt="3"/>
      <dgm:spPr/>
    </dgm:pt>
    <dgm:pt modelId="{D030C8CC-853E-45B7-B46F-73EBFF1F02C2}" type="pres">
      <dgm:prSet presAssocID="{3EFF96FB-190C-4628-8317-CEE885F687BB}" presName="hierChild4" presStyleCnt="0"/>
      <dgm:spPr/>
    </dgm:pt>
    <dgm:pt modelId="{A134277C-21E5-4689-8B9C-043DAA95CA83}" type="pres">
      <dgm:prSet presAssocID="{211ED5ED-5C83-41E1-87FF-03216D1A8982}" presName="Name37" presStyleLbl="parChTrans1D3" presStyleIdx="0" presStyleCnt="3"/>
      <dgm:spPr/>
    </dgm:pt>
    <dgm:pt modelId="{8239BE15-AF17-4E99-A115-D8FEC7C6600A}" type="pres">
      <dgm:prSet presAssocID="{77116CA8-B4DA-4D36-B3A7-C8F08F5F1C1C}" presName="hierRoot2" presStyleCnt="0">
        <dgm:presLayoutVars>
          <dgm:hierBranch val="init"/>
        </dgm:presLayoutVars>
      </dgm:prSet>
      <dgm:spPr/>
    </dgm:pt>
    <dgm:pt modelId="{C6C24E91-4D2F-4ABD-A5D4-128D5F04F9B0}" type="pres">
      <dgm:prSet presAssocID="{77116CA8-B4DA-4D36-B3A7-C8F08F5F1C1C}" presName="rootComposite" presStyleCnt="0"/>
      <dgm:spPr/>
    </dgm:pt>
    <dgm:pt modelId="{6A87A071-7B51-4EB2-83E8-944284F2DB7A}" type="pres">
      <dgm:prSet presAssocID="{77116CA8-B4DA-4D36-B3A7-C8F08F5F1C1C}" presName="rootText" presStyleLbl="node3" presStyleIdx="0" presStyleCnt="3">
        <dgm:presLayoutVars>
          <dgm:chPref val="3"/>
        </dgm:presLayoutVars>
      </dgm:prSet>
      <dgm:spPr/>
    </dgm:pt>
    <dgm:pt modelId="{753FC2C7-D947-4FFB-BA2E-B44F94DBF1DD}" type="pres">
      <dgm:prSet presAssocID="{77116CA8-B4DA-4D36-B3A7-C8F08F5F1C1C}" presName="rootConnector" presStyleLbl="node3" presStyleIdx="0" presStyleCnt="3"/>
      <dgm:spPr/>
    </dgm:pt>
    <dgm:pt modelId="{7CFA548D-2EAD-4AD0-86BA-99BA94DEBDCB}" type="pres">
      <dgm:prSet presAssocID="{77116CA8-B4DA-4D36-B3A7-C8F08F5F1C1C}" presName="hierChild4" presStyleCnt="0"/>
      <dgm:spPr/>
    </dgm:pt>
    <dgm:pt modelId="{A757F728-054E-4F26-A490-C2E04DAA065A}" type="pres">
      <dgm:prSet presAssocID="{DA5E28D2-634A-452C-979C-ED424D4CC50A}" presName="Name37" presStyleLbl="parChTrans1D4" presStyleIdx="0" presStyleCnt="9"/>
      <dgm:spPr/>
    </dgm:pt>
    <dgm:pt modelId="{2819E7AF-31E7-4A83-8E02-98E3D3491E98}" type="pres">
      <dgm:prSet presAssocID="{2F155B54-72FE-40AB-BFE0-D3935B8C86DD}" presName="hierRoot2" presStyleCnt="0">
        <dgm:presLayoutVars>
          <dgm:hierBranch val="init"/>
        </dgm:presLayoutVars>
      </dgm:prSet>
      <dgm:spPr/>
    </dgm:pt>
    <dgm:pt modelId="{CBB5AD3C-A1A3-472E-A3CB-23D51690165E}" type="pres">
      <dgm:prSet presAssocID="{2F155B54-72FE-40AB-BFE0-D3935B8C86DD}" presName="rootComposite" presStyleCnt="0"/>
      <dgm:spPr/>
    </dgm:pt>
    <dgm:pt modelId="{160EBE11-047D-43BA-86AD-6B5B70ED8836}" type="pres">
      <dgm:prSet presAssocID="{2F155B54-72FE-40AB-BFE0-D3935B8C86DD}" presName="rootText" presStyleLbl="node4" presStyleIdx="0" presStyleCnt="5">
        <dgm:presLayoutVars>
          <dgm:chPref val="3"/>
        </dgm:presLayoutVars>
      </dgm:prSet>
      <dgm:spPr/>
    </dgm:pt>
    <dgm:pt modelId="{12AB7B61-15AD-459B-885A-A0B312F029AA}" type="pres">
      <dgm:prSet presAssocID="{2F155B54-72FE-40AB-BFE0-D3935B8C86DD}" presName="rootConnector" presStyleLbl="node4" presStyleIdx="0" presStyleCnt="5"/>
      <dgm:spPr/>
    </dgm:pt>
    <dgm:pt modelId="{1C71F017-6897-4AEA-AB54-074870185EEE}" type="pres">
      <dgm:prSet presAssocID="{2F155B54-72FE-40AB-BFE0-D3935B8C86DD}" presName="hierChild4" presStyleCnt="0"/>
      <dgm:spPr/>
    </dgm:pt>
    <dgm:pt modelId="{C31A6235-B27A-4F14-8FC8-79FBB55483AA}" type="pres">
      <dgm:prSet presAssocID="{9F387801-CC4E-435A-B30A-C263C1ED9831}" presName="Name37" presStyleLbl="parChTrans1D4" presStyleIdx="1" presStyleCnt="9"/>
      <dgm:spPr/>
    </dgm:pt>
    <dgm:pt modelId="{D79F138C-75B4-4395-98E6-1AAD51FD365D}" type="pres">
      <dgm:prSet presAssocID="{CAD737C7-0632-4146-9905-E6FD7D23AF6E}" presName="hierRoot2" presStyleCnt="0">
        <dgm:presLayoutVars>
          <dgm:hierBranch val="init"/>
        </dgm:presLayoutVars>
      </dgm:prSet>
      <dgm:spPr/>
    </dgm:pt>
    <dgm:pt modelId="{06F53CA1-5B60-4E34-95E2-6631E108CB3D}" type="pres">
      <dgm:prSet presAssocID="{CAD737C7-0632-4146-9905-E6FD7D23AF6E}" presName="rootComposite" presStyleCnt="0"/>
      <dgm:spPr/>
    </dgm:pt>
    <dgm:pt modelId="{0941CAED-43B9-4F61-85AE-77AEBA36ADAC}" type="pres">
      <dgm:prSet presAssocID="{CAD737C7-0632-4146-9905-E6FD7D23AF6E}" presName="rootText" presStyleLbl="node4" presStyleIdx="1" presStyleCnt="5">
        <dgm:presLayoutVars>
          <dgm:chPref val="3"/>
        </dgm:presLayoutVars>
      </dgm:prSet>
      <dgm:spPr/>
    </dgm:pt>
    <dgm:pt modelId="{E07D9933-A61C-44C4-B601-B78350364C1A}" type="pres">
      <dgm:prSet presAssocID="{CAD737C7-0632-4146-9905-E6FD7D23AF6E}" presName="rootConnector" presStyleLbl="node4" presStyleIdx="1" presStyleCnt="5"/>
      <dgm:spPr/>
    </dgm:pt>
    <dgm:pt modelId="{42777C48-E2D1-41B1-94A6-4796C5553D83}" type="pres">
      <dgm:prSet presAssocID="{CAD737C7-0632-4146-9905-E6FD7D23AF6E}" presName="hierChild4" presStyleCnt="0"/>
      <dgm:spPr/>
    </dgm:pt>
    <dgm:pt modelId="{8938C713-036A-4059-8A71-A4E3821A1DCF}" type="pres">
      <dgm:prSet presAssocID="{CAD737C7-0632-4146-9905-E6FD7D23AF6E}" presName="hierChild5" presStyleCnt="0"/>
      <dgm:spPr/>
    </dgm:pt>
    <dgm:pt modelId="{1A0B52D4-D372-4DE4-97DB-90A3794214F3}" type="pres">
      <dgm:prSet presAssocID="{2F155B54-72FE-40AB-BFE0-D3935B8C86DD}" presName="hierChild5" presStyleCnt="0"/>
      <dgm:spPr/>
    </dgm:pt>
    <dgm:pt modelId="{DE6A0C98-731E-4743-A87F-826A961B53DE}" type="pres">
      <dgm:prSet presAssocID="{77116CA8-B4DA-4D36-B3A7-C8F08F5F1C1C}" presName="hierChild5" presStyleCnt="0"/>
      <dgm:spPr/>
    </dgm:pt>
    <dgm:pt modelId="{50DAF27B-FC91-4D04-A9A9-6BA18DBC986D}" type="pres">
      <dgm:prSet presAssocID="{3EFF96FB-190C-4628-8317-CEE885F687BB}" presName="hierChild5" presStyleCnt="0"/>
      <dgm:spPr/>
    </dgm:pt>
    <dgm:pt modelId="{642D78A8-DF84-43F2-96BA-498C1F766968}" type="pres">
      <dgm:prSet presAssocID="{D9102D23-2657-4F3F-B912-D4F01200DC6E}" presName="Name37" presStyleLbl="parChTrans1D2" presStyleIdx="1" presStyleCnt="3"/>
      <dgm:spPr/>
    </dgm:pt>
    <dgm:pt modelId="{5ADE593C-CC6D-46A5-865C-0D5E794EF698}" type="pres">
      <dgm:prSet presAssocID="{532D4568-6F7E-4E49-BF8C-395ABA9E58E7}" presName="hierRoot2" presStyleCnt="0">
        <dgm:presLayoutVars>
          <dgm:hierBranch val="init"/>
        </dgm:presLayoutVars>
      </dgm:prSet>
      <dgm:spPr/>
    </dgm:pt>
    <dgm:pt modelId="{E16D7E15-4DC4-49F7-B8AE-A5F63A0C59E7}" type="pres">
      <dgm:prSet presAssocID="{532D4568-6F7E-4E49-BF8C-395ABA9E58E7}" presName="rootComposite" presStyleCnt="0"/>
      <dgm:spPr/>
    </dgm:pt>
    <dgm:pt modelId="{A3D26693-548A-4BB0-A922-CF374F45A4D6}" type="pres">
      <dgm:prSet presAssocID="{532D4568-6F7E-4E49-BF8C-395ABA9E58E7}" presName="rootText" presStyleLbl="node2" presStyleIdx="1" presStyleCnt="3">
        <dgm:presLayoutVars>
          <dgm:chPref val="3"/>
        </dgm:presLayoutVars>
      </dgm:prSet>
      <dgm:spPr/>
    </dgm:pt>
    <dgm:pt modelId="{116C7E25-C7C0-49E3-9742-2AEC838A495E}" type="pres">
      <dgm:prSet presAssocID="{532D4568-6F7E-4E49-BF8C-395ABA9E58E7}" presName="rootConnector" presStyleLbl="node2" presStyleIdx="1" presStyleCnt="3"/>
      <dgm:spPr/>
    </dgm:pt>
    <dgm:pt modelId="{579E6AFA-9614-4FDA-9CF3-631BA25728FB}" type="pres">
      <dgm:prSet presAssocID="{532D4568-6F7E-4E49-BF8C-395ABA9E58E7}" presName="hierChild4" presStyleCnt="0"/>
      <dgm:spPr/>
    </dgm:pt>
    <dgm:pt modelId="{8D782153-7A5F-44FF-8D6C-40B4E53A69AB}" type="pres">
      <dgm:prSet presAssocID="{19534FA6-F8A4-4CDA-95D1-FE4ABC502410}" presName="Name37" presStyleLbl="parChTrans1D3" presStyleIdx="1" presStyleCnt="3"/>
      <dgm:spPr/>
    </dgm:pt>
    <dgm:pt modelId="{F4DB72DC-8AEB-40CD-9B53-519BF68F8193}" type="pres">
      <dgm:prSet presAssocID="{21C08DD6-CB2C-4D15-B1A8-9A7CE6FE7E46}" presName="hierRoot2" presStyleCnt="0">
        <dgm:presLayoutVars>
          <dgm:hierBranch val="init"/>
        </dgm:presLayoutVars>
      </dgm:prSet>
      <dgm:spPr/>
    </dgm:pt>
    <dgm:pt modelId="{9CC4B342-8A82-4CD1-ADCF-21CFC6E16167}" type="pres">
      <dgm:prSet presAssocID="{21C08DD6-CB2C-4D15-B1A8-9A7CE6FE7E46}" presName="rootComposite" presStyleCnt="0"/>
      <dgm:spPr/>
    </dgm:pt>
    <dgm:pt modelId="{6D10755A-201B-4899-9F55-459D5DDB0946}" type="pres">
      <dgm:prSet presAssocID="{21C08DD6-CB2C-4D15-B1A8-9A7CE6FE7E46}" presName="rootText" presStyleLbl="node3" presStyleIdx="1" presStyleCnt="3">
        <dgm:presLayoutVars>
          <dgm:chPref val="3"/>
        </dgm:presLayoutVars>
      </dgm:prSet>
      <dgm:spPr/>
    </dgm:pt>
    <dgm:pt modelId="{64AC1DB1-8681-40AD-A83B-5485AAABFBDF}" type="pres">
      <dgm:prSet presAssocID="{21C08DD6-CB2C-4D15-B1A8-9A7CE6FE7E46}" presName="rootConnector" presStyleLbl="node3" presStyleIdx="1" presStyleCnt="3"/>
      <dgm:spPr/>
    </dgm:pt>
    <dgm:pt modelId="{E55844F9-D9FF-4089-93AD-95DF6E2D3BB0}" type="pres">
      <dgm:prSet presAssocID="{21C08DD6-CB2C-4D15-B1A8-9A7CE6FE7E46}" presName="hierChild4" presStyleCnt="0"/>
      <dgm:spPr/>
    </dgm:pt>
    <dgm:pt modelId="{32D2DE56-033E-40B6-B034-06B8E5AD0984}" type="pres">
      <dgm:prSet presAssocID="{2C62A7C5-7B1F-4350-A2D7-CB210CD319FC}" presName="Name37" presStyleLbl="parChTrans1D4" presStyleIdx="2" presStyleCnt="9"/>
      <dgm:spPr/>
    </dgm:pt>
    <dgm:pt modelId="{11B3225B-051C-4A7A-9DB9-E649BD64BFA9}" type="pres">
      <dgm:prSet presAssocID="{771662CB-9F0D-4F7C-891B-04C56A466C9F}" presName="hierRoot2" presStyleCnt="0">
        <dgm:presLayoutVars>
          <dgm:hierBranch val="init"/>
        </dgm:presLayoutVars>
      </dgm:prSet>
      <dgm:spPr/>
    </dgm:pt>
    <dgm:pt modelId="{0A2C2D34-B765-4713-A702-F07B27F99B48}" type="pres">
      <dgm:prSet presAssocID="{771662CB-9F0D-4F7C-891B-04C56A466C9F}" presName="rootComposite" presStyleCnt="0"/>
      <dgm:spPr/>
    </dgm:pt>
    <dgm:pt modelId="{34B774F2-16FB-47D0-8DE7-E2CD684FEC7A}" type="pres">
      <dgm:prSet presAssocID="{771662CB-9F0D-4F7C-891B-04C56A466C9F}" presName="rootText" presStyleLbl="node4" presStyleIdx="2" presStyleCnt="5">
        <dgm:presLayoutVars>
          <dgm:chPref val="3"/>
        </dgm:presLayoutVars>
      </dgm:prSet>
      <dgm:spPr/>
    </dgm:pt>
    <dgm:pt modelId="{2D5C737B-9195-4F24-9045-AAB3D57DBAF7}" type="pres">
      <dgm:prSet presAssocID="{771662CB-9F0D-4F7C-891B-04C56A466C9F}" presName="rootConnector" presStyleLbl="node4" presStyleIdx="2" presStyleCnt="5"/>
      <dgm:spPr/>
    </dgm:pt>
    <dgm:pt modelId="{A9F8A867-9044-4210-89D7-F3D40FFECDC5}" type="pres">
      <dgm:prSet presAssocID="{771662CB-9F0D-4F7C-891B-04C56A466C9F}" presName="hierChild4" presStyleCnt="0"/>
      <dgm:spPr/>
    </dgm:pt>
    <dgm:pt modelId="{611B3E3B-05B6-492B-9512-6D0751D928A6}" type="pres">
      <dgm:prSet presAssocID="{771662CB-9F0D-4F7C-891B-04C56A466C9F}" presName="hierChild5" presStyleCnt="0"/>
      <dgm:spPr/>
    </dgm:pt>
    <dgm:pt modelId="{930D7EB8-A5F0-49A7-AF46-1B1702994206}" type="pres">
      <dgm:prSet presAssocID="{4B3FD0A2-3B89-4D91-BD88-054ABAC29442}" presName="Name111" presStyleLbl="parChTrans1D4" presStyleIdx="3" presStyleCnt="9"/>
      <dgm:spPr/>
    </dgm:pt>
    <dgm:pt modelId="{59F79DB4-643E-45B1-A616-FFDF907901BD}" type="pres">
      <dgm:prSet presAssocID="{53D80A5A-29E3-47CB-AD7E-E412619A2EC7}" presName="hierRoot3" presStyleCnt="0">
        <dgm:presLayoutVars>
          <dgm:hierBranch val="init"/>
        </dgm:presLayoutVars>
      </dgm:prSet>
      <dgm:spPr/>
    </dgm:pt>
    <dgm:pt modelId="{3CD68600-6DAB-473A-BF5C-1E7B6828406D}" type="pres">
      <dgm:prSet presAssocID="{53D80A5A-29E3-47CB-AD7E-E412619A2EC7}" presName="rootComposite3" presStyleCnt="0"/>
      <dgm:spPr/>
    </dgm:pt>
    <dgm:pt modelId="{BB62F7E5-70FE-45B9-A1C4-B3FD0B344568}" type="pres">
      <dgm:prSet presAssocID="{53D80A5A-29E3-47CB-AD7E-E412619A2EC7}" presName="rootText3" presStyleLbl="asst4" presStyleIdx="0" presStyleCnt="2">
        <dgm:presLayoutVars>
          <dgm:chPref val="3"/>
        </dgm:presLayoutVars>
      </dgm:prSet>
      <dgm:spPr/>
    </dgm:pt>
    <dgm:pt modelId="{D6561D71-8FCF-4061-A8B5-61834994262B}" type="pres">
      <dgm:prSet presAssocID="{53D80A5A-29E3-47CB-AD7E-E412619A2EC7}" presName="rootConnector3" presStyleLbl="asst4" presStyleIdx="0" presStyleCnt="2"/>
      <dgm:spPr/>
    </dgm:pt>
    <dgm:pt modelId="{F479A2EF-51B1-44D0-A16F-D6C352F64C63}" type="pres">
      <dgm:prSet presAssocID="{53D80A5A-29E3-47CB-AD7E-E412619A2EC7}" presName="hierChild6" presStyleCnt="0"/>
      <dgm:spPr/>
    </dgm:pt>
    <dgm:pt modelId="{6ADAD530-6278-4668-928A-E5EFB2EA0170}" type="pres">
      <dgm:prSet presAssocID="{53D80A5A-29E3-47CB-AD7E-E412619A2EC7}" presName="hierChild7" presStyleCnt="0"/>
      <dgm:spPr/>
    </dgm:pt>
    <dgm:pt modelId="{3008207C-B052-4375-B3AC-9CAA8D0A4D8A}" type="pres">
      <dgm:prSet presAssocID="{8981D214-9C46-4259-BE1B-4640101CB8AA}" presName="Name111" presStyleLbl="parChTrans1D4" presStyleIdx="4" presStyleCnt="9"/>
      <dgm:spPr/>
    </dgm:pt>
    <dgm:pt modelId="{2B47BEDD-378F-435F-9A83-B55209242EE6}" type="pres">
      <dgm:prSet presAssocID="{8A3215DE-0AEE-4E3E-868D-2023E8308872}" presName="hierRoot3" presStyleCnt="0">
        <dgm:presLayoutVars>
          <dgm:hierBranch val="init"/>
        </dgm:presLayoutVars>
      </dgm:prSet>
      <dgm:spPr/>
    </dgm:pt>
    <dgm:pt modelId="{64DC05D7-4593-49A4-ADD2-ED66109BD36A}" type="pres">
      <dgm:prSet presAssocID="{8A3215DE-0AEE-4E3E-868D-2023E8308872}" presName="rootComposite3" presStyleCnt="0"/>
      <dgm:spPr/>
    </dgm:pt>
    <dgm:pt modelId="{01059DEF-8012-43A6-A3AF-D53FBE7C23B3}" type="pres">
      <dgm:prSet presAssocID="{8A3215DE-0AEE-4E3E-868D-2023E8308872}" presName="rootText3" presStyleLbl="asst4" presStyleIdx="1" presStyleCnt="2">
        <dgm:presLayoutVars>
          <dgm:chPref val="3"/>
        </dgm:presLayoutVars>
      </dgm:prSet>
      <dgm:spPr/>
    </dgm:pt>
    <dgm:pt modelId="{AF8CBB73-032E-4354-B13E-068958149F94}" type="pres">
      <dgm:prSet presAssocID="{8A3215DE-0AEE-4E3E-868D-2023E8308872}" presName="rootConnector3" presStyleLbl="asst4" presStyleIdx="1" presStyleCnt="2"/>
      <dgm:spPr/>
    </dgm:pt>
    <dgm:pt modelId="{C9890395-F00A-4C62-A1BF-E6834BC6A009}" type="pres">
      <dgm:prSet presAssocID="{8A3215DE-0AEE-4E3E-868D-2023E8308872}" presName="hierChild6" presStyleCnt="0"/>
      <dgm:spPr/>
    </dgm:pt>
    <dgm:pt modelId="{BE878C87-B32A-4069-BA31-649302976A36}" type="pres">
      <dgm:prSet presAssocID="{8A3215DE-0AEE-4E3E-868D-2023E8308872}" presName="hierChild7" presStyleCnt="0"/>
      <dgm:spPr/>
    </dgm:pt>
    <dgm:pt modelId="{5DE4087A-5926-4049-ABC9-6BBEB95A8D05}" type="pres">
      <dgm:prSet presAssocID="{21C08DD6-CB2C-4D15-B1A8-9A7CE6FE7E46}" presName="hierChild5" presStyleCnt="0"/>
      <dgm:spPr/>
    </dgm:pt>
    <dgm:pt modelId="{9DCA8C43-1D9C-4C3D-8F35-4E8CF1AD3781}" type="pres">
      <dgm:prSet presAssocID="{A599F178-3484-4A51-A64B-3F8B0F8BFC0D}" presName="Name111" presStyleLbl="parChTrans1D4" presStyleIdx="5" presStyleCnt="9"/>
      <dgm:spPr/>
    </dgm:pt>
    <dgm:pt modelId="{07546AD2-E655-49E0-8F3E-6C14A15B3603}" type="pres">
      <dgm:prSet presAssocID="{F3ADC674-8609-47BE-860D-56A8419B814A}" presName="hierRoot3" presStyleCnt="0">
        <dgm:presLayoutVars>
          <dgm:hierBranch val="init"/>
        </dgm:presLayoutVars>
      </dgm:prSet>
      <dgm:spPr/>
    </dgm:pt>
    <dgm:pt modelId="{4CF4BA31-A099-49CB-A17C-D686DCC61B45}" type="pres">
      <dgm:prSet presAssocID="{F3ADC674-8609-47BE-860D-56A8419B814A}" presName="rootComposite3" presStyleCnt="0"/>
      <dgm:spPr/>
    </dgm:pt>
    <dgm:pt modelId="{03E32025-EB50-43BB-9193-F3066A047A30}" type="pres">
      <dgm:prSet presAssocID="{F3ADC674-8609-47BE-860D-56A8419B814A}" presName="rootText3" presStyleLbl="asst3" presStyleIdx="0" presStyleCnt="2">
        <dgm:presLayoutVars>
          <dgm:chPref val="3"/>
        </dgm:presLayoutVars>
      </dgm:prSet>
      <dgm:spPr/>
    </dgm:pt>
    <dgm:pt modelId="{FD707957-D601-46A9-9115-73B330C0618A}" type="pres">
      <dgm:prSet presAssocID="{F3ADC674-8609-47BE-860D-56A8419B814A}" presName="rootConnector3" presStyleLbl="asst3" presStyleIdx="0" presStyleCnt="2"/>
      <dgm:spPr/>
    </dgm:pt>
    <dgm:pt modelId="{EB4CFB1B-0568-4679-9BC2-94948459E768}" type="pres">
      <dgm:prSet presAssocID="{F3ADC674-8609-47BE-860D-56A8419B814A}" presName="hierChild6" presStyleCnt="0"/>
      <dgm:spPr/>
    </dgm:pt>
    <dgm:pt modelId="{EEA62A87-2FEC-444A-9C17-8558DD20447B}" type="pres">
      <dgm:prSet presAssocID="{C030908E-4AC6-4F89-A295-1B13E7DFED9E}" presName="Name37" presStyleLbl="parChTrans1D4" presStyleIdx="6" presStyleCnt="9"/>
      <dgm:spPr/>
    </dgm:pt>
    <dgm:pt modelId="{FD2BF9E8-5D4C-44E0-BA46-D803586FD635}" type="pres">
      <dgm:prSet presAssocID="{D453B684-8F47-4B3A-978B-9364C26C1EFA}" presName="hierRoot2" presStyleCnt="0">
        <dgm:presLayoutVars>
          <dgm:hierBranch val="init"/>
        </dgm:presLayoutVars>
      </dgm:prSet>
      <dgm:spPr/>
    </dgm:pt>
    <dgm:pt modelId="{AD951949-6AE2-42CB-9B68-3B5773A5F365}" type="pres">
      <dgm:prSet presAssocID="{D453B684-8F47-4B3A-978B-9364C26C1EFA}" presName="rootComposite" presStyleCnt="0"/>
      <dgm:spPr/>
    </dgm:pt>
    <dgm:pt modelId="{F8FC7C68-2EFE-4E39-856A-7B74C2C0F810}" type="pres">
      <dgm:prSet presAssocID="{D453B684-8F47-4B3A-978B-9364C26C1EFA}" presName="rootText" presStyleLbl="node4" presStyleIdx="3" presStyleCnt="5">
        <dgm:presLayoutVars>
          <dgm:chPref val="3"/>
        </dgm:presLayoutVars>
      </dgm:prSet>
      <dgm:spPr/>
    </dgm:pt>
    <dgm:pt modelId="{282CCA83-1E2A-4ED0-995A-8A511546A162}" type="pres">
      <dgm:prSet presAssocID="{D453B684-8F47-4B3A-978B-9364C26C1EFA}" presName="rootConnector" presStyleLbl="node4" presStyleIdx="3" presStyleCnt="5"/>
      <dgm:spPr/>
    </dgm:pt>
    <dgm:pt modelId="{F29FE446-8BEB-4428-B43A-2F4AAFF458EA}" type="pres">
      <dgm:prSet presAssocID="{D453B684-8F47-4B3A-978B-9364C26C1EFA}" presName="hierChild4" presStyleCnt="0"/>
      <dgm:spPr/>
    </dgm:pt>
    <dgm:pt modelId="{AEB74A0E-4B2E-42FB-A674-02731C6CA2BD}" type="pres">
      <dgm:prSet presAssocID="{D453B684-8F47-4B3A-978B-9364C26C1EFA}" presName="hierChild5" presStyleCnt="0"/>
      <dgm:spPr/>
    </dgm:pt>
    <dgm:pt modelId="{D0E5E367-EDC4-4914-AC31-5FA2EBB083BB}" type="pres">
      <dgm:prSet presAssocID="{F3ADC674-8609-47BE-860D-56A8419B814A}" presName="hierChild7" presStyleCnt="0"/>
      <dgm:spPr/>
    </dgm:pt>
    <dgm:pt modelId="{4AFF6A4A-BDE2-49C6-804E-76F8EC39C649}" type="pres">
      <dgm:prSet presAssocID="{C6708F86-9C13-429E-8241-986257782E2F}" presName="Name111" presStyleLbl="parChTrans1D4" presStyleIdx="7" presStyleCnt="9"/>
      <dgm:spPr/>
    </dgm:pt>
    <dgm:pt modelId="{0C8EBE57-3ED5-492A-8C6B-65E0438AE304}" type="pres">
      <dgm:prSet presAssocID="{3512466C-01DD-489F-BD40-4AD41730F50F}" presName="hierRoot3" presStyleCnt="0">
        <dgm:presLayoutVars>
          <dgm:hierBranch val="init"/>
        </dgm:presLayoutVars>
      </dgm:prSet>
      <dgm:spPr/>
    </dgm:pt>
    <dgm:pt modelId="{3B711310-ED88-48EE-B694-3FDDC795DC8E}" type="pres">
      <dgm:prSet presAssocID="{3512466C-01DD-489F-BD40-4AD41730F50F}" presName="rootComposite3" presStyleCnt="0"/>
      <dgm:spPr/>
    </dgm:pt>
    <dgm:pt modelId="{50DD40A4-E41A-4D34-A1C6-BD9F5E19D20C}" type="pres">
      <dgm:prSet presAssocID="{3512466C-01DD-489F-BD40-4AD41730F50F}" presName="rootText3" presStyleLbl="asst3" presStyleIdx="1" presStyleCnt="2">
        <dgm:presLayoutVars>
          <dgm:chPref val="3"/>
        </dgm:presLayoutVars>
      </dgm:prSet>
      <dgm:spPr/>
    </dgm:pt>
    <dgm:pt modelId="{DB7F9C19-D46E-40A3-958A-932BCB246F2A}" type="pres">
      <dgm:prSet presAssocID="{3512466C-01DD-489F-BD40-4AD41730F50F}" presName="rootConnector3" presStyleLbl="asst3" presStyleIdx="1" presStyleCnt="2"/>
      <dgm:spPr/>
    </dgm:pt>
    <dgm:pt modelId="{B7CAE71D-EF79-4ECF-AB63-98D21F8110DD}" type="pres">
      <dgm:prSet presAssocID="{3512466C-01DD-489F-BD40-4AD41730F50F}" presName="hierChild6" presStyleCnt="0"/>
      <dgm:spPr/>
    </dgm:pt>
    <dgm:pt modelId="{4E219FBA-8C5F-416F-8D61-A28A5F3B8EDB}" type="pres">
      <dgm:prSet presAssocID="{4BC91B26-E26B-4FC8-9F08-9797AC03241A}" presName="Name37" presStyleLbl="parChTrans1D4" presStyleIdx="8" presStyleCnt="9"/>
      <dgm:spPr/>
    </dgm:pt>
    <dgm:pt modelId="{2383E1F6-FAB4-4754-8BB4-65E97B9811CC}" type="pres">
      <dgm:prSet presAssocID="{6F656EAF-340D-4B48-A0FA-3DD1E627A96D}" presName="hierRoot2" presStyleCnt="0">
        <dgm:presLayoutVars>
          <dgm:hierBranch val="init"/>
        </dgm:presLayoutVars>
      </dgm:prSet>
      <dgm:spPr/>
    </dgm:pt>
    <dgm:pt modelId="{8E321EE7-4285-4153-837C-C0988D689A26}" type="pres">
      <dgm:prSet presAssocID="{6F656EAF-340D-4B48-A0FA-3DD1E627A96D}" presName="rootComposite" presStyleCnt="0"/>
      <dgm:spPr/>
    </dgm:pt>
    <dgm:pt modelId="{EDEFDBD5-C907-4532-8DB5-24ED14D77C82}" type="pres">
      <dgm:prSet presAssocID="{6F656EAF-340D-4B48-A0FA-3DD1E627A96D}" presName="rootText" presStyleLbl="node4" presStyleIdx="4" presStyleCnt="5">
        <dgm:presLayoutVars>
          <dgm:chPref val="3"/>
        </dgm:presLayoutVars>
      </dgm:prSet>
      <dgm:spPr/>
    </dgm:pt>
    <dgm:pt modelId="{D0168525-D3C3-42AD-A4C0-B4B2244EEDC7}" type="pres">
      <dgm:prSet presAssocID="{6F656EAF-340D-4B48-A0FA-3DD1E627A96D}" presName="rootConnector" presStyleLbl="node4" presStyleIdx="4" presStyleCnt="5"/>
      <dgm:spPr/>
    </dgm:pt>
    <dgm:pt modelId="{9216BB43-C771-421D-B296-76CD39B658CA}" type="pres">
      <dgm:prSet presAssocID="{6F656EAF-340D-4B48-A0FA-3DD1E627A96D}" presName="hierChild4" presStyleCnt="0"/>
      <dgm:spPr/>
    </dgm:pt>
    <dgm:pt modelId="{F2A459FF-FE8D-4971-B7AE-2A6E781EEA92}" type="pres">
      <dgm:prSet presAssocID="{6F656EAF-340D-4B48-A0FA-3DD1E627A96D}" presName="hierChild5" presStyleCnt="0"/>
      <dgm:spPr/>
    </dgm:pt>
    <dgm:pt modelId="{30C1DE23-2814-4EF7-9403-07C739D3FFF6}" type="pres">
      <dgm:prSet presAssocID="{3512466C-01DD-489F-BD40-4AD41730F50F}" presName="hierChild7" presStyleCnt="0"/>
      <dgm:spPr/>
    </dgm:pt>
    <dgm:pt modelId="{A3601BDD-2A1F-4729-ADB0-518B5BE9F207}" type="pres">
      <dgm:prSet presAssocID="{532D4568-6F7E-4E49-BF8C-395ABA9E58E7}" presName="hierChild5" presStyleCnt="0"/>
      <dgm:spPr/>
    </dgm:pt>
    <dgm:pt modelId="{3C3AB895-E0D1-43DC-BF05-D3F8DC39A010}" type="pres">
      <dgm:prSet presAssocID="{18F14050-BDD0-4026-99FA-072B96516049}" presName="Name37" presStyleLbl="parChTrans1D2" presStyleIdx="2" presStyleCnt="3"/>
      <dgm:spPr/>
    </dgm:pt>
    <dgm:pt modelId="{8392353B-D260-4259-97D2-30ABD18CC509}" type="pres">
      <dgm:prSet presAssocID="{33A6FB86-8218-4399-80D7-2229C5138FCA}" presName="hierRoot2" presStyleCnt="0">
        <dgm:presLayoutVars>
          <dgm:hierBranch val="init"/>
        </dgm:presLayoutVars>
      </dgm:prSet>
      <dgm:spPr/>
    </dgm:pt>
    <dgm:pt modelId="{6D77BDE6-04D1-4E12-9808-756BE5969F6A}" type="pres">
      <dgm:prSet presAssocID="{33A6FB86-8218-4399-80D7-2229C5138FCA}" presName="rootComposite" presStyleCnt="0"/>
      <dgm:spPr/>
    </dgm:pt>
    <dgm:pt modelId="{BEF7B562-F421-47ED-82FA-F44E0DB33BD1}" type="pres">
      <dgm:prSet presAssocID="{33A6FB86-8218-4399-80D7-2229C5138FCA}" presName="rootText" presStyleLbl="node2" presStyleIdx="2" presStyleCnt="3">
        <dgm:presLayoutVars>
          <dgm:chPref val="3"/>
        </dgm:presLayoutVars>
      </dgm:prSet>
      <dgm:spPr/>
    </dgm:pt>
    <dgm:pt modelId="{CB4DDB03-98B4-4A0B-B82A-4983113A6DEA}" type="pres">
      <dgm:prSet presAssocID="{33A6FB86-8218-4399-80D7-2229C5138FCA}" presName="rootConnector" presStyleLbl="node2" presStyleIdx="2" presStyleCnt="3"/>
      <dgm:spPr/>
    </dgm:pt>
    <dgm:pt modelId="{3B49E938-23FC-4A65-AF47-77316B86EED0}" type="pres">
      <dgm:prSet presAssocID="{33A6FB86-8218-4399-80D7-2229C5138FCA}" presName="hierChild4" presStyleCnt="0"/>
      <dgm:spPr/>
    </dgm:pt>
    <dgm:pt modelId="{8D4CD9CD-6447-4040-BDBC-E516A926B525}" type="pres">
      <dgm:prSet presAssocID="{35D989B7-60D1-4BE7-A665-CB0B213B9322}" presName="Name37" presStyleLbl="parChTrans1D3" presStyleIdx="2" presStyleCnt="3"/>
      <dgm:spPr/>
    </dgm:pt>
    <dgm:pt modelId="{5EB2A455-5073-40EE-870E-F4BECC14E091}" type="pres">
      <dgm:prSet presAssocID="{9A5E284A-9297-4DB1-BCAC-F6BF2C57AF6E}" presName="hierRoot2" presStyleCnt="0">
        <dgm:presLayoutVars>
          <dgm:hierBranch val="init"/>
        </dgm:presLayoutVars>
      </dgm:prSet>
      <dgm:spPr/>
    </dgm:pt>
    <dgm:pt modelId="{4F330967-76D5-4FE6-B482-CA531D066492}" type="pres">
      <dgm:prSet presAssocID="{9A5E284A-9297-4DB1-BCAC-F6BF2C57AF6E}" presName="rootComposite" presStyleCnt="0"/>
      <dgm:spPr/>
    </dgm:pt>
    <dgm:pt modelId="{B310285B-6546-4299-AEFA-057500BF0F08}" type="pres">
      <dgm:prSet presAssocID="{9A5E284A-9297-4DB1-BCAC-F6BF2C57AF6E}" presName="rootText" presStyleLbl="node3" presStyleIdx="2" presStyleCnt="3">
        <dgm:presLayoutVars>
          <dgm:chPref val="3"/>
        </dgm:presLayoutVars>
      </dgm:prSet>
      <dgm:spPr/>
    </dgm:pt>
    <dgm:pt modelId="{DD6367CE-4D07-43D6-A338-39BE8FE28DD3}" type="pres">
      <dgm:prSet presAssocID="{9A5E284A-9297-4DB1-BCAC-F6BF2C57AF6E}" presName="rootConnector" presStyleLbl="node3" presStyleIdx="2" presStyleCnt="3"/>
      <dgm:spPr/>
    </dgm:pt>
    <dgm:pt modelId="{AC6F8364-16F0-4761-A502-568CAD31C45C}" type="pres">
      <dgm:prSet presAssocID="{9A5E284A-9297-4DB1-BCAC-F6BF2C57AF6E}" presName="hierChild4" presStyleCnt="0"/>
      <dgm:spPr/>
    </dgm:pt>
    <dgm:pt modelId="{CE2A5DCC-1648-450F-985F-6B5D0A90E991}" type="pres">
      <dgm:prSet presAssocID="{9A5E284A-9297-4DB1-BCAC-F6BF2C57AF6E}" presName="hierChild5" presStyleCnt="0"/>
      <dgm:spPr/>
    </dgm:pt>
    <dgm:pt modelId="{BB7DA286-BB1E-42FF-8C46-0085C2646547}" type="pres">
      <dgm:prSet presAssocID="{33A6FB86-8218-4399-80D7-2229C5138FCA}" presName="hierChild5" presStyleCnt="0"/>
      <dgm:spPr/>
    </dgm:pt>
    <dgm:pt modelId="{17F39351-BE73-4540-94E0-6775909B5309}" type="pres">
      <dgm:prSet presAssocID="{89CE004A-8E28-0F43-9B32-86C47D72C0F2}" presName="hierChild3" presStyleCnt="0"/>
      <dgm:spPr/>
    </dgm:pt>
  </dgm:ptLst>
  <dgm:cxnLst>
    <dgm:cxn modelId="{C62FF607-FBF1-42DD-8231-2036AB28C625}" type="presOf" srcId="{3512466C-01DD-489F-BD40-4AD41730F50F}" destId="{3B711310-ED88-48EE-B694-3FDDC795DC8E}" srcOrd="0" destOrd="0" presId="urn:microsoft.com/office/officeart/2005/8/layout/orgChart1#2"/>
    <dgm:cxn modelId="{F2D26B08-17DB-4A16-BCD6-B790AF4DB2AE}" srcId="{77116CA8-B4DA-4D36-B3A7-C8F08F5F1C1C}" destId="{2F155B54-72FE-40AB-BFE0-D3935B8C86DD}" srcOrd="0" destOrd="0" parTransId="{DA5E28D2-634A-452C-979C-ED424D4CC50A}" sibTransId="{1DD829B6-C5DA-4564-BE28-94DC3AA65E38}"/>
    <dgm:cxn modelId="{0C525F0E-4117-4612-82F4-39A476DFE737}" type="presOf" srcId="{CAD737C7-0632-4146-9905-E6FD7D23AF6E}" destId="{0941CAED-43B9-4F61-85AE-77AEBA36ADAC}" srcOrd="1" destOrd="0" presId="urn:microsoft.com/office/officeart/2005/8/layout/orgChart1#2"/>
    <dgm:cxn modelId="{068F2514-B1F9-42B2-8E47-254BED4B8010}" type="presOf" srcId="{771662CB-9F0D-4F7C-891B-04C56A466C9F}" destId="{0A2C2D34-B765-4713-A702-F07B27F99B48}" srcOrd="0" destOrd="0" presId="urn:microsoft.com/office/officeart/2005/8/layout/orgChart1#2"/>
    <dgm:cxn modelId="{256FBE18-E7E7-43D9-87B3-D1A74F442725}" type="presOf" srcId="{771662CB-9F0D-4F7C-891B-04C56A466C9F}" destId="{34B774F2-16FB-47D0-8DE7-E2CD684FEC7A}" srcOrd="1" destOrd="0" presId="urn:microsoft.com/office/officeart/2005/8/layout/orgChart1#2"/>
    <dgm:cxn modelId="{D159DA1D-BAD3-4FFE-90B8-2500106DE4AF}" type="presOf" srcId="{19534FA6-F8A4-4CDA-95D1-FE4ABC502410}" destId="{8D782153-7A5F-44FF-8D6C-40B4E53A69AB}" srcOrd="0" destOrd="0" presId="urn:microsoft.com/office/officeart/2005/8/layout/orgChart1#2"/>
    <dgm:cxn modelId="{C90A531E-BD2E-46B9-A06D-2BBEFF35AF67}" type="presOf" srcId="{532D4568-6F7E-4E49-BF8C-395ABA9E58E7}" destId="{A3D26693-548A-4BB0-A922-CF374F45A4D6}" srcOrd="1" destOrd="0" presId="urn:microsoft.com/office/officeart/2005/8/layout/orgChart1#2"/>
    <dgm:cxn modelId="{3633121F-22B5-4342-9957-CD03DA092D4D}" type="presOf" srcId="{D9102D23-2657-4F3F-B912-D4F01200DC6E}" destId="{642D78A8-DF84-43F2-96BA-498C1F766968}" srcOrd="0" destOrd="0" presId="urn:microsoft.com/office/officeart/2005/8/layout/orgChart1#2"/>
    <dgm:cxn modelId="{1B35171F-D221-4B99-96F0-8D957091FACB}" type="presOf" srcId="{9F387801-CC4E-435A-B30A-C263C1ED9831}" destId="{C31A6235-B27A-4F14-8FC8-79FBB55483AA}" srcOrd="0" destOrd="0" presId="urn:microsoft.com/office/officeart/2005/8/layout/orgChart1#2"/>
    <dgm:cxn modelId="{4CE7C221-1C70-45D1-9E27-2E5604BB0F02}" srcId="{2F155B54-72FE-40AB-BFE0-D3935B8C86DD}" destId="{CAD737C7-0632-4146-9905-E6FD7D23AF6E}" srcOrd="0" destOrd="0" parTransId="{9F387801-CC4E-435A-B30A-C263C1ED9831}" sibTransId="{B19E732E-1D38-415F-9EBB-8C75CCF57657}"/>
    <dgm:cxn modelId="{B26D772B-D9E6-44AA-9A03-6E70BD5118A7}" type="presOf" srcId="{33A6FB86-8218-4399-80D7-2229C5138FCA}" destId="{BEF7B562-F421-47ED-82FA-F44E0DB33BD1}" srcOrd="1" destOrd="0" presId="urn:microsoft.com/office/officeart/2005/8/layout/orgChart1#2"/>
    <dgm:cxn modelId="{9442C32C-F18F-4EA2-9D29-CAD96CB85386}" type="presOf" srcId="{9A5E284A-9297-4DB1-BCAC-F6BF2C57AF6E}" destId="{B310285B-6546-4299-AEFA-057500BF0F08}" srcOrd="1" destOrd="0" presId="urn:microsoft.com/office/officeart/2005/8/layout/orgChart1#2"/>
    <dgm:cxn modelId="{14E16E2F-28B4-428F-8C1C-561C6A764AB9}" type="presOf" srcId="{9A5E284A-9297-4DB1-BCAC-F6BF2C57AF6E}" destId="{4F330967-76D5-4FE6-B482-CA531D066492}" srcOrd="0" destOrd="0" presId="urn:microsoft.com/office/officeart/2005/8/layout/orgChart1#2"/>
    <dgm:cxn modelId="{DB538832-5C44-4A27-A5C4-DE9EF712C6C5}" type="presOf" srcId="{CAD737C7-0632-4146-9905-E6FD7D23AF6E}" destId="{E07D9933-A61C-44C4-B601-B78350364C1A}" srcOrd="2" destOrd="0" presId="urn:microsoft.com/office/officeart/2005/8/layout/orgChart1#2"/>
    <dgm:cxn modelId="{B66F7333-56C6-4C6C-AAC0-DA88F989BF01}" type="presOf" srcId="{2F155B54-72FE-40AB-BFE0-D3935B8C86DD}" destId="{CBB5AD3C-A1A3-472E-A3CB-23D51690165E}" srcOrd="0" destOrd="0" presId="urn:microsoft.com/office/officeart/2005/8/layout/orgChart1#2"/>
    <dgm:cxn modelId="{668E9035-FBAE-4CCC-8A43-4E1042796B71}" srcId="{0EB1F048-0427-3247-A9DC-00ECC838CD92}" destId="{89CE004A-8E28-0F43-9B32-86C47D72C0F2}" srcOrd="0" destOrd="0" parTransId="{DBA2C609-32F5-EF4A-A71F-2815D0520C7C}" sibTransId="{B565A4E9-42CC-5F41-A317-E82FC1D9823A}"/>
    <dgm:cxn modelId="{0245F737-7C33-4CD2-92D9-6A449C2C51DA}" type="presOf" srcId="{53D80A5A-29E3-47CB-AD7E-E412619A2EC7}" destId="{D6561D71-8FCF-4061-A8B5-61834994262B}" srcOrd="2" destOrd="0" presId="urn:microsoft.com/office/officeart/2005/8/layout/orgChart1#2"/>
    <dgm:cxn modelId="{2DDA1E3A-34A0-498E-97A4-08BDD91E4A6A}" srcId="{89CE004A-8E28-0F43-9B32-86C47D72C0F2}" destId="{33A6FB86-8218-4399-80D7-2229C5138FCA}" srcOrd="2" destOrd="0" parTransId="{18F14050-BDD0-4026-99FA-072B96516049}" sibTransId="{1F02DE21-320E-47CC-918B-D6052CAA4F48}"/>
    <dgm:cxn modelId="{B01C023E-93E3-47E0-838A-89A2D2DFBD19}" type="presOf" srcId="{3512466C-01DD-489F-BD40-4AD41730F50F}" destId="{50DD40A4-E41A-4D34-A1C6-BD9F5E19D20C}" srcOrd="1" destOrd="0" presId="urn:microsoft.com/office/officeart/2005/8/layout/orgChart1#2"/>
    <dgm:cxn modelId="{AA46DC3E-A1A1-47B4-910D-FEA88CE3104B}" type="presOf" srcId="{18F14050-BDD0-4026-99FA-072B96516049}" destId="{3C3AB895-E0D1-43DC-BF05-D3F8DC39A010}" srcOrd="0" destOrd="0" presId="urn:microsoft.com/office/officeart/2005/8/layout/orgChart1#2"/>
    <dgm:cxn modelId="{83EE303F-447F-4B4F-B81F-067B4578ABDB}" type="presOf" srcId="{33A6FB86-8218-4399-80D7-2229C5138FCA}" destId="{CB4DDB03-98B4-4A0B-B82A-4983113A6DEA}" srcOrd="2" destOrd="0" presId="urn:microsoft.com/office/officeart/2005/8/layout/orgChart1#2"/>
    <dgm:cxn modelId="{B35FEF3F-C466-4978-9C3A-5D722D5E4189}" type="presOf" srcId="{F3ADC674-8609-47BE-860D-56A8419B814A}" destId="{FD707957-D601-46A9-9115-73B330C0618A}" srcOrd="2" destOrd="0" presId="urn:microsoft.com/office/officeart/2005/8/layout/orgChart1#2"/>
    <dgm:cxn modelId="{58BF1142-1ED5-40E7-97FF-A0A745B4A301}" type="presOf" srcId="{3EFF96FB-190C-4628-8317-CEE885F687BB}" destId="{D17E5938-471B-4796-B422-6DAF0AC150C3}" srcOrd="1" destOrd="0" presId="urn:microsoft.com/office/officeart/2005/8/layout/orgChart1#2"/>
    <dgm:cxn modelId="{25E9D347-D203-4138-B5A6-49F4F2752909}" type="presOf" srcId="{53D80A5A-29E3-47CB-AD7E-E412619A2EC7}" destId="{3CD68600-6DAB-473A-BF5C-1E7B6828406D}" srcOrd="0" destOrd="0" presId="urn:microsoft.com/office/officeart/2005/8/layout/orgChart1#2"/>
    <dgm:cxn modelId="{74EF7B48-CD36-4577-9B7A-498FF788EF75}" type="presOf" srcId="{C030908E-4AC6-4F89-A295-1B13E7DFED9E}" destId="{EEA62A87-2FEC-444A-9C17-8558DD20447B}" srcOrd="0" destOrd="0" presId="urn:microsoft.com/office/officeart/2005/8/layout/orgChart1#2"/>
    <dgm:cxn modelId="{B6515C4E-8A0D-4AB7-B4D7-738E5939A3B3}" type="presOf" srcId="{D453B684-8F47-4B3A-978B-9364C26C1EFA}" destId="{AD951949-6AE2-42CB-9B68-3B5773A5F365}" srcOrd="0" destOrd="0" presId="urn:microsoft.com/office/officeart/2005/8/layout/orgChart1#2"/>
    <dgm:cxn modelId="{3AB1CF4E-EB05-414A-ABFD-57DD9905753C}" type="presOf" srcId="{4BC91B26-E26B-4FC8-9F08-9797AC03241A}" destId="{4E219FBA-8C5F-416F-8D61-A28A5F3B8EDB}" srcOrd="0" destOrd="0" presId="urn:microsoft.com/office/officeart/2005/8/layout/orgChart1#2"/>
    <dgm:cxn modelId="{94975351-0AE1-4E61-8011-5B9257AB2E01}" type="presOf" srcId="{89CE004A-8E28-0F43-9B32-86C47D72C0F2}" destId="{D1676B1B-E3C8-824C-BA6B-8DFAA8209CA3}" srcOrd="1" destOrd="0" presId="urn:microsoft.com/office/officeart/2005/8/layout/orgChart1#2"/>
    <dgm:cxn modelId="{A340AE54-FDD8-44C2-8F04-152EE4201EF6}" type="presOf" srcId="{6F656EAF-340D-4B48-A0FA-3DD1E627A96D}" destId="{EDEFDBD5-C907-4532-8DB5-24ED14D77C82}" srcOrd="1" destOrd="0" presId="urn:microsoft.com/office/officeart/2005/8/layout/orgChart1#2"/>
    <dgm:cxn modelId="{F7610160-282F-4BC2-AE42-C1793EFEC712}" type="presOf" srcId="{33A6FB86-8218-4399-80D7-2229C5138FCA}" destId="{6D77BDE6-04D1-4E12-9808-756BE5969F6A}" srcOrd="0" destOrd="0" presId="urn:microsoft.com/office/officeart/2005/8/layout/orgChart1#2"/>
    <dgm:cxn modelId="{BE740762-F110-4C71-A6B9-828DFB6453B5}" type="presOf" srcId="{2F155B54-72FE-40AB-BFE0-D3935B8C86DD}" destId="{160EBE11-047D-43BA-86AD-6B5B70ED8836}" srcOrd="1" destOrd="0" presId="urn:microsoft.com/office/officeart/2005/8/layout/orgChart1#2"/>
    <dgm:cxn modelId="{3FEA9B65-9582-4644-BF22-6DDF0431646C}" type="presOf" srcId="{211ED5ED-5C83-41E1-87FF-03216D1A8982}" destId="{A134277C-21E5-4689-8B9C-043DAA95CA83}" srcOrd="0" destOrd="0" presId="urn:microsoft.com/office/officeart/2005/8/layout/orgChart1#2"/>
    <dgm:cxn modelId="{AB590267-41AE-405A-893B-D6FCFDCC16EF}" srcId="{532D4568-6F7E-4E49-BF8C-395ABA9E58E7}" destId="{21C08DD6-CB2C-4D15-B1A8-9A7CE6FE7E46}" srcOrd="0" destOrd="0" parTransId="{19534FA6-F8A4-4CDA-95D1-FE4ABC502410}" sibTransId="{42B76D8B-A29A-484A-95F3-7AD65B831E81}"/>
    <dgm:cxn modelId="{813ABD68-A427-4D6D-A8DB-A713F19D47C2}" type="presOf" srcId="{89CE004A-8E28-0F43-9B32-86C47D72C0F2}" destId="{4C6D1B91-3DA5-924E-9C30-EA40DC617275}" srcOrd="0" destOrd="0" presId="urn:microsoft.com/office/officeart/2005/8/layout/orgChart1#2"/>
    <dgm:cxn modelId="{29B0D869-C44A-4187-A46E-1C8500D85CAA}" type="presOf" srcId="{6F656EAF-340D-4B48-A0FA-3DD1E627A96D}" destId="{8E321EE7-4285-4153-837C-C0988D689A26}" srcOrd="0" destOrd="0" presId="urn:microsoft.com/office/officeart/2005/8/layout/orgChart1#2"/>
    <dgm:cxn modelId="{8DF2F96B-3E98-4463-8078-B00CAE6EA7DB}" type="presOf" srcId="{21C08DD6-CB2C-4D15-B1A8-9A7CE6FE7E46}" destId="{64AC1DB1-8681-40AD-A83B-5485AAABFBDF}" srcOrd="2" destOrd="0" presId="urn:microsoft.com/office/officeart/2005/8/layout/orgChart1#2"/>
    <dgm:cxn modelId="{50493F6D-53A9-4F97-9CDC-CA4815D54DCD}" srcId="{3EFF96FB-190C-4628-8317-CEE885F687BB}" destId="{77116CA8-B4DA-4D36-B3A7-C8F08F5F1C1C}" srcOrd="0" destOrd="0" parTransId="{211ED5ED-5C83-41E1-87FF-03216D1A8982}" sibTransId="{575D9134-88D5-43A2-967A-2A10DFD29ECC}"/>
    <dgm:cxn modelId="{A868D46E-71F8-46CE-A8A0-9695A5F4CC54}" type="presOf" srcId="{21C08DD6-CB2C-4D15-B1A8-9A7CE6FE7E46}" destId="{9CC4B342-8A82-4CD1-ADCF-21CFC6E16167}" srcOrd="0" destOrd="0" presId="urn:microsoft.com/office/officeart/2005/8/layout/orgChart1#2"/>
    <dgm:cxn modelId="{4BEB0E71-3CAF-4689-91D6-719F7BE16277}" type="presOf" srcId="{4B3FD0A2-3B89-4D91-BD88-054ABAC29442}" destId="{930D7EB8-A5F0-49A7-AF46-1B1702994206}" srcOrd="0" destOrd="0" presId="urn:microsoft.com/office/officeart/2005/8/layout/orgChart1#2"/>
    <dgm:cxn modelId="{2F5E6C74-A0FD-4D08-B808-6B69494C8220}" type="presOf" srcId="{CAD737C7-0632-4146-9905-E6FD7D23AF6E}" destId="{06F53CA1-5B60-4E34-95E2-6631E108CB3D}" srcOrd="0" destOrd="0" presId="urn:microsoft.com/office/officeart/2005/8/layout/orgChart1#2"/>
    <dgm:cxn modelId="{47D6AC81-9B4F-4A11-BBA9-2EA0D1D84BB3}" type="presOf" srcId="{3EFF96FB-190C-4628-8317-CEE885F687BB}" destId="{8B963055-1261-4D87-B351-18213AB27A32}" srcOrd="0" destOrd="0" presId="urn:microsoft.com/office/officeart/2005/8/layout/orgChart1#2"/>
    <dgm:cxn modelId="{EA9DD581-FC99-41FB-9547-34434DF27D22}" type="presOf" srcId="{F3ADC674-8609-47BE-860D-56A8419B814A}" destId="{4CF4BA31-A099-49CB-A17C-D686DCC61B45}" srcOrd="0" destOrd="0" presId="urn:microsoft.com/office/officeart/2005/8/layout/orgChart1#2"/>
    <dgm:cxn modelId="{84043687-5C05-4A0E-9E20-742A71D7E25E}" type="presOf" srcId="{35D989B7-60D1-4BE7-A665-CB0B213B9322}" destId="{8D4CD9CD-6447-4040-BDBC-E516A926B525}" srcOrd="0" destOrd="0" presId="urn:microsoft.com/office/officeart/2005/8/layout/orgChart1#2"/>
    <dgm:cxn modelId="{2C75228A-C2D7-4F99-A55B-060ED4873185}" type="presOf" srcId="{532D4568-6F7E-4E49-BF8C-395ABA9E58E7}" destId="{116C7E25-C7C0-49E3-9742-2AEC838A495E}" srcOrd="2" destOrd="0" presId="urn:microsoft.com/office/officeart/2005/8/layout/orgChart1#2"/>
    <dgm:cxn modelId="{91B99192-F5B7-4DED-B8FB-A2601A954F1C}" srcId="{21C08DD6-CB2C-4D15-B1A8-9A7CE6FE7E46}" destId="{3512466C-01DD-489F-BD40-4AD41730F50F}" srcOrd="2" destOrd="0" parTransId="{C6708F86-9C13-429E-8241-986257782E2F}" sibTransId="{2C902F0E-9357-4CDB-AA65-DEC0D43389F8}"/>
    <dgm:cxn modelId="{F6E1B093-A074-4A18-B714-E41C8BDBBFDE}" type="presOf" srcId="{0EB1F048-0427-3247-A9DC-00ECC838CD92}" destId="{0D9EE6CF-4A79-AC44-93B5-F46F93924179}" srcOrd="0" destOrd="0" presId="urn:microsoft.com/office/officeart/2005/8/layout/orgChart1#2"/>
    <dgm:cxn modelId="{FF0EC196-789D-41F6-B600-EA9C791440B9}" type="presOf" srcId="{532D4568-6F7E-4E49-BF8C-395ABA9E58E7}" destId="{E16D7E15-4DC4-49F7-B8AE-A5F63A0C59E7}" srcOrd="0" destOrd="0" presId="urn:microsoft.com/office/officeart/2005/8/layout/orgChart1#2"/>
    <dgm:cxn modelId="{7896C596-8EBC-499D-B888-878979D401D6}" type="presOf" srcId="{D453B684-8F47-4B3A-978B-9364C26C1EFA}" destId="{F8FC7C68-2EFE-4E39-856A-7B74C2C0F810}" srcOrd="1" destOrd="0" presId="urn:microsoft.com/office/officeart/2005/8/layout/orgChart1#2"/>
    <dgm:cxn modelId="{5B83789A-97A8-44F8-91C7-34B723E468B6}" type="presOf" srcId="{89CE004A-8E28-0F43-9B32-86C47D72C0F2}" destId="{06B84973-DBCB-F245-8D2A-3F08549DC906}" srcOrd="2" destOrd="0" presId="urn:microsoft.com/office/officeart/2005/8/layout/orgChart1#2"/>
    <dgm:cxn modelId="{C77B35A4-E058-4EEA-9A35-C2434E39789B}" type="presOf" srcId="{D453B684-8F47-4B3A-978B-9364C26C1EFA}" destId="{282CCA83-1E2A-4ED0-995A-8A511546A162}" srcOrd="2" destOrd="0" presId="urn:microsoft.com/office/officeart/2005/8/layout/orgChart1#2"/>
    <dgm:cxn modelId="{3B11D4A8-F512-4AE3-BF58-D586FCA83042}" type="presOf" srcId="{3EFF96FB-190C-4628-8317-CEE885F687BB}" destId="{5E98F373-366C-49CB-B267-2A188EAAE9F7}" srcOrd="2" destOrd="0" presId="urn:microsoft.com/office/officeart/2005/8/layout/orgChart1#2"/>
    <dgm:cxn modelId="{438121AC-2084-42C2-82A1-0DDFCA348A7B}" type="presOf" srcId="{77116CA8-B4DA-4D36-B3A7-C8F08F5F1C1C}" destId="{6A87A071-7B51-4EB2-83E8-944284F2DB7A}" srcOrd="1" destOrd="0" presId="urn:microsoft.com/office/officeart/2005/8/layout/orgChart1#2"/>
    <dgm:cxn modelId="{5F7161AD-ED5F-47F6-B128-67E5BFD738AF}" type="presOf" srcId="{77116CA8-B4DA-4D36-B3A7-C8F08F5F1C1C}" destId="{753FC2C7-D947-4FFB-BA2E-B44F94DBF1DD}" srcOrd="2" destOrd="0" presId="urn:microsoft.com/office/officeart/2005/8/layout/orgChart1#2"/>
    <dgm:cxn modelId="{AE96F2B2-20EB-4961-8B65-42686CF1ED42}" type="presOf" srcId="{8A3215DE-0AEE-4E3E-868D-2023E8308872}" destId="{AF8CBB73-032E-4354-B13E-068958149F94}" srcOrd="2" destOrd="0" presId="urn:microsoft.com/office/officeart/2005/8/layout/orgChart1#2"/>
    <dgm:cxn modelId="{9E7F58B6-56FA-4D9F-8231-117B42BC09E2}" srcId="{21C08DD6-CB2C-4D15-B1A8-9A7CE6FE7E46}" destId="{771662CB-9F0D-4F7C-891B-04C56A466C9F}" srcOrd="0" destOrd="0" parTransId="{2C62A7C5-7B1F-4350-A2D7-CB210CD319FC}" sibTransId="{EC9BBE12-B7C0-4DAD-940D-9713244F7D55}"/>
    <dgm:cxn modelId="{0518F2BD-C073-48B6-BB1A-B574372198C8}" type="presOf" srcId="{9A5E284A-9297-4DB1-BCAC-F6BF2C57AF6E}" destId="{DD6367CE-4D07-43D6-A338-39BE8FE28DD3}" srcOrd="2" destOrd="0" presId="urn:microsoft.com/office/officeart/2005/8/layout/orgChart1#2"/>
    <dgm:cxn modelId="{FB1721C0-E230-4AB9-A9E3-2E621822294C}" type="presOf" srcId="{21C08DD6-CB2C-4D15-B1A8-9A7CE6FE7E46}" destId="{6D10755A-201B-4899-9F55-459D5DDB0946}" srcOrd="1" destOrd="0" presId="urn:microsoft.com/office/officeart/2005/8/layout/orgChart1#2"/>
    <dgm:cxn modelId="{3CF464C0-CD8C-4DFF-83E9-769616463EAC}" srcId="{21C08DD6-CB2C-4D15-B1A8-9A7CE6FE7E46}" destId="{F3ADC674-8609-47BE-860D-56A8419B814A}" srcOrd="1" destOrd="0" parTransId="{A599F178-3484-4A51-A64B-3F8B0F8BFC0D}" sibTransId="{C870EC99-3F2A-41E8-9DF3-09063A4E749A}"/>
    <dgm:cxn modelId="{CF1B68C2-C9E5-49C3-B786-0BCDC25C3BD6}" type="presOf" srcId="{771662CB-9F0D-4F7C-891B-04C56A466C9F}" destId="{2D5C737B-9195-4F24-9045-AAB3D57DBAF7}" srcOrd="2" destOrd="0" presId="urn:microsoft.com/office/officeart/2005/8/layout/orgChart1#2"/>
    <dgm:cxn modelId="{B7ABEBC8-BE09-4B59-B412-67661E2F22DE}" srcId="{89CE004A-8E28-0F43-9B32-86C47D72C0F2}" destId="{532D4568-6F7E-4E49-BF8C-395ABA9E58E7}" srcOrd="1" destOrd="0" parTransId="{D9102D23-2657-4F3F-B912-D4F01200DC6E}" sibTransId="{C2479987-7D91-45AF-A12B-CF6D5BBB119C}"/>
    <dgm:cxn modelId="{4B3793C9-EEA0-4F2A-BC97-B34FEEEB5EC9}" type="presOf" srcId="{0C563E9C-490E-41DA-8CA3-102A5D592950}" destId="{67E6627C-7CF1-4BCE-832A-C3634C366E4F}" srcOrd="0" destOrd="0" presId="urn:microsoft.com/office/officeart/2005/8/layout/orgChart1#2"/>
    <dgm:cxn modelId="{EAC8BFCA-46C0-4801-8B57-DAFD69E08FC9}" type="presOf" srcId="{8A3215DE-0AEE-4E3E-868D-2023E8308872}" destId="{01059DEF-8012-43A6-A3AF-D53FBE7C23B3}" srcOrd="1" destOrd="0" presId="urn:microsoft.com/office/officeart/2005/8/layout/orgChart1#2"/>
    <dgm:cxn modelId="{51D6D2CC-773B-4024-B624-B956682F8AE2}" srcId="{33A6FB86-8218-4399-80D7-2229C5138FCA}" destId="{9A5E284A-9297-4DB1-BCAC-F6BF2C57AF6E}" srcOrd="0" destOrd="0" parTransId="{35D989B7-60D1-4BE7-A665-CB0B213B9322}" sibTransId="{5A8EE14D-AD9E-42BC-B154-B40075F24B4A}"/>
    <dgm:cxn modelId="{6E0A27CD-7EA7-4DD3-AAFE-93A3837573B7}" type="presOf" srcId="{F3ADC674-8609-47BE-860D-56A8419B814A}" destId="{03E32025-EB50-43BB-9193-F3066A047A30}" srcOrd="1" destOrd="0" presId="urn:microsoft.com/office/officeart/2005/8/layout/orgChart1#2"/>
    <dgm:cxn modelId="{EC66DCCE-6E46-460B-B631-AF22469AF269}" type="presOf" srcId="{A599F178-3484-4A51-A64B-3F8B0F8BFC0D}" destId="{9DCA8C43-1D9C-4C3D-8F35-4E8CF1AD3781}" srcOrd="0" destOrd="0" presId="urn:microsoft.com/office/officeart/2005/8/layout/orgChart1#2"/>
    <dgm:cxn modelId="{F96474D0-E173-4A47-B350-EC8DED577EEE}" type="presOf" srcId="{8A3215DE-0AEE-4E3E-868D-2023E8308872}" destId="{64DC05D7-4593-49A4-ADD2-ED66109BD36A}" srcOrd="0" destOrd="0" presId="urn:microsoft.com/office/officeart/2005/8/layout/orgChart1#2"/>
    <dgm:cxn modelId="{64A9C9D6-19A7-48A0-ACA8-F10B9B9BBA08}" type="presOf" srcId="{C6708F86-9C13-429E-8241-986257782E2F}" destId="{4AFF6A4A-BDE2-49C6-804E-76F8EC39C649}" srcOrd="0" destOrd="0" presId="urn:microsoft.com/office/officeart/2005/8/layout/orgChart1#2"/>
    <dgm:cxn modelId="{3E1DD2D9-40A1-4A86-BC28-DB624C86149F}" type="presOf" srcId="{2C62A7C5-7B1F-4350-A2D7-CB210CD319FC}" destId="{32D2DE56-033E-40B6-B034-06B8E5AD0984}" srcOrd="0" destOrd="0" presId="urn:microsoft.com/office/officeart/2005/8/layout/orgChart1#2"/>
    <dgm:cxn modelId="{56F026DE-5B1E-43F5-BDAD-CEEB32E2CDE6}" srcId="{771662CB-9F0D-4F7C-891B-04C56A466C9F}" destId="{8A3215DE-0AEE-4E3E-868D-2023E8308872}" srcOrd="1" destOrd="0" parTransId="{8981D214-9C46-4259-BE1B-4640101CB8AA}" sibTransId="{850B7597-DE6B-4ACB-8197-C07F8A5EF279}"/>
    <dgm:cxn modelId="{AE2436DF-1062-4221-9B55-55BA04597E4F}" type="presOf" srcId="{DA5E28D2-634A-452C-979C-ED424D4CC50A}" destId="{A757F728-054E-4F26-A490-C2E04DAA065A}" srcOrd="0" destOrd="0" presId="urn:microsoft.com/office/officeart/2005/8/layout/orgChart1#2"/>
    <dgm:cxn modelId="{E78D88DF-23A9-4F6D-B3EE-A5E27950EC0D}" type="presOf" srcId="{6F656EAF-340D-4B48-A0FA-3DD1E627A96D}" destId="{D0168525-D3C3-42AD-A4C0-B4B2244EEDC7}" srcOrd="2" destOrd="0" presId="urn:microsoft.com/office/officeart/2005/8/layout/orgChart1#2"/>
    <dgm:cxn modelId="{C2C95AE2-CDD3-47AE-BDCC-E823A2AF8EF5}" srcId="{3512466C-01DD-489F-BD40-4AD41730F50F}" destId="{6F656EAF-340D-4B48-A0FA-3DD1E627A96D}" srcOrd="0" destOrd="0" parTransId="{4BC91B26-E26B-4FC8-9F08-9797AC03241A}" sibTransId="{AA13F494-CF10-435B-B2B8-ECD2EEDAE37C}"/>
    <dgm:cxn modelId="{EEB880E8-B63E-45BE-84DF-39B8A9599B21}" type="presOf" srcId="{2F155B54-72FE-40AB-BFE0-D3935B8C86DD}" destId="{12AB7B61-15AD-459B-885A-A0B312F029AA}" srcOrd="2" destOrd="0" presId="urn:microsoft.com/office/officeart/2005/8/layout/orgChart1#2"/>
    <dgm:cxn modelId="{F97B0DEB-0234-4BFD-B805-057736FF72D4}" type="presOf" srcId="{53D80A5A-29E3-47CB-AD7E-E412619A2EC7}" destId="{BB62F7E5-70FE-45B9-A1C4-B3FD0B344568}" srcOrd="1" destOrd="0" presId="urn:microsoft.com/office/officeart/2005/8/layout/orgChart1#2"/>
    <dgm:cxn modelId="{21EF45EB-C5F9-4F61-9773-4F041CD42328}" srcId="{771662CB-9F0D-4F7C-891B-04C56A466C9F}" destId="{53D80A5A-29E3-47CB-AD7E-E412619A2EC7}" srcOrd="0" destOrd="0" parTransId="{4B3FD0A2-3B89-4D91-BD88-054ABAC29442}" sibTransId="{EAD016DC-FF1E-479A-814A-88582A800D8F}"/>
    <dgm:cxn modelId="{960E59EB-97CD-49D4-98F7-99F643F184D4}" srcId="{F3ADC674-8609-47BE-860D-56A8419B814A}" destId="{D453B684-8F47-4B3A-978B-9364C26C1EFA}" srcOrd="0" destOrd="0" parTransId="{C030908E-4AC6-4F89-A295-1B13E7DFED9E}" sibTransId="{1C23E407-2D83-491D-96C3-F41F1A35DC9F}"/>
    <dgm:cxn modelId="{688676EC-1310-4A9B-B4B5-212BDE1C6AAA}" type="presOf" srcId="{3512466C-01DD-489F-BD40-4AD41730F50F}" destId="{DB7F9C19-D46E-40A3-958A-932BCB246F2A}" srcOrd="2" destOrd="0" presId="urn:microsoft.com/office/officeart/2005/8/layout/orgChart1#2"/>
    <dgm:cxn modelId="{FB20FCEE-97B4-4030-838E-BEA90369B814}" srcId="{89CE004A-8E28-0F43-9B32-86C47D72C0F2}" destId="{3EFF96FB-190C-4628-8317-CEE885F687BB}" srcOrd="0" destOrd="0" parTransId="{0C563E9C-490E-41DA-8CA3-102A5D592950}" sibTransId="{60ECA9DF-0EE6-4CEB-92B0-675D89B88288}"/>
    <dgm:cxn modelId="{367F62F3-3392-460F-A33C-206207778867}" type="presOf" srcId="{8981D214-9C46-4259-BE1B-4640101CB8AA}" destId="{3008207C-B052-4375-B3AC-9CAA8D0A4D8A}" srcOrd="0" destOrd="0" presId="urn:microsoft.com/office/officeart/2005/8/layout/orgChart1#2"/>
    <dgm:cxn modelId="{4AEA07F4-20A9-448C-B183-F2AC8261D590}" type="presOf" srcId="{77116CA8-B4DA-4D36-B3A7-C8F08F5F1C1C}" destId="{C6C24E91-4D2F-4ABD-A5D4-128D5F04F9B0}" srcOrd="0" destOrd="0" presId="urn:microsoft.com/office/officeart/2005/8/layout/orgChart1#2"/>
    <dgm:cxn modelId="{BB51BA9A-A1ED-466C-BEC9-7DB272441346}" type="presParOf" srcId="{0D9EE6CF-4A79-AC44-93B5-F46F93924179}" destId="{A9C0C9C0-4C8A-C94A-BA1B-52EFF9FA017B}" srcOrd="0" destOrd="0" presId="urn:microsoft.com/office/officeart/2005/8/layout/orgChart1#2"/>
    <dgm:cxn modelId="{97D7D618-43D3-4384-9312-E3B99E0FC8B3}" type="presParOf" srcId="{A9C0C9C0-4C8A-C94A-BA1B-52EFF9FA017B}" destId="{4C6D1B91-3DA5-924E-9C30-EA40DC617275}" srcOrd="0" destOrd="0" presId="urn:microsoft.com/office/officeart/2005/8/layout/orgChart1#2"/>
    <dgm:cxn modelId="{27EED161-504F-4A9B-965B-0F01A1E5DB98}" type="presParOf" srcId="{4C6D1B91-3DA5-924E-9C30-EA40DC617275}" destId="{D1676B1B-E3C8-824C-BA6B-8DFAA8209CA3}" srcOrd="0" destOrd="0" presId="urn:microsoft.com/office/officeart/2005/8/layout/orgChart1#2"/>
    <dgm:cxn modelId="{91C4D537-3869-4D59-B56C-090E721810B5}" type="presParOf" srcId="{4C6D1B91-3DA5-924E-9C30-EA40DC617275}" destId="{06B84973-DBCB-F245-8D2A-3F08549DC906}" srcOrd="1" destOrd="0" presId="urn:microsoft.com/office/officeart/2005/8/layout/orgChart1#2"/>
    <dgm:cxn modelId="{AC69D358-C0DD-4680-B915-237F403D2905}" type="presParOf" srcId="{A9C0C9C0-4C8A-C94A-BA1B-52EFF9FA017B}" destId="{B676C5B4-BB81-D54F-895C-A48CCE84C704}" srcOrd="1" destOrd="0" presId="urn:microsoft.com/office/officeart/2005/8/layout/orgChart1#2"/>
    <dgm:cxn modelId="{898C6B99-621D-4630-9328-CFEB0509D4E1}" type="presParOf" srcId="{B676C5B4-BB81-D54F-895C-A48CCE84C704}" destId="{67E6627C-7CF1-4BCE-832A-C3634C366E4F}" srcOrd="0" destOrd="0" presId="urn:microsoft.com/office/officeart/2005/8/layout/orgChart1#2"/>
    <dgm:cxn modelId="{254CB129-D1B4-4E40-95BD-7D15B9BFBD3B}" type="presParOf" srcId="{B676C5B4-BB81-D54F-895C-A48CCE84C704}" destId="{4D6B4B3D-D599-48FA-A8B5-756DC9376920}" srcOrd="1" destOrd="0" presId="urn:microsoft.com/office/officeart/2005/8/layout/orgChart1#2"/>
    <dgm:cxn modelId="{9E9D7034-84B9-468F-B1DF-C25E064A4E1F}" type="presParOf" srcId="{4D6B4B3D-D599-48FA-A8B5-756DC9376920}" destId="{8B963055-1261-4D87-B351-18213AB27A32}" srcOrd="0" destOrd="0" presId="urn:microsoft.com/office/officeart/2005/8/layout/orgChart1#2"/>
    <dgm:cxn modelId="{DCAF39AD-F123-485E-B8AA-7B3D88A3593B}" type="presParOf" srcId="{8B963055-1261-4D87-B351-18213AB27A32}" destId="{D17E5938-471B-4796-B422-6DAF0AC150C3}" srcOrd="0" destOrd="0" presId="urn:microsoft.com/office/officeart/2005/8/layout/orgChart1#2"/>
    <dgm:cxn modelId="{AD8FF042-42A8-44AA-830F-DDE2A401658D}" type="presParOf" srcId="{8B963055-1261-4D87-B351-18213AB27A32}" destId="{5E98F373-366C-49CB-B267-2A188EAAE9F7}" srcOrd="1" destOrd="0" presId="urn:microsoft.com/office/officeart/2005/8/layout/orgChart1#2"/>
    <dgm:cxn modelId="{019B9667-AD70-46CF-81E6-E762363BC7BC}" type="presParOf" srcId="{4D6B4B3D-D599-48FA-A8B5-756DC9376920}" destId="{D030C8CC-853E-45B7-B46F-73EBFF1F02C2}" srcOrd="1" destOrd="0" presId="urn:microsoft.com/office/officeart/2005/8/layout/orgChart1#2"/>
    <dgm:cxn modelId="{307E270F-D99F-40D9-A7A0-ECC4D7817E00}" type="presParOf" srcId="{D030C8CC-853E-45B7-B46F-73EBFF1F02C2}" destId="{A134277C-21E5-4689-8B9C-043DAA95CA83}" srcOrd="0" destOrd="0" presId="urn:microsoft.com/office/officeart/2005/8/layout/orgChart1#2"/>
    <dgm:cxn modelId="{AB7011DB-F9CE-4B91-98E1-BB929C3CFC04}" type="presParOf" srcId="{D030C8CC-853E-45B7-B46F-73EBFF1F02C2}" destId="{8239BE15-AF17-4E99-A115-D8FEC7C6600A}" srcOrd="1" destOrd="0" presId="urn:microsoft.com/office/officeart/2005/8/layout/orgChart1#2"/>
    <dgm:cxn modelId="{7F4FC207-169D-4D90-8662-6220DDB20EA7}" type="presParOf" srcId="{8239BE15-AF17-4E99-A115-D8FEC7C6600A}" destId="{C6C24E91-4D2F-4ABD-A5D4-128D5F04F9B0}" srcOrd="0" destOrd="0" presId="urn:microsoft.com/office/officeart/2005/8/layout/orgChart1#2"/>
    <dgm:cxn modelId="{6E69AFE2-5923-4DFF-9DB0-6540F868D55A}" type="presParOf" srcId="{C6C24E91-4D2F-4ABD-A5D4-128D5F04F9B0}" destId="{6A87A071-7B51-4EB2-83E8-944284F2DB7A}" srcOrd="0" destOrd="0" presId="urn:microsoft.com/office/officeart/2005/8/layout/orgChart1#2"/>
    <dgm:cxn modelId="{FF4EF527-66EA-4DD4-96E6-8FFF622D1B75}" type="presParOf" srcId="{C6C24E91-4D2F-4ABD-A5D4-128D5F04F9B0}" destId="{753FC2C7-D947-4FFB-BA2E-B44F94DBF1DD}" srcOrd="1" destOrd="0" presId="urn:microsoft.com/office/officeart/2005/8/layout/orgChart1#2"/>
    <dgm:cxn modelId="{9399E88F-FE19-41E0-931C-A9B4ADA726A5}" type="presParOf" srcId="{8239BE15-AF17-4E99-A115-D8FEC7C6600A}" destId="{7CFA548D-2EAD-4AD0-86BA-99BA94DEBDCB}" srcOrd="1" destOrd="0" presId="urn:microsoft.com/office/officeart/2005/8/layout/orgChart1#2"/>
    <dgm:cxn modelId="{0DE6806B-0436-4B4C-8E45-986F83C86486}" type="presParOf" srcId="{7CFA548D-2EAD-4AD0-86BA-99BA94DEBDCB}" destId="{A757F728-054E-4F26-A490-C2E04DAA065A}" srcOrd="0" destOrd="0" presId="urn:microsoft.com/office/officeart/2005/8/layout/orgChart1#2"/>
    <dgm:cxn modelId="{967DC0C2-DFD3-41CA-9DB3-766E9880470B}" type="presParOf" srcId="{7CFA548D-2EAD-4AD0-86BA-99BA94DEBDCB}" destId="{2819E7AF-31E7-4A83-8E02-98E3D3491E98}" srcOrd="1" destOrd="0" presId="urn:microsoft.com/office/officeart/2005/8/layout/orgChart1#2"/>
    <dgm:cxn modelId="{0F868465-94F9-498F-9A7E-5FE3D3A0FBEA}" type="presParOf" srcId="{2819E7AF-31E7-4A83-8E02-98E3D3491E98}" destId="{CBB5AD3C-A1A3-472E-A3CB-23D51690165E}" srcOrd="0" destOrd="0" presId="urn:microsoft.com/office/officeart/2005/8/layout/orgChart1#2"/>
    <dgm:cxn modelId="{40C6F799-C8D2-4C2E-BEDE-10989F36D134}" type="presParOf" srcId="{CBB5AD3C-A1A3-472E-A3CB-23D51690165E}" destId="{160EBE11-047D-43BA-86AD-6B5B70ED8836}" srcOrd="0" destOrd="0" presId="urn:microsoft.com/office/officeart/2005/8/layout/orgChart1#2"/>
    <dgm:cxn modelId="{C7C92790-DAFD-470F-962F-4FFAAE8FECDA}" type="presParOf" srcId="{CBB5AD3C-A1A3-472E-A3CB-23D51690165E}" destId="{12AB7B61-15AD-459B-885A-A0B312F029AA}" srcOrd="1" destOrd="0" presId="urn:microsoft.com/office/officeart/2005/8/layout/orgChart1#2"/>
    <dgm:cxn modelId="{AC010BC0-94F5-451B-A639-401953DE55E3}" type="presParOf" srcId="{2819E7AF-31E7-4A83-8E02-98E3D3491E98}" destId="{1C71F017-6897-4AEA-AB54-074870185EEE}" srcOrd="1" destOrd="0" presId="urn:microsoft.com/office/officeart/2005/8/layout/orgChart1#2"/>
    <dgm:cxn modelId="{B74B16C5-7AF2-4D24-9041-DBCB0B8B44C6}" type="presParOf" srcId="{1C71F017-6897-4AEA-AB54-074870185EEE}" destId="{C31A6235-B27A-4F14-8FC8-79FBB55483AA}" srcOrd="0" destOrd="0" presId="urn:microsoft.com/office/officeart/2005/8/layout/orgChart1#2"/>
    <dgm:cxn modelId="{BD9542FD-D89D-4D61-ACE7-7F76FB3F37A4}" type="presParOf" srcId="{1C71F017-6897-4AEA-AB54-074870185EEE}" destId="{D79F138C-75B4-4395-98E6-1AAD51FD365D}" srcOrd="1" destOrd="0" presId="urn:microsoft.com/office/officeart/2005/8/layout/orgChart1#2"/>
    <dgm:cxn modelId="{B9F5C76C-5A80-4327-A422-6FA40DBBE879}" type="presParOf" srcId="{D79F138C-75B4-4395-98E6-1AAD51FD365D}" destId="{06F53CA1-5B60-4E34-95E2-6631E108CB3D}" srcOrd="0" destOrd="0" presId="urn:microsoft.com/office/officeart/2005/8/layout/orgChart1#2"/>
    <dgm:cxn modelId="{8D201FE2-5866-4356-8E61-E38DE6683005}" type="presParOf" srcId="{06F53CA1-5B60-4E34-95E2-6631E108CB3D}" destId="{0941CAED-43B9-4F61-85AE-77AEBA36ADAC}" srcOrd="0" destOrd="0" presId="urn:microsoft.com/office/officeart/2005/8/layout/orgChart1#2"/>
    <dgm:cxn modelId="{6F2179F0-D045-4BB2-A02E-272191DFAA5F}" type="presParOf" srcId="{06F53CA1-5B60-4E34-95E2-6631E108CB3D}" destId="{E07D9933-A61C-44C4-B601-B78350364C1A}" srcOrd="1" destOrd="0" presId="urn:microsoft.com/office/officeart/2005/8/layout/orgChart1#2"/>
    <dgm:cxn modelId="{5790A595-2E49-4B01-8020-425FDB3DBD2F}" type="presParOf" srcId="{D79F138C-75B4-4395-98E6-1AAD51FD365D}" destId="{42777C48-E2D1-41B1-94A6-4796C5553D83}" srcOrd="1" destOrd="0" presId="urn:microsoft.com/office/officeart/2005/8/layout/orgChart1#2"/>
    <dgm:cxn modelId="{FA570736-30A0-4B23-A193-FD471CDEDD16}" type="presParOf" srcId="{D79F138C-75B4-4395-98E6-1AAD51FD365D}" destId="{8938C713-036A-4059-8A71-A4E3821A1DCF}" srcOrd="2" destOrd="0" presId="urn:microsoft.com/office/officeart/2005/8/layout/orgChart1#2"/>
    <dgm:cxn modelId="{1EE06224-4FFC-49D2-8CB1-D11485E6A969}" type="presParOf" srcId="{2819E7AF-31E7-4A83-8E02-98E3D3491E98}" destId="{1A0B52D4-D372-4DE4-97DB-90A3794214F3}" srcOrd="2" destOrd="0" presId="urn:microsoft.com/office/officeart/2005/8/layout/orgChart1#2"/>
    <dgm:cxn modelId="{F2CC28CD-A632-47CB-842C-D65038711F60}" type="presParOf" srcId="{8239BE15-AF17-4E99-A115-D8FEC7C6600A}" destId="{DE6A0C98-731E-4743-A87F-826A961B53DE}" srcOrd="2" destOrd="0" presId="urn:microsoft.com/office/officeart/2005/8/layout/orgChart1#2"/>
    <dgm:cxn modelId="{55876A09-B617-4DBF-9938-5016C5DB2A89}" type="presParOf" srcId="{4D6B4B3D-D599-48FA-A8B5-756DC9376920}" destId="{50DAF27B-FC91-4D04-A9A9-6BA18DBC986D}" srcOrd="2" destOrd="0" presId="urn:microsoft.com/office/officeart/2005/8/layout/orgChart1#2"/>
    <dgm:cxn modelId="{075E9CEF-221F-4E37-A98D-4F15AC2FBB58}" type="presParOf" srcId="{B676C5B4-BB81-D54F-895C-A48CCE84C704}" destId="{642D78A8-DF84-43F2-96BA-498C1F766968}" srcOrd="2" destOrd="0" presId="urn:microsoft.com/office/officeart/2005/8/layout/orgChart1#2"/>
    <dgm:cxn modelId="{C68197A9-BC16-4DEE-A7D7-FA1CB40782FE}" type="presParOf" srcId="{B676C5B4-BB81-D54F-895C-A48CCE84C704}" destId="{5ADE593C-CC6D-46A5-865C-0D5E794EF698}" srcOrd="3" destOrd="0" presId="urn:microsoft.com/office/officeart/2005/8/layout/orgChart1#2"/>
    <dgm:cxn modelId="{9BC66B9D-F081-492F-AA82-C318A533501D}" type="presParOf" srcId="{5ADE593C-CC6D-46A5-865C-0D5E794EF698}" destId="{E16D7E15-4DC4-49F7-B8AE-A5F63A0C59E7}" srcOrd="0" destOrd="0" presId="urn:microsoft.com/office/officeart/2005/8/layout/orgChart1#2"/>
    <dgm:cxn modelId="{F4FF01C5-4890-48B6-AE8A-796E4BCF677F}" type="presParOf" srcId="{E16D7E15-4DC4-49F7-B8AE-A5F63A0C59E7}" destId="{A3D26693-548A-4BB0-A922-CF374F45A4D6}" srcOrd="0" destOrd="0" presId="urn:microsoft.com/office/officeart/2005/8/layout/orgChart1#2"/>
    <dgm:cxn modelId="{B42DE7A4-7AFC-496E-B7DF-C3E3E75ED660}" type="presParOf" srcId="{E16D7E15-4DC4-49F7-B8AE-A5F63A0C59E7}" destId="{116C7E25-C7C0-49E3-9742-2AEC838A495E}" srcOrd="1" destOrd="0" presId="urn:microsoft.com/office/officeart/2005/8/layout/orgChart1#2"/>
    <dgm:cxn modelId="{842B8AA0-B532-49AE-8DB6-6D5E17123E7A}" type="presParOf" srcId="{5ADE593C-CC6D-46A5-865C-0D5E794EF698}" destId="{579E6AFA-9614-4FDA-9CF3-631BA25728FB}" srcOrd="1" destOrd="0" presId="urn:microsoft.com/office/officeart/2005/8/layout/orgChart1#2"/>
    <dgm:cxn modelId="{F5A2A26F-5142-4D8E-9EA6-DD4119ABAFE3}" type="presParOf" srcId="{579E6AFA-9614-4FDA-9CF3-631BA25728FB}" destId="{8D782153-7A5F-44FF-8D6C-40B4E53A69AB}" srcOrd="0" destOrd="0" presId="urn:microsoft.com/office/officeart/2005/8/layout/orgChart1#2"/>
    <dgm:cxn modelId="{2C65E6AC-7B5D-4366-B184-85959370D98B}" type="presParOf" srcId="{579E6AFA-9614-4FDA-9CF3-631BA25728FB}" destId="{F4DB72DC-8AEB-40CD-9B53-519BF68F8193}" srcOrd="1" destOrd="0" presId="urn:microsoft.com/office/officeart/2005/8/layout/orgChart1#2"/>
    <dgm:cxn modelId="{C02D6767-F57F-4362-AFEA-16CE5FBD3B98}" type="presParOf" srcId="{F4DB72DC-8AEB-40CD-9B53-519BF68F8193}" destId="{9CC4B342-8A82-4CD1-ADCF-21CFC6E16167}" srcOrd="0" destOrd="0" presId="urn:microsoft.com/office/officeart/2005/8/layout/orgChart1#2"/>
    <dgm:cxn modelId="{B5E8DC8F-0737-4E6D-AD43-153C91FC1FE8}" type="presParOf" srcId="{9CC4B342-8A82-4CD1-ADCF-21CFC6E16167}" destId="{6D10755A-201B-4899-9F55-459D5DDB0946}" srcOrd="0" destOrd="0" presId="urn:microsoft.com/office/officeart/2005/8/layout/orgChart1#2"/>
    <dgm:cxn modelId="{110475B3-DB5F-417A-AE94-88EC1BEBF667}" type="presParOf" srcId="{9CC4B342-8A82-4CD1-ADCF-21CFC6E16167}" destId="{64AC1DB1-8681-40AD-A83B-5485AAABFBDF}" srcOrd="1" destOrd="0" presId="urn:microsoft.com/office/officeart/2005/8/layout/orgChart1#2"/>
    <dgm:cxn modelId="{C6653238-750C-409E-AA12-F08410B17689}" type="presParOf" srcId="{F4DB72DC-8AEB-40CD-9B53-519BF68F8193}" destId="{E55844F9-D9FF-4089-93AD-95DF6E2D3BB0}" srcOrd="1" destOrd="0" presId="urn:microsoft.com/office/officeart/2005/8/layout/orgChart1#2"/>
    <dgm:cxn modelId="{CE671EA1-C7DF-40DB-A74E-A4D29A5E14B9}" type="presParOf" srcId="{E55844F9-D9FF-4089-93AD-95DF6E2D3BB0}" destId="{32D2DE56-033E-40B6-B034-06B8E5AD0984}" srcOrd="0" destOrd="0" presId="urn:microsoft.com/office/officeart/2005/8/layout/orgChart1#2"/>
    <dgm:cxn modelId="{E9CAC6BA-1B8F-468F-BCB1-98A8281D98A7}" type="presParOf" srcId="{E55844F9-D9FF-4089-93AD-95DF6E2D3BB0}" destId="{11B3225B-051C-4A7A-9DB9-E649BD64BFA9}" srcOrd="1" destOrd="0" presId="urn:microsoft.com/office/officeart/2005/8/layout/orgChart1#2"/>
    <dgm:cxn modelId="{38DC6DF3-5E30-48C3-9F61-BD2554B7A5EE}" type="presParOf" srcId="{11B3225B-051C-4A7A-9DB9-E649BD64BFA9}" destId="{0A2C2D34-B765-4713-A702-F07B27F99B48}" srcOrd="0" destOrd="0" presId="urn:microsoft.com/office/officeart/2005/8/layout/orgChart1#2"/>
    <dgm:cxn modelId="{2387C826-EDF4-4DDB-87CE-355B04FFD371}" type="presParOf" srcId="{0A2C2D34-B765-4713-A702-F07B27F99B48}" destId="{34B774F2-16FB-47D0-8DE7-E2CD684FEC7A}" srcOrd="0" destOrd="0" presId="urn:microsoft.com/office/officeart/2005/8/layout/orgChart1#2"/>
    <dgm:cxn modelId="{8324F3A4-49C2-4CFA-BD24-46F276F82228}" type="presParOf" srcId="{0A2C2D34-B765-4713-A702-F07B27F99B48}" destId="{2D5C737B-9195-4F24-9045-AAB3D57DBAF7}" srcOrd="1" destOrd="0" presId="urn:microsoft.com/office/officeart/2005/8/layout/orgChart1#2"/>
    <dgm:cxn modelId="{7CA4F5DD-0B2E-4BD7-916A-31116DAC8C8C}" type="presParOf" srcId="{11B3225B-051C-4A7A-9DB9-E649BD64BFA9}" destId="{A9F8A867-9044-4210-89D7-F3D40FFECDC5}" srcOrd="1" destOrd="0" presId="urn:microsoft.com/office/officeart/2005/8/layout/orgChart1#2"/>
    <dgm:cxn modelId="{57732F47-A24B-49F8-89D3-6293509F8D15}" type="presParOf" srcId="{11B3225B-051C-4A7A-9DB9-E649BD64BFA9}" destId="{611B3E3B-05B6-492B-9512-6D0751D928A6}" srcOrd="2" destOrd="0" presId="urn:microsoft.com/office/officeart/2005/8/layout/orgChart1#2"/>
    <dgm:cxn modelId="{34B2BB9C-214C-4BD9-863B-C518497839F2}" type="presParOf" srcId="{611B3E3B-05B6-492B-9512-6D0751D928A6}" destId="{930D7EB8-A5F0-49A7-AF46-1B1702994206}" srcOrd="0" destOrd="0" presId="urn:microsoft.com/office/officeart/2005/8/layout/orgChart1#2"/>
    <dgm:cxn modelId="{E486C9E3-369B-4DF1-A256-8B1BCA532505}" type="presParOf" srcId="{611B3E3B-05B6-492B-9512-6D0751D928A6}" destId="{59F79DB4-643E-45B1-A616-FFDF907901BD}" srcOrd="1" destOrd="0" presId="urn:microsoft.com/office/officeart/2005/8/layout/orgChart1#2"/>
    <dgm:cxn modelId="{0B06B4F4-DDD3-4CFE-83E2-6C26CFF86755}" type="presParOf" srcId="{59F79DB4-643E-45B1-A616-FFDF907901BD}" destId="{3CD68600-6DAB-473A-BF5C-1E7B6828406D}" srcOrd="0" destOrd="0" presId="urn:microsoft.com/office/officeart/2005/8/layout/orgChart1#2"/>
    <dgm:cxn modelId="{156A0612-D0B1-4B48-A9B9-0C6C5A34E62C}" type="presParOf" srcId="{3CD68600-6DAB-473A-BF5C-1E7B6828406D}" destId="{BB62F7E5-70FE-45B9-A1C4-B3FD0B344568}" srcOrd="0" destOrd="0" presId="urn:microsoft.com/office/officeart/2005/8/layout/orgChart1#2"/>
    <dgm:cxn modelId="{708B99A1-49CE-4557-A44F-2DC9C7BD76A0}" type="presParOf" srcId="{3CD68600-6DAB-473A-BF5C-1E7B6828406D}" destId="{D6561D71-8FCF-4061-A8B5-61834994262B}" srcOrd="1" destOrd="0" presId="urn:microsoft.com/office/officeart/2005/8/layout/orgChart1#2"/>
    <dgm:cxn modelId="{72D47DCE-495D-4CE9-AF56-54BC577B2F35}" type="presParOf" srcId="{59F79DB4-643E-45B1-A616-FFDF907901BD}" destId="{F479A2EF-51B1-44D0-A16F-D6C352F64C63}" srcOrd="1" destOrd="0" presId="urn:microsoft.com/office/officeart/2005/8/layout/orgChart1#2"/>
    <dgm:cxn modelId="{8F479713-6AE8-4E52-9CA9-9C137FA69505}" type="presParOf" srcId="{59F79DB4-643E-45B1-A616-FFDF907901BD}" destId="{6ADAD530-6278-4668-928A-E5EFB2EA0170}" srcOrd="2" destOrd="0" presId="urn:microsoft.com/office/officeart/2005/8/layout/orgChart1#2"/>
    <dgm:cxn modelId="{168D5CC8-1975-4E98-B37B-F572D0817F1D}" type="presParOf" srcId="{611B3E3B-05B6-492B-9512-6D0751D928A6}" destId="{3008207C-B052-4375-B3AC-9CAA8D0A4D8A}" srcOrd="2" destOrd="0" presId="urn:microsoft.com/office/officeart/2005/8/layout/orgChart1#2"/>
    <dgm:cxn modelId="{97A07492-B63B-41E5-ADFC-8CE2635A8D1E}" type="presParOf" srcId="{611B3E3B-05B6-492B-9512-6D0751D928A6}" destId="{2B47BEDD-378F-435F-9A83-B55209242EE6}" srcOrd="3" destOrd="0" presId="urn:microsoft.com/office/officeart/2005/8/layout/orgChart1#2"/>
    <dgm:cxn modelId="{A2F9AC7E-0546-43B4-9AED-9F9E1EEE8A4C}" type="presParOf" srcId="{2B47BEDD-378F-435F-9A83-B55209242EE6}" destId="{64DC05D7-4593-49A4-ADD2-ED66109BD36A}" srcOrd="0" destOrd="0" presId="urn:microsoft.com/office/officeart/2005/8/layout/orgChart1#2"/>
    <dgm:cxn modelId="{B94BF3DC-A329-4E64-BFB5-49158EDFF364}" type="presParOf" srcId="{64DC05D7-4593-49A4-ADD2-ED66109BD36A}" destId="{01059DEF-8012-43A6-A3AF-D53FBE7C23B3}" srcOrd="0" destOrd="0" presId="urn:microsoft.com/office/officeart/2005/8/layout/orgChart1#2"/>
    <dgm:cxn modelId="{F03ACA22-3035-4A9F-A45C-A97738F22345}" type="presParOf" srcId="{64DC05D7-4593-49A4-ADD2-ED66109BD36A}" destId="{AF8CBB73-032E-4354-B13E-068958149F94}" srcOrd="1" destOrd="0" presId="urn:microsoft.com/office/officeart/2005/8/layout/orgChart1#2"/>
    <dgm:cxn modelId="{C6B82557-9335-4C54-912A-97E11F907E7B}" type="presParOf" srcId="{2B47BEDD-378F-435F-9A83-B55209242EE6}" destId="{C9890395-F00A-4C62-A1BF-E6834BC6A009}" srcOrd="1" destOrd="0" presId="urn:microsoft.com/office/officeart/2005/8/layout/orgChart1#2"/>
    <dgm:cxn modelId="{303E5024-3BA5-4BCC-BDE1-DA0830F7D011}" type="presParOf" srcId="{2B47BEDD-378F-435F-9A83-B55209242EE6}" destId="{BE878C87-B32A-4069-BA31-649302976A36}" srcOrd="2" destOrd="0" presId="urn:microsoft.com/office/officeart/2005/8/layout/orgChart1#2"/>
    <dgm:cxn modelId="{57BA24C0-AA35-41FB-98EB-C7CD19219AE7}" type="presParOf" srcId="{F4DB72DC-8AEB-40CD-9B53-519BF68F8193}" destId="{5DE4087A-5926-4049-ABC9-6BBEB95A8D05}" srcOrd="2" destOrd="0" presId="urn:microsoft.com/office/officeart/2005/8/layout/orgChart1#2"/>
    <dgm:cxn modelId="{A33773BB-0C36-4BB4-A49E-891DB7C19A46}" type="presParOf" srcId="{5DE4087A-5926-4049-ABC9-6BBEB95A8D05}" destId="{9DCA8C43-1D9C-4C3D-8F35-4E8CF1AD3781}" srcOrd="0" destOrd="0" presId="urn:microsoft.com/office/officeart/2005/8/layout/orgChart1#2"/>
    <dgm:cxn modelId="{20463DFB-8683-444E-9664-07B876C38841}" type="presParOf" srcId="{5DE4087A-5926-4049-ABC9-6BBEB95A8D05}" destId="{07546AD2-E655-49E0-8F3E-6C14A15B3603}" srcOrd="1" destOrd="0" presId="urn:microsoft.com/office/officeart/2005/8/layout/orgChart1#2"/>
    <dgm:cxn modelId="{F153F2B6-7A45-424E-BA9B-2C3F4E19B5FF}" type="presParOf" srcId="{07546AD2-E655-49E0-8F3E-6C14A15B3603}" destId="{4CF4BA31-A099-49CB-A17C-D686DCC61B45}" srcOrd="0" destOrd="0" presId="urn:microsoft.com/office/officeart/2005/8/layout/orgChart1#2"/>
    <dgm:cxn modelId="{4EE603B8-9C04-432F-B673-CE1A7EDEF1A0}" type="presParOf" srcId="{4CF4BA31-A099-49CB-A17C-D686DCC61B45}" destId="{03E32025-EB50-43BB-9193-F3066A047A30}" srcOrd="0" destOrd="0" presId="urn:microsoft.com/office/officeart/2005/8/layout/orgChart1#2"/>
    <dgm:cxn modelId="{F2587C5C-8C0B-4CBD-9307-D3A985F3795C}" type="presParOf" srcId="{4CF4BA31-A099-49CB-A17C-D686DCC61B45}" destId="{FD707957-D601-46A9-9115-73B330C0618A}" srcOrd="1" destOrd="0" presId="urn:microsoft.com/office/officeart/2005/8/layout/orgChart1#2"/>
    <dgm:cxn modelId="{DDAF2580-8298-4971-9ACB-F0ED3C892221}" type="presParOf" srcId="{07546AD2-E655-49E0-8F3E-6C14A15B3603}" destId="{EB4CFB1B-0568-4679-9BC2-94948459E768}" srcOrd="1" destOrd="0" presId="urn:microsoft.com/office/officeart/2005/8/layout/orgChart1#2"/>
    <dgm:cxn modelId="{431CE48A-03CE-41A3-B440-D3E4136AAE1F}" type="presParOf" srcId="{EB4CFB1B-0568-4679-9BC2-94948459E768}" destId="{EEA62A87-2FEC-444A-9C17-8558DD20447B}" srcOrd="0" destOrd="0" presId="urn:microsoft.com/office/officeart/2005/8/layout/orgChart1#2"/>
    <dgm:cxn modelId="{FD8C8AB7-375B-4633-AE98-D980980DBA7E}" type="presParOf" srcId="{EB4CFB1B-0568-4679-9BC2-94948459E768}" destId="{FD2BF9E8-5D4C-44E0-BA46-D803586FD635}" srcOrd="1" destOrd="0" presId="urn:microsoft.com/office/officeart/2005/8/layout/orgChart1#2"/>
    <dgm:cxn modelId="{A479553A-55BE-4BA1-A52D-836F67966007}" type="presParOf" srcId="{FD2BF9E8-5D4C-44E0-BA46-D803586FD635}" destId="{AD951949-6AE2-42CB-9B68-3B5773A5F365}" srcOrd="0" destOrd="0" presId="urn:microsoft.com/office/officeart/2005/8/layout/orgChart1#2"/>
    <dgm:cxn modelId="{C56A2F25-50CD-4EA8-B5ED-202E3FE3EC5E}" type="presParOf" srcId="{AD951949-6AE2-42CB-9B68-3B5773A5F365}" destId="{F8FC7C68-2EFE-4E39-856A-7B74C2C0F810}" srcOrd="0" destOrd="0" presId="urn:microsoft.com/office/officeart/2005/8/layout/orgChart1#2"/>
    <dgm:cxn modelId="{313FE98F-3EC0-4FDE-B370-DEDD854E3FF6}" type="presParOf" srcId="{AD951949-6AE2-42CB-9B68-3B5773A5F365}" destId="{282CCA83-1E2A-4ED0-995A-8A511546A162}" srcOrd="1" destOrd="0" presId="urn:microsoft.com/office/officeart/2005/8/layout/orgChart1#2"/>
    <dgm:cxn modelId="{47A8F967-5EA7-4B2A-8CD2-8F18507AEE8A}" type="presParOf" srcId="{FD2BF9E8-5D4C-44E0-BA46-D803586FD635}" destId="{F29FE446-8BEB-4428-B43A-2F4AAFF458EA}" srcOrd="1" destOrd="0" presId="urn:microsoft.com/office/officeart/2005/8/layout/orgChart1#2"/>
    <dgm:cxn modelId="{1DC9A5B0-565C-4C1F-B238-EA7B6F000300}" type="presParOf" srcId="{FD2BF9E8-5D4C-44E0-BA46-D803586FD635}" destId="{AEB74A0E-4B2E-42FB-A674-02731C6CA2BD}" srcOrd="2" destOrd="0" presId="urn:microsoft.com/office/officeart/2005/8/layout/orgChart1#2"/>
    <dgm:cxn modelId="{096BD036-DB7E-4831-86CD-612570F17821}" type="presParOf" srcId="{07546AD2-E655-49E0-8F3E-6C14A15B3603}" destId="{D0E5E367-EDC4-4914-AC31-5FA2EBB083BB}" srcOrd="2" destOrd="0" presId="urn:microsoft.com/office/officeart/2005/8/layout/orgChart1#2"/>
    <dgm:cxn modelId="{56D637B3-8314-4788-9C03-3E2F014DEF95}" type="presParOf" srcId="{5DE4087A-5926-4049-ABC9-6BBEB95A8D05}" destId="{4AFF6A4A-BDE2-49C6-804E-76F8EC39C649}" srcOrd="2" destOrd="0" presId="urn:microsoft.com/office/officeart/2005/8/layout/orgChart1#2"/>
    <dgm:cxn modelId="{F908F821-DBA1-4994-8374-F0D3D506A8E6}" type="presParOf" srcId="{5DE4087A-5926-4049-ABC9-6BBEB95A8D05}" destId="{0C8EBE57-3ED5-492A-8C6B-65E0438AE304}" srcOrd="3" destOrd="0" presId="urn:microsoft.com/office/officeart/2005/8/layout/orgChart1#2"/>
    <dgm:cxn modelId="{B5C3D675-38A1-4039-B208-81FEEBB73945}" type="presParOf" srcId="{0C8EBE57-3ED5-492A-8C6B-65E0438AE304}" destId="{3B711310-ED88-48EE-B694-3FDDC795DC8E}" srcOrd="0" destOrd="0" presId="urn:microsoft.com/office/officeart/2005/8/layout/orgChart1#2"/>
    <dgm:cxn modelId="{77959756-B2DE-45EF-879F-DC5CBF415FE2}" type="presParOf" srcId="{3B711310-ED88-48EE-B694-3FDDC795DC8E}" destId="{50DD40A4-E41A-4D34-A1C6-BD9F5E19D20C}" srcOrd="0" destOrd="0" presId="urn:microsoft.com/office/officeart/2005/8/layout/orgChart1#2"/>
    <dgm:cxn modelId="{B0857500-A90A-4BDF-8D11-0B8888F72E6A}" type="presParOf" srcId="{3B711310-ED88-48EE-B694-3FDDC795DC8E}" destId="{DB7F9C19-D46E-40A3-958A-932BCB246F2A}" srcOrd="1" destOrd="0" presId="urn:microsoft.com/office/officeart/2005/8/layout/orgChart1#2"/>
    <dgm:cxn modelId="{426297E2-B685-4AFA-9971-7503F956B5F3}" type="presParOf" srcId="{0C8EBE57-3ED5-492A-8C6B-65E0438AE304}" destId="{B7CAE71D-EF79-4ECF-AB63-98D21F8110DD}" srcOrd="1" destOrd="0" presId="urn:microsoft.com/office/officeart/2005/8/layout/orgChart1#2"/>
    <dgm:cxn modelId="{F32EFFD4-9AA8-4DF0-B317-6BE9BF4AB751}" type="presParOf" srcId="{B7CAE71D-EF79-4ECF-AB63-98D21F8110DD}" destId="{4E219FBA-8C5F-416F-8D61-A28A5F3B8EDB}" srcOrd="0" destOrd="0" presId="urn:microsoft.com/office/officeart/2005/8/layout/orgChart1#2"/>
    <dgm:cxn modelId="{36A46C7E-DF91-49AF-ABA4-C2BC5E727354}" type="presParOf" srcId="{B7CAE71D-EF79-4ECF-AB63-98D21F8110DD}" destId="{2383E1F6-FAB4-4754-8BB4-65E97B9811CC}" srcOrd="1" destOrd="0" presId="urn:microsoft.com/office/officeart/2005/8/layout/orgChart1#2"/>
    <dgm:cxn modelId="{79A1DF21-654D-4714-93B6-E9A0E83B8CDC}" type="presParOf" srcId="{2383E1F6-FAB4-4754-8BB4-65E97B9811CC}" destId="{8E321EE7-4285-4153-837C-C0988D689A26}" srcOrd="0" destOrd="0" presId="urn:microsoft.com/office/officeart/2005/8/layout/orgChart1#2"/>
    <dgm:cxn modelId="{E3196098-A358-4957-AE5A-92118B8DF943}" type="presParOf" srcId="{8E321EE7-4285-4153-837C-C0988D689A26}" destId="{EDEFDBD5-C907-4532-8DB5-24ED14D77C82}" srcOrd="0" destOrd="0" presId="urn:microsoft.com/office/officeart/2005/8/layout/orgChart1#2"/>
    <dgm:cxn modelId="{E5110C65-E2D0-4BD3-BF33-41331C66E94F}" type="presParOf" srcId="{8E321EE7-4285-4153-837C-C0988D689A26}" destId="{D0168525-D3C3-42AD-A4C0-B4B2244EEDC7}" srcOrd="1" destOrd="0" presId="urn:microsoft.com/office/officeart/2005/8/layout/orgChart1#2"/>
    <dgm:cxn modelId="{865D000C-1A92-476F-8EBB-F803B397D1CC}" type="presParOf" srcId="{2383E1F6-FAB4-4754-8BB4-65E97B9811CC}" destId="{9216BB43-C771-421D-B296-76CD39B658CA}" srcOrd="1" destOrd="0" presId="urn:microsoft.com/office/officeart/2005/8/layout/orgChart1#2"/>
    <dgm:cxn modelId="{B1F8A48F-C41E-46F9-9082-28519D93EBA8}" type="presParOf" srcId="{2383E1F6-FAB4-4754-8BB4-65E97B9811CC}" destId="{F2A459FF-FE8D-4971-B7AE-2A6E781EEA92}" srcOrd="2" destOrd="0" presId="urn:microsoft.com/office/officeart/2005/8/layout/orgChart1#2"/>
    <dgm:cxn modelId="{9015B853-C835-4AE0-83FF-8973605A590A}" type="presParOf" srcId="{0C8EBE57-3ED5-492A-8C6B-65E0438AE304}" destId="{30C1DE23-2814-4EF7-9403-07C739D3FFF6}" srcOrd="2" destOrd="0" presId="urn:microsoft.com/office/officeart/2005/8/layout/orgChart1#2"/>
    <dgm:cxn modelId="{7B5220D3-A76D-44C6-9BFA-1FF51B5C6880}" type="presParOf" srcId="{5ADE593C-CC6D-46A5-865C-0D5E794EF698}" destId="{A3601BDD-2A1F-4729-ADB0-518B5BE9F207}" srcOrd="2" destOrd="0" presId="urn:microsoft.com/office/officeart/2005/8/layout/orgChart1#2"/>
    <dgm:cxn modelId="{E3AFA3B4-8ADB-419E-9C4A-5252FEC58694}" type="presParOf" srcId="{B676C5B4-BB81-D54F-895C-A48CCE84C704}" destId="{3C3AB895-E0D1-43DC-BF05-D3F8DC39A010}" srcOrd="4" destOrd="0" presId="urn:microsoft.com/office/officeart/2005/8/layout/orgChart1#2"/>
    <dgm:cxn modelId="{7B950F12-6D19-47C5-A0CA-A05621F28668}" type="presParOf" srcId="{B676C5B4-BB81-D54F-895C-A48CCE84C704}" destId="{8392353B-D260-4259-97D2-30ABD18CC509}" srcOrd="5" destOrd="0" presId="urn:microsoft.com/office/officeart/2005/8/layout/orgChart1#2"/>
    <dgm:cxn modelId="{7F49C9E4-2E80-4808-92CA-98833CAE0326}" type="presParOf" srcId="{8392353B-D260-4259-97D2-30ABD18CC509}" destId="{6D77BDE6-04D1-4E12-9808-756BE5969F6A}" srcOrd="0" destOrd="0" presId="urn:microsoft.com/office/officeart/2005/8/layout/orgChart1#2"/>
    <dgm:cxn modelId="{6E7EF5E6-3EC8-4A1D-9465-CB5D44B1F852}" type="presParOf" srcId="{6D77BDE6-04D1-4E12-9808-756BE5969F6A}" destId="{BEF7B562-F421-47ED-82FA-F44E0DB33BD1}" srcOrd="0" destOrd="0" presId="urn:microsoft.com/office/officeart/2005/8/layout/orgChart1#2"/>
    <dgm:cxn modelId="{E24CB02A-35C9-4259-A571-FAAEBBA1CAE0}" type="presParOf" srcId="{6D77BDE6-04D1-4E12-9808-756BE5969F6A}" destId="{CB4DDB03-98B4-4A0B-B82A-4983113A6DEA}" srcOrd="1" destOrd="0" presId="urn:microsoft.com/office/officeart/2005/8/layout/orgChart1#2"/>
    <dgm:cxn modelId="{73E09141-C57A-424E-BC10-B610FA4EBA64}" type="presParOf" srcId="{8392353B-D260-4259-97D2-30ABD18CC509}" destId="{3B49E938-23FC-4A65-AF47-77316B86EED0}" srcOrd="1" destOrd="0" presId="urn:microsoft.com/office/officeart/2005/8/layout/orgChart1#2"/>
    <dgm:cxn modelId="{D1FE63C2-AF9E-453F-8135-F601DA325E3C}" type="presParOf" srcId="{3B49E938-23FC-4A65-AF47-77316B86EED0}" destId="{8D4CD9CD-6447-4040-BDBC-E516A926B525}" srcOrd="0" destOrd="0" presId="urn:microsoft.com/office/officeart/2005/8/layout/orgChart1#2"/>
    <dgm:cxn modelId="{F759219D-7134-49E7-A76A-EA5A9062468C}" type="presParOf" srcId="{3B49E938-23FC-4A65-AF47-77316B86EED0}" destId="{5EB2A455-5073-40EE-870E-F4BECC14E091}" srcOrd="1" destOrd="0" presId="urn:microsoft.com/office/officeart/2005/8/layout/orgChart1#2"/>
    <dgm:cxn modelId="{5583E2B3-787A-459C-9DDE-C92EC964B292}" type="presParOf" srcId="{5EB2A455-5073-40EE-870E-F4BECC14E091}" destId="{4F330967-76D5-4FE6-B482-CA531D066492}" srcOrd="0" destOrd="0" presId="urn:microsoft.com/office/officeart/2005/8/layout/orgChart1#2"/>
    <dgm:cxn modelId="{55CB5A6F-9449-4191-A3E6-4F17D7DFC0BA}" type="presParOf" srcId="{4F330967-76D5-4FE6-B482-CA531D066492}" destId="{B310285B-6546-4299-AEFA-057500BF0F08}" srcOrd="0" destOrd="0" presId="urn:microsoft.com/office/officeart/2005/8/layout/orgChart1#2"/>
    <dgm:cxn modelId="{304A6E25-28A8-4041-8AA6-4266926840FF}" type="presParOf" srcId="{4F330967-76D5-4FE6-B482-CA531D066492}" destId="{DD6367CE-4D07-43D6-A338-39BE8FE28DD3}" srcOrd="1" destOrd="0" presId="urn:microsoft.com/office/officeart/2005/8/layout/orgChart1#2"/>
    <dgm:cxn modelId="{C9CD0E2E-6BAF-4BB8-B1C7-79B51EF6EC70}" type="presParOf" srcId="{5EB2A455-5073-40EE-870E-F4BECC14E091}" destId="{AC6F8364-16F0-4761-A502-568CAD31C45C}" srcOrd="1" destOrd="0" presId="urn:microsoft.com/office/officeart/2005/8/layout/orgChart1#2"/>
    <dgm:cxn modelId="{8751C4C4-DC4E-4606-A3E0-DFD12A748E32}" type="presParOf" srcId="{5EB2A455-5073-40EE-870E-F4BECC14E091}" destId="{CE2A5DCC-1648-450F-985F-6B5D0A90E991}" srcOrd="2" destOrd="0" presId="urn:microsoft.com/office/officeart/2005/8/layout/orgChart1#2"/>
    <dgm:cxn modelId="{D771693C-9D04-4010-8ACF-6B35475C8D10}" type="presParOf" srcId="{8392353B-D260-4259-97D2-30ABD18CC509}" destId="{BB7DA286-BB1E-42FF-8C46-0085C2646547}" srcOrd="2" destOrd="0" presId="urn:microsoft.com/office/officeart/2005/8/layout/orgChart1#2"/>
    <dgm:cxn modelId="{5C89DD39-9989-4055-AE9C-683B263ABD4E}" type="presParOf" srcId="{A9C0C9C0-4C8A-C94A-BA1B-52EFF9FA017B}" destId="{17F39351-BE73-4540-94E0-6775909B5309}" srcOrd="2" destOrd="0" presId="urn:microsoft.com/office/officeart/2005/8/layout/orgChart1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1DF0-52B1-344E-8DC7-B1F618EDCF3E}">
      <dsp:nvSpPr>
        <dsp:cNvPr id="0" name=""/>
        <dsp:cNvSpPr/>
      </dsp:nvSpPr>
      <dsp:spPr>
        <a:xfrm>
          <a:off x="8013948" y="3070050"/>
          <a:ext cx="91440" cy="202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2B0A4-3548-4940-8CCE-4D41DE63A404}">
      <dsp:nvSpPr>
        <dsp:cNvPr id="0" name=""/>
        <dsp:cNvSpPr/>
      </dsp:nvSpPr>
      <dsp:spPr>
        <a:xfrm>
          <a:off x="8013948" y="2386097"/>
          <a:ext cx="91440" cy="202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E2119-3E92-5C49-BBB6-BCD813A9943A}">
      <dsp:nvSpPr>
        <dsp:cNvPr id="0" name=""/>
        <dsp:cNvSpPr/>
      </dsp:nvSpPr>
      <dsp:spPr>
        <a:xfrm>
          <a:off x="8002658" y="1623123"/>
          <a:ext cx="91440" cy="281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168"/>
              </a:lnTo>
              <a:lnTo>
                <a:pt x="57010" y="180168"/>
              </a:lnTo>
              <a:lnTo>
                <a:pt x="57010" y="28131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67C11-DCD0-A74D-8878-4656718BA704}">
      <dsp:nvSpPr>
        <dsp:cNvPr id="0" name=""/>
        <dsp:cNvSpPr/>
      </dsp:nvSpPr>
      <dsp:spPr>
        <a:xfrm>
          <a:off x="4574126" y="810923"/>
          <a:ext cx="3474251" cy="330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94"/>
              </a:lnTo>
              <a:lnTo>
                <a:pt x="3474251" y="229394"/>
              </a:lnTo>
              <a:lnTo>
                <a:pt x="3474251" y="33054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817B-2DC7-124D-8691-2A04C0833A82}">
      <dsp:nvSpPr>
        <dsp:cNvPr id="0" name=""/>
        <dsp:cNvSpPr/>
      </dsp:nvSpPr>
      <dsp:spPr>
        <a:xfrm>
          <a:off x="4600636" y="1597238"/>
          <a:ext cx="2293420" cy="30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052"/>
              </a:lnTo>
              <a:lnTo>
                <a:pt x="2293420" y="206052"/>
              </a:lnTo>
              <a:lnTo>
                <a:pt x="2293420" y="3072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AD028-4A6E-794F-A368-274FA73FCE76}">
      <dsp:nvSpPr>
        <dsp:cNvPr id="0" name=""/>
        <dsp:cNvSpPr/>
      </dsp:nvSpPr>
      <dsp:spPr>
        <a:xfrm>
          <a:off x="5343121" y="2386097"/>
          <a:ext cx="144497" cy="1127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078"/>
              </a:lnTo>
              <a:lnTo>
                <a:pt x="144497" y="1127078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85119-FFC9-7449-BB23-F4E16E89AB03}">
      <dsp:nvSpPr>
        <dsp:cNvPr id="0" name=""/>
        <dsp:cNvSpPr/>
      </dsp:nvSpPr>
      <dsp:spPr>
        <a:xfrm>
          <a:off x="5343121" y="2386097"/>
          <a:ext cx="144497" cy="443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124"/>
              </a:lnTo>
              <a:lnTo>
                <a:pt x="144497" y="443124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35AE7-C5AF-E34C-A1E6-DB2638C21B38}">
      <dsp:nvSpPr>
        <dsp:cNvPr id="0" name=""/>
        <dsp:cNvSpPr/>
      </dsp:nvSpPr>
      <dsp:spPr>
        <a:xfrm>
          <a:off x="4600636" y="1597238"/>
          <a:ext cx="1127810" cy="30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052"/>
              </a:lnTo>
              <a:lnTo>
                <a:pt x="1127810" y="206052"/>
              </a:lnTo>
              <a:lnTo>
                <a:pt x="1127810" y="3072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B4B01-BE61-9149-A0EF-28C3141C44E1}">
      <dsp:nvSpPr>
        <dsp:cNvPr id="0" name=""/>
        <dsp:cNvSpPr/>
      </dsp:nvSpPr>
      <dsp:spPr>
        <a:xfrm>
          <a:off x="4517116" y="2386097"/>
          <a:ext cx="91440" cy="202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2F6C4-9B72-A842-AC49-B32A21056D73}">
      <dsp:nvSpPr>
        <dsp:cNvPr id="0" name=""/>
        <dsp:cNvSpPr/>
      </dsp:nvSpPr>
      <dsp:spPr>
        <a:xfrm>
          <a:off x="4517116" y="1597238"/>
          <a:ext cx="91440" cy="307201"/>
        </a:xfrm>
        <a:custGeom>
          <a:avLst/>
          <a:gdLst/>
          <a:ahLst/>
          <a:cxnLst/>
          <a:rect l="0" t="0" r="0" b="0"/>
          <a:pathLst>
            <a:path>
              <a:moveTo>
                <a:pt x="83520" y="0"/>
              </a:moveTo>
              <a:lnTo>
                <a:pt x="83520" y="206052"/>
              </a:lnTo>
              <a:lnTo>
                <a:pt x="45720" y="206052"/>
              </a:lnTo>
              <a:lnTo>
                <a:pt x="45720" y="3072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C6DAC-456E-7D40-B905-CF21F3FD9B82}">
      <dsp:nvSpPr>
        <dsp:cNvPr id="0" name=""/>
        <dsp:cNvSpPr/>
      </dsp:nvSpPr>
      <dsp:spPr>
        <a:xfrm>
          <a:off x="2814420" y="2386097"/>
          <a:ext cx="582805" cy="20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48"/>
              </a:lnTo>
              <a:lnTo>
                <a:pt x="582805" y="101148"/>
              </a:lnTo>
              <a:lnTo>
                <a:pt x="582805" y="2022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9475-38CB-AB43-B41E-682BA0CC7C3F}">
      <dsp:nvSpPr>
        <dsp:cNvPr id="0" name=""/>
        <dsp:cNvSpPr/>
      </dsp:nvSpPr>
      <dsp:spPr>
        <a:xfrm>
          <a:off x="2231614" y="2386097"/>
          <a:ext cx="582805" cy="202296"/>
        </a:xfrm>
        <a:custGeom>
          <a:avLst/>
          <a:gdLst/>
          <a:ahLst/>
          <a:cxnLst/>
          <a:rect l="0" t="0" r="0" b="0"/>
          <a:pathLst>
            <a:path>
              <a:moveTo>
                <a:pt x="582805" y="0"/>
              </a:moveTo>
              <a:lnTo>
                <a:pt x="582805" y="101148"/>
              </a:lnTo>
              <a:lnTo>
                <a:pt x="0" y="101148"/>
              </a:lnTo>
              <a:lnTo>
                <a:pt x="0" y="202296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C4688-AA89-0948-9061-FF7C1BFD7694}">
      <dsp:nvSpPr>
        <dsp:cNvPr id="0" name=""/>
        <dsp:cNvSpPr/>
      </dsp:nvSpPr>
      <dsp:spPr>
        <a:xfrm>
          <a:off x="2814420" y="1597238"/>
          <a:ext cx="1786216" cy="307201"/>
        </a:xfrm>
        <a:custGeom>
          <a:avLst/>
          <a:gdLst/>
          <a:ahLst/>
          <a:cxnLst/>
          <a:rect l="0" t="0" r="0" b="0"/>
          <a:pathLst>
            <a:path>
              <a:moveTo>
                <a:pt x="1786216" y="0"/>
              </a:moveTo>
              <a:lnTo>
                <a:pt x="1786216" y="206052"/>
              </a:lnTo>
              <a:lnTo>
                <a:pt x="0" y="206052"/>
              </a:lnTo>
              <a:lnTo>
                <a:pt x="0" y="307201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0CE4A-6159-DC46-928E-C4EAB2A1BDEE}">
      <dsp:nvSpPr>
        <dsp:cNvPr id="0" name=""/>
        <dsp:cNvSpPr/>
      </dsp:nvSpPr>
      <dsp:spPr>
        <a:xfrm>
          <a:off x="4528406" y="810923"/>
          <a:ext cx="91440" cy="304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09"/>
              </a:lnTo>
              <a:lnTo>
                <a:pt x="72230" y="203509"/>
              </a:lnTo>
              <a:lnTo>
                <a:pt x="72230" y="30465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9CD9A-3118-6E44-A0C1-16527ABEB671}">
      <dsp:nvSpPr>
        <dsp:cNvPr id="0" name=""/>
        <dsp:cNvSpPr/>
      </dsp:nvSpPr>
      <dsp:spPr>
        <a:xfrm>
          <a:off x="1060474" y="1589252"/>
          <a:ext cx="588334" cy="31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038"/>
              </a:lnTo>
              <a:lnTo>
                <a:pt x="588334" y="214038"/>
              </a:lnTo>
              <a:lnTo>
                <a:pt x="588334" y="31518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4F2F-915C-064E-92A6-BB8BA05E1FB0}">
      <dsp:nvSpPr>
        <dsp:cNvPr id="0" name=""/>
        <dsp:cNvSpPr/>
      </dsp:nvSpPr>
      <dsp:spPr>
        <a:xfrm>
          <a:off x="435937" y="3026397"/>
          <a:ext cx="91440" cy="11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39"/>
              </a:lnTo>
              <a:lnTo>
                <a:pt x="59524" y="11039"/>
              </a:lnTo>
              <a:lnTo>
                <a:pt x="59524" y="112187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C2A2A-D47C-8B48-A823-0D4B186921B0}">
      <dsp:nvSpPr>
        <dsp:cNvPr id="0" name=""/>
        <dsp:cNvSpPr/>
      </dsp:nvSpPr>
      <dsp:spPr>
        <a:xfrm>
          <a:off x="435937" y="2386097"/>
          <a:ext cx="91440" cy="158643"/>
        </a:xfrm>
        <a:custGeom>
          <a:avLst/>
          <a:gdLst/>
          <a:ahLst/>
          <a:cxnLst/>
          <a:rect l="0" t="0" r="0" b="0"/>
          <a:pathLst>
            <a:path>
              <a:moveTo>
                <a:pt x="47261" y="0"/>
              </a:moveTo>
              <a:lnTo>
                <a:pt x="47261" y="57495"/>
              </a:lnTo>
              <a:lnTo>
                <a:pt x="45720" y="57495"/>
              </a:lnTo>
              <a:lnTo>
                <a:pt x="45720" y="158643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C80F8-3CD5-164F-A0CA-54933A6F7761}">
      <dsp:nvSpPr>
        <dsp:cNvPr id="0" name=""/>
        <dsp:cNvSpPr/>
      </dsp:nvSpPr>
      <dsp:spPr>
        <a:xfrm>
          <a:off x="483198" y="1589252"/>
          <a:ext cx="577275" cy="315186"/>
        </a:xfrm>
        <a:custGeom>
          <a:avLst/>
          <a:gdLst/>
          <a:ahLst/>
          <a:cxnLst/>
          <a:rect l="0" t="0" r="0" b="0"/>
          <a:pathLst>
            <a:path>
              <a:moveTo>
                <a:pt x="577275" y="0"/>
              </a:moveTo>
              <a:lnTo>
                <a:pt x="577275" y="214038"/>
              </a:lnTo>
              <a:lnTo>
                <a:pt x="0" y="214038"/>
              </a:lnTo>
              <a:lnTo>
                <a:pt x="0" y="31518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F91B5-F8CA-2643-BF48-6919A22979AF}">
      <dsp:nvSpPr>
        <dsp:cNvPr id="0" name=""/>
        <dsp:cNvSpPr/>
      </dsp:nvSpPr>
      <dsp:spPr>
        <a:xfrm>
          <a:off x="1060474" y="810923"/>
          <a:ext cx="3513651" cy="296672"/>
        </a:xfrm>
        <a:custGeom>
          <a:avLst/>
          <a:gdLst/>
          <a:ahLst/>
          <a:cxnLst/>
          <a:rect l="0" t="0" r="0" b="0"/>
          <a:pathLst>
            <a:path>
              <a:moveTo>
                <a:pt x="3513651" y="0"/>
              </a:moveTo>
              <a:lnTo>
                <a:pt x="3513651" y="195523"/>
              </a:lnTo>
              <a:lnTo>
                <a:pt x="0" y="195523"/>
              </a:lnTo>
              <a:lnTo>
                <a:pt x="0" y="29667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7C6A0-44CC-C041-8848-347C1F1109D1}">
      <dsp:nvSpPr>
        <dsp:cNvPr id="0" name=""/>
        <dsp:cNvSpPr/>
      </dsp:nvSpPr>
      <dsp:spPr>
        <a:xfrm>
          <a:off x="4092468" y="329266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游戏</a:t>
          </a:r>
        </a:p>
      </dsp:txBody>
      <dsp:txXfrm>
        <a:off x="4092468" y="329266"/>
        <a:ext cx="963314" cy="481657"/>
      </dsp:txXfrm>
    </dsp:sp>
    <dsp:sp modelId="{E97F202C-2FF6-734A-9860-4689B3D5DD3C}">
      <dsp:nvSpPr>
        <dsp:cNvPr id="0" name=""/>
        <dsp:cNvSpPr/>
      </dsp:nvSpPr>
      <dsp:spPr>
        <a:xfrm>
          <a:off x="578817" y="1107595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玩家</a:t>
          </a:r>
        </a:p>
      </dsp:txBody>
      <dsp:txXfrm>
        <a:off x="578817" y="1107595"/>
        <a:ext cx="963314" cy="481657"/>
      </dsp:txXfrm>
    </dsp:sp>
    <dsp:sp modelId="{3D874F30-A5A4-0743-8045-C384CE47B2CD}">
      <dsp:nvSpPr>
        <dsp:cNvPr id="0" name=""/>
        <dsp:cNvSpPr/>
      </dsp:nvSpPr>
      <dsp:spPr>
        <a:xfrm>
          <a:off x="1541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Player1</a:t>
          </a:r>
          <a:endParaRPr lang="zh-CN" altLang="en-US" sz="1200" kern="1200" dirty="0"/>
        </a:p>
      </dsp:txBody>
      <dsp:txXfrm>
        <a:off x="1541" y="1904439"/>
        <a:ext cx="963314" cy="481657"/>
      </dsp:txXfrm>
    </dsp:sp>
    <dsp:sp modelId="{E0DE1407-2E69-D04E-B4B0-0D15764BCB05}">
      <dsp:nvSpPr>
        <dsp:cNvPr id="0" name=""/>
        <dsp:cNvSpPr/>
      </dsp:nvSpPr>
      <dsp:spPr>
        <a:xfrm>
          <a:off x="0" y="2544740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AI</a:t>
          </a:r>
          <a:endParaRPr lang="zh-CN" altLang="en-US" sz="1200" kern="1200" dirty="0"/>
        </a:p>
      </dsp:txBody>
      <dsp:txXfrm>
        <a:off x="0" y="2544740"/>
        <a:ext cx="963314" cy="481657"/>
      </dsp:txXfrm>
    </dsp:sp>
    <dsp:sp modelId="{4C6F8491-9ED5-6D4B-BF79-60958B79B100}">
      <dsp:nvSpPr>
        <dsp:cNvPr id="0" name=""/>
        <dsp:cNvSpPr/>
      </dsp:nvSpPr>
      <dsp:spPr>
        <a:xfrm>
          <a:off x="13804" y="3138585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脚本</a:t>
          </a:r>
        </a:p>
      </dsp:txBody>
      <dsp:txXfrm>
        <a:off x="13804" y="3138585"/>
        <a:ext cx="963314" cy="481657"/>
      </dsp:txXfrm>
    </dsp:sp>
    <dsp:sp modelId="{9B6C3DCB-9C4D-B746-A8EC-9AA55B0FEE42}">
      <dsp:nvSpPr>
        <dsp:cNvPr id="0" name=""/>
        <dsp:cNvSpPr/>
      </dsp:nvSpPr>
      <dsp:spPr>
        <a:xfrm>
          <a:off x="1167152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Player2</a:t>
          </a:r>
          <a:endParaRPr lang="zh-CN" altLang="en-US" sz="1200" kern="1200" dirty="0"/>
        </a:p>
      </dsp:txBody>
      <dsp:txXfrm>
        <a:off x="1167152" y="1904439"/>
        <a:ext cx="963314" cy="481657"/>
      </dsp:txXfrm>
    </dsp:sp>
    <dsp:sp modelId="{BA0DB6A0-430F-E44E-880B-853D8677E677}">
      <dsp:nvSpPr>
        <dsp:cNvPr id="0" name=""/>
        <dsp:cNvSpPr/>
      </dsp:nvSpPr>
      <dsp:spPr>
        <a:xfrm>
          <a:off x="4118979" y="1115581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功能</a:t>
          </a:r>
        </a:p>
      </dsp:txBody>
      <dsp:txXfrm>
        <a:off x="4118979" y="1115581"/>
        <a:ext cx="963314" cy="481657"/>
      </dsp:txXfrm>
    </dsp:sp>
    <dsp:sp modelId="{1DF3BD67-5CF3-F44C-AB55-73917DEB9679}">
      <dsp:nvSpPr>
        <dsp:cNvPr id="0" name=""/>
        <dsp:cNvSpPr/>
      </dsp:nvSpPr>
      <dsp:spPr>
        <a:xfrm>
          <a:off x="2332762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计时</a:t>
          </a:r>
        </a:p>
      </dsp:txBody>
      <dsp:txXfrm>
        <a:off x="2332762" y="1904439"/>
        <a:ext cx="963314" cy="481657"/>
      </dsp:txXfrm>
    </dsp:sp>
    <dsp:sp modelId="{FEC66F17-9EE3-894A-8145-91E6F847EFF8}">
      <dsp:nvSpPr>
        <dsp:cNvPr id="0" name=""/>
        <dsp:cNvSpPr/>
      </dsp:nvSpPr>
      <dsp:spPr>
        <a:xfrm>
          <a:off x="1749957" y="2588393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Your turn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30s</a:t>
          </a:r>
          <a:endParaRPr lang="zh-CN" altLang="en-US" sz="1200" kern="1200" dirty="0"/>
        </a:p>
      </dsp:txBody>
      <dsp:txXfrm>
        <a:off x="1749957" y="2588393"/>
        <a:ext cx="963314" cy="481657"/>
      </dsp:txXfrm>
    </dsp:sp>
    <dsp:sp modelId="{1B81274E-6960-3545-9D24-F510588363B4}">
      <dsp:nvSpPr>
        <dsp:cNvPr id="0" name=""/>
        <dsp:cNvSpPr/>
      </dsp:nvSpPr>
      <dsp:spPr>
        <a:xfrm>
          <a:off x="2915568" y="2588393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时间到开启下一轮</a:t>
          </a:r>
        </a:p>
      </dsp:txBody>
      <dsp:txXfrm>
        <a:off x="2915568" y="2588393"/>
        <a:ext cx="963314" cy="481657"/>
      </dsp:txXfrm>
    </dsp:sp>
    <dsp:sp modelId="{45FDB78D-D569-304F-9951-8A437F55A5D5}">
      <dsp:nvSpPr>
        <dsp:cNvPr id="0" name=""/>
        <dsp:cNvSpPr/>
      </dsp:nvSpPr>
      <dsp:spPr>
        <a:xfrm>
          <a:off x="4081178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开始结束</a:t>
          </a:r>
        </a:p>
      </dsp:txBody>
      <dsp:txXfrm>
        <a:off x="4081178" y="1904439"/>
        <a:ext cx="963314" cy="481657"/>
      </dsp:txXfrm>
    </dsp:sp>
    <dsp:sp modelId="{CA894A16-571C-BE4F-90BF-819C8955B64E}">
      <dsp:nvSpPr>
        <dsp:cNvPr id="0" name=""/>
        <dsp:cNvSpPr/>
      </dsp:nvSpPr>
      <dsp:spPr>
        <a:xfrm>
          <a:off x="4081178" y="2588393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一方血滴为负结束</a:t>
          </a:r>
        </a:p>
      </dsp:txBody>
      <dsp:txXfrm>
        <a:off x="4081178" y="2588393"/>
        <a:ext cx="963314" cy="481657"/>
      </dsp:txXfrm>
    </dsp:sp>
    <dsp:sp modelId="{548F91C3-2433-E44B-A2EF-F489096913AD}">
      <dsp:nvSpPr>
        <dsp:cNvPr id="0" name=""/>
        <dsp:cNvSpPr/>
      </dsp:nvSpPr>
      <dsp:spPr>
        <a:xfrm>
          <a:off x="5246789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主菜单</a:t>
          </a:r>
        </a:p>
      </dsp:txBody>
      <dsp:txXfrm>
        <a:off x="5246789" y="1904439"/>
        <a:ext cx="963314" cy="481657"/>
      </dsp:txXfrm>
    </dsp:sp>
    <dsp:sp modelId="{2EBA8954-8863-4449-BEC7-74C93E0B955F}">
      <dsp:nvSpPr>
        <dsp:cNvPr id="0" name=""/>
        <dsp:cNvSpPr/>
      </dsp:nvSpPr>
      <dsp:spPr>
        <a:xfrm>
          <a:off x="5487618" y="2588393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选择等级</a:t>
          </a:r>
        </a:p>
      </dsp:txBody>
      <dsp:txXfrm>
        <a:off x="5487618" y="2588393"/>
        <a:ext cx="963314" cy="481657"/>
      </dsp:txXfrm>
    </dsp:sp>
    <dsp:sp modelId="{5FF5F36C-3E7B-8A4F-9D6B-D36D24FD4AB4}">
      <dsp:nvSpPr>
        <dsp:cNvPr id="0" name=""/>
        <dsp:cNvSpPr/>
      </dsp:nvSpPr>
      <dsp:spPr>
        <a:xfrm>
          <a:off x="5487618" y="3272346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卡牌选择</a:t>
          </a:r>
        </a:p>
      </dsp:txBody>
      <dsp:txXfrm>
        <a:off x="5487618" y="3272346"/>
        <a:ext cx="963314" cy="481657"/>
      </dsp:txXfrm>
    </dsp:sp>
    <dsp:sp modelId="{93811FCD-CBD2-1841-A3DE-D7C56FA6CCDA}">
      <dsp:nvSpPr>
        <dsp:cNvPr id="0" name=""/>
        <dsp:cNvSpPr/>
      </dsp:nvSpPr>
      <dsp:spPr>
        <a:xfrm>
          <a:off x="6412400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返回</a:t>
          </a:r>
        </a:p>
      </dsp:txBody>
      <dsp:txXfrm>
        <a:off x="6412400" y="1904439"/>
        <a:ext cx="963314" cy="481657"/>
      </dsp:txXfrm>
    </dsp:sp>
    <dsp:sp modelId="{65DAC24B-DE22-7C43-BFB4-B0788424C734}">
      <dsp:nvSpPr>
        <dsp:cNvPr id="0" name=""/>
        <dsp:cNvSpPr/>
      </dsp:nvSpPr>
      <dsp:spPr>
        <a:xfrm>
          <a:off x="7566720" y="1141465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机制</a:t>
          </a:r>
        </a:p>
      </dsp:txBody>
      <dsp:txXfrm>
        <a:off x="7566720" y="1141465"/>
        <a:ext cx="963314" cy="481657"/>
      </dsp:txXfrm>
    </dsp:sp>
    <dsp:sp modelId="{E23F9283-9470-3946-95DE-273C72B99B1D}">
      <dsp:nvSpPr>
        <dsp:cNvPr id="0" name=""/>
        <dsp:cNvSpPr/>
      </dsp:nvSpPr>
      <dsp:spPr>
        <a:xfrm>
          <a:off x="7578010" y="1904439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回合制</a:t>
          </a:r>
        </a:p>
      </dsp:txBody>
      <dsp:txXfrm>
        <a:off x="7578010" y="1904439"/>
        <a:ext cx="963314" cy="481657"/>
      </dsp:txXfrm>
    </dsp:sp>
    <dsp:sp modelId="{ED80A2EA-59F3-1743-B427-A521EF18E63F}">
      <dsp:nvSpPr>
        <dsp:cNvPr id="0" name=""/>
        <dsp:cNvSpPr/>
      </dsp:nvSpPr>
      <dsp:spPr>
        <a:xfrm>
          <a:off x="7578010" y="2588393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逐次递增的水晶</a:t>
          </a:r>
        </a:p>
      </dsp:txBody>
      <dsp:txXfrm>
        <a:off x="7578010" y="2588393"/>
        <a:ext cx="963314" cy="481657"/>
      </dsp:txXfrm>
    </dsp:sp>
    <dsp:sp modelId="{94C49A0C-6C56-0C4E-81B1-7E9099679F93}">
      <dsp:nvSpPr>
        <dsp:cNvPr id="0" name=""/>
        <dsp:cNvSpPr/>
      </dsp:nvSpPr>
      <dsp:spPr>
        <a:xfrm>
          <a:off x="7578010" y="3272346"/>
          <a:ext cx="963314" cy="481657"/>
        </a:xfrm>
        <a:prstGeom prst="rect">
          <a:avLst/>
        </a:prstGeom>
        <a:gradFill rotWithShape="0">
          <a:gsLst>
            <a:gs pos="0">
              <a:schemeClr val="accent3">
                <a:alpha val="3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3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3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卡牌获取</a:t>
          </a:r>
        </a:p>
      </dsp:txBody>
      <dsp:txXfrm>
        <a:off x="7578010" y="3272346"/>
        <a:ext cx="963314" cy="481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09B9-6BF7-0646-94BF-3E215857510E}">
      <dsp:nvSpPr>
        <dsp:cNvPr id="0" name=""/>
        <dsp:cNvSpPr/>
      </dsp:nvSpPr>
      <dsp:spPr>
        <a:xfrm>
          <a:off x="4398852" y="1173279"/>
          <a:ext cx="91440" cy="203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68772-F210-FD41-B28E-24DE66A03509}">
      <dsp:nvSpPr>
        <dsp:cNvPr id="0" name=""/>
        <dsp:cNvSpPr/>
      </dsp:nvSpPr>
      <dsp:spPr>
        <a:xfrm>
          <a:off x="3532221" y="484602"/>
          <a:ext cx="427748" cy="446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375"/>
              </a:lnTo>
              <a:lnTo>
                <a:pt x="427748" y="4463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BCE5-F1FC-1646-AD51-1E2F4F753C89}">
      <dsp:nvSpPr>
        <dsp:cNvPr id="0" name=""/>
        <dsp:cNvSpPr/>
      </dsp:nvSpPr>
      <dsp:spPr>
        <a:xfrm>
          <a:off x="2641851" y="3237684"/>
          <a:ext cx="145380" cy="11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969"/>
              </a:lnTo>
              <a:lnTo>
                <a:pt x="145380" y="113396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25A91-684E-3849-B14B-0BA5A0259627}">
      <dsp:nvSpPr>
        <dsp:cNvPr id="0" name=""/>
        <dsp:cNvSpPr/>
      </dsp:nvSpPr>
      <dsp:spPr>
        <a:xfrm>
          <a:off x="2641851" y="3237684"/>
          <a:ext cx="145380" cy="445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34"/>
              </a:lnTo>
              <a:lnTo>
                <a:pt x="145380" y="44583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64525-E97F-464F-9A3A-B18EDF466CF3}">
      <dsp:nvSpPr>
        <dsp:cNvPr id="0" name=""/>
        <dsp:cNvSpPr/>
      </dsp:nvSpPr>
      <dsp:spPr>
        <a:xfrm>
          <a:off x="2983813" y="2549549"/>
          <a:ext cx="91440" cy="203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9BA96-037A-614F-96AB-E05A3CEFE2E3}">
      <dsp:nvSpPr>
        <dsp:cNvPr id="0" name=""/>
        <dsp:cNvSpPr/>
      </dsp:nvSpPr>
      <dsp:spPr>
        <a:xfrm>
          <a:off x="2983813" y="1861414"/>
          <a:ext cx="91440" cy="203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5F097-29E6-EA40-A650-A8BD2791BF81}">
      <dsp:nvSpPr>
        <dsp:cNvPr id="0" name=""/>
        <dsp:cNvSpPr/>
      </dsp:nvSpPr>
      <dsp:spPr>
        <a:xfrm>
          <a:off x="2443164" y="1173279"/>
          <a:ext cx="586368" cy="20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6"/>
              </a:lnTo>
              <a:lnTo>
                <a:pt x="586368" y="101766"/>
              </a:lnTo>
              <a:lnTo>
                <a:pt x="586368" y="2035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A4AA3-D134-514F-9FFB-5C6505265DE6}">
      <dsp:nvSpPr>
        <dsp:cNvPr id="0" name=""/>
        <dsp:cNvSpPr/>
      </dsp:nvSpPr>
      <dsp:spPr>
        <a:xfrm>
          <a:off x="1469114" y="3237684"/>
          <a:ext cx="145380" cy="11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969"/>
              </a:lnTo>
              <a:lnTo>
                <a:pt x="145380" y="113396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DD217-EA49-5949-96E9-6F0FD39D2ABB}">
      <dsp:nvSpPr>
        <dsp:cNvPr id="0" name=""/>
        <dsp:cNvSpPr/>
      </dsp:nvSpPr>
      <dsp:spPr>
        <a:xfrm>
          <a:off x="1469114" y="3237684"/>
          <a:ext cx="145380" cy="445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34"/>
              </a:lnTo>
              <a:lnTo>
                <a:pt x="145380" y="44583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BB0B1-7BA9-3A4F-9C32-EE01FC84DC59}">
      <dsp:nvSpPr>
        <dsp:cNvPr id="0" name=""/>
        <dsp:cNvSpPr/>
      </dsp:nvSpPr>
      <dsp:spPr>
        <a:xfrm>
          <a:off x="1811075" y="2549549"/>
          <a:ext cx="91440" cy="203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3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A216C-0EF1-7D42-A77B-10F4EFF4EB98}">
      <dsp:nvSpPr>
        <dsp:cNvPr id="0" name=""/>
        <dsp:cNvSpPr/>
      </dsp:nvSpPr>
      <dsp:spPr>
        <a:xfrm>
          <a:off x="1408325" y="1885106"/>
          <a:ext cx="448470" cy="179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74"/>
              </a:lnTo>
              <a:lnTo>
                <a:pt x="448470" y="78074"/>
              </a:lnTo>
              <a:lnTo>
                <a:pt x="448470" y="17984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62CF3-08C5-1E4F-AC34-F0E7082DAAE1}">
      <dsp:nvSpPr>
        <dsp:cNvPr id="0" name=""/>
        <dsp:cNvSpPr/>
      </dsp:nvSpPr>
      <dsp:spPr>
        <a:xfrm>
          <a:off x="1408325" y="1173279"/>
          <a:ext cx="1034839" cy="227225"/>
        </a:xfrm>
        <a:custGeom>
          <a:avLst/>
          <a:gdLst/>
          <a:ahLst/>
          <a:cxnLst/>
          <a:rect l="0" t="0" r="0" b="0"/>
          <a:pathLst>
            <a:path>
              <a:moveTo>
                <a:pt x="1034839" y="0"/>
              </a:moveTo>
              <a:lnTo>
                <a:pt x="1034839" y="125458"/>
              </a:lnTo>
              <a:lnTo>
                <a:pt x="0" y="125458"/>
              </a:lnTo>
              <a:lnTo>
                <a:pt x="0" y="22722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C8D5-E1BD-DC4E-9120-A91624C63E7C}">
      <dsp:nvSpPr>
        <dsp:cNvPr id="0" name=""/>
        <dsp:cNvSpPr/>
      </dsp:nvSpPr>
      <dsp:spPr>
        <a:xfrm>
          <a:off x="2927766" y="484602"/>
          <a:ext cx="604454" cy="446375"/>
        </a:xfrm>
        <a:custGeom>
          <a:avLst/>
          <a:gdLst/>
          <a:ahLst/>
          <a:cxnLst/>
          <a:rect l="0" t="0" r="0" b="0"/>
          <a:pathLst>
            <a:path>
              <a:moveTo>
                <a:pt x="604454" y="0"/>
              </a:moveTo>
              <a:lnTo>
                <a:pt x="604454" y="446375"/>
              </a:lnTo>
              <a:lnTo>
                <a:pt x="0" y="44637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6B1B-E3C8-824C-BA6B-8DFAA8209CA3}">
      <dsp:nvSpPr>
        <dsp:cNvPr id="0" name=""/>
        <dsp:cNvSpPr/>
      </dsp:nvSpPr>
      <dsp:spPr>
        <a:xfrm>
          <a:off x="3047618" y="0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卡</a:t>
          </a:r>
        </a:p>
      </dsp:txBody>
      <dsp:txXfrm>
        <a:off x="3047618" y="0"/>
        <a:ext cx="969204" cy="484602"/>
      </dsp:txXfrm>
    </dsp:sp>
    <dsp:sp modelId="{1B9C2AD6-A6C0-1647-B7AC-B8EF0DE9C404}">
      <dsp:nvSpPr>
        <dsp:cNvPr id="0" name=""/>
        <dsp:cNvSpPr/>
      </dsp:nvSpPr>
      <dsp:spPr>
        <a:xfrm>
          <a:off x="1958562" y="688676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Player2 card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8562" y="688676"/>
        <a:ext cx="969204" cy="484602"/>
      </dsp:txXfrm>
    </dsp:sp>
    <dsp:sp modelId="{BC00FDF0-7F6E-1D45-A658-E95121A8F2E0}">
      <dsp:nvSpPr>
        <dsp:cNvPr id="0" name=""/>
        <dsp:cNvSpPr/>
      </dsp:nvSpPr>
      <dsp:spPr>
        <a:xfrm>
          <a:off x="923723" y="1400504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Creature card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3723" y="1400504"/>
        <a:ext cx="969204" cy="484602"/>
      </dsp:txXfrm>
    </dsp:sp>
    <dsp:sp modelId="{61FF31D8-9F1D-7740-839F-660C02534434}">
      <dsp:nvSpPr>
        <dsp:cNvPr id="0" name=""/>
        <dsp:cNvSpPr/>
      </dsp:nvSpPr>
      <dsp:spPr>
        <a:xfrm>
          <a:off x="1372193" y="2064947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Boss/spell card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2193" y="2064947"/>
        <a:ext cx="969204" cy="484602"/>
      </dsp:txXfrm>
    </dsp:sp>
    <dsp:sp modelId="{5F84C921-3277-D944-879A-58BF44FE3D97}">
      <dsp:nvSpPr>
        <dsp:cNvPr id="0" name=""/>
        <dsp:cNvSpPr/>
      </dsp:nvSpPr>
      <dsp:spPr>
        <a:xfrm>
          <a:off x="1372193" y="2753082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target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2193" y="2753082"/>
        <a:ext cx="969204" cy="484602"/>
      </dsp:txXfrm>
    </dsp:sp>
    <dsp:sp modelId="{39B737D9-7D6D-A643-B055-4AE6FABD414C}">
      <dsp:nvSpPr>
        <dsp:cNvPr id="0" name=""/>
        <dsp:cNvSpPr/>
      </dsp:nvSpPr>
      <dsp:spPr>
        <a:xfrm>
          <a:off x="1614494" y="3441217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4494" y="3441217"/>
        <a:ext cx="969204" cy="484602"/>
      </dsp:txXfrm>
    </dsp:sp>
    <dsp:sp modelId="{31EEAD91-C472-7742-B16B-EA88A290A540}">
      <dsp:nvSpPr>
        <dsp:cNvPr id="0" name=""/>
        <dsp:cNvSpPr/>
      </dsp:nvSpPr>
      <dsp:spPr>
        <a:xfrm>
          <a:off x="1614494" y="4129353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4494" y="4129353"/>
        <a:ext cx="969204" cy="484602"/>
      </dsp:txXfrm>
    </dsp:sp>
    <dsp:sp modelId="{59FE45DD-3B4F-EA47-BAEC-E3F8821D4A4C}">
      <dsp:nvSpPr>
        <dsp:cNvPr id="0" name=""/>
        <dsp:cNvSpPr/>
      </dsp:nvSpPr>
      <dsp:spPr>
        <a:xfrm>
          <a:off x="2544931" y="1376812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Spell card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44931" y="1376812"/>
        <a:ext cx="969204" cy="484602"/>
      </dsp:txXfrm>
    </dsp:sp>
    <dsp:sp modelId="{B68D3D18-D469-4842-ACC9-1381FDC98644}">
      <dsp:nvSpPr>
        <dsp:cNvPr id="0" name=""/>
        <dsp:cNvSpPr/>
      </dsp:nvSpPr>
      <dsp:spPr>
        <a:xfrm>
          <a:off x="2544931" y="2064947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Main area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44931" y="2064947"/>
        <a:ext cx="969204" cy="484602"/>
      </dsp:txXfrm>
    </dsp:sp>
    <dsp:sp modelId="{449C30D2-7AEF-D84A-AFB6-0B2B4FA27EB8}">
      <dsp:nvSpPr>
        <dsp:cNvPr id="0" name=""/>
        <dsp:cNvSpPr/>
      </dsp:nvSpPr>
      <dsp:spPr>
        <a:xfrm>
          <a:off x="2544931" y="2753082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drag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44931" y="2753082"/>
        <a:ext cx="969204" cy="484602"/>
      </dsp:txXfrm>
    </dsp:sp>
    <dsp:sp modelId="{BFD141AB-C2BD-8545-B8AB-829BED386EA1}">
      <dsp:nvSpPr>
        <dsp:cNvPr id="0" name=""/>
        <dsp:cNvSpPr/>
      </dsp:nvSpPr>
      <dsp:spPr>
        <a:xfrm>
          <a:off x="2787232" y="3441217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en-US" altLang="zh-C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7232" y="3441217"/>
        <a:ext cx="969204" cy="484602"/>
      </dsp:txXfrm>
    </dsp:sp>
    <dsp:sp modelId="{DC5414DF-FCD4-584B-9D95-4FB53BDE1544}">
      <dsp:nvSpPr>
        <dsp:cNvPr id="0" name=""/>
        <dsp:cNvSpPr/>
      </dsp:nvSpPr>
      <dsp:spPr>
        <a:xfrm>
          <a:off x="2787232" y="4129353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7232" y="4129353"/>
        <a:ext cx="969204" cy="484602"/>
      </dsp:txXfrm>
    </dsp:sp>
    <dsp:sp modelId="{F7A7AB53-4EFD-A54A-B9B2-9258E08510B1}">
      <dsp:nvSpPr>
        <dsp:cNvPr id="0" name=""/>
        <dsp:cNvSpPr/>
      </dsp:nvSpPr>
      <dsp:spPr>
        <a:xfrm>
          <a:off x="3959969" y="688676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Player1 card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9969" y="688676"/>
        <a:ext cx="969204" cy="484602"/>
      </dsp:txXfrm>
    </dsp:sp>
    <dsp:sp modelId="{D4875C95-45BE-ED4F-BC04-D4476F73D8AA}">
      <dsp:nvSpPr>
        <dsp:cNvPr id="0" name=""/>
        <dsp:cNvSpPr/>
      </dsp:nvSpPr>
      <dsp:spPr>
        <a:xfrm>
          <a:off x="3959969" y="1376812"/>
          <a:ext cx="969204" cy="4846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>
              <a:latin typeface="Arial" panose="020B0604020202020204" pitchFamily="34" charset="0"/>
              <a:cs typeface="Arial" panose="020B0604020202020204" pitchFamily="34" charset="0"/>
            </a:rPr>
            <a:t>end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9969" y="1376812"/>
        <a:ext cx="969204" cy="484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423B5-30EC-C64E-84FB-02BB4AE75D75}">
      <dsp:nvSpPr>
        <dsp:cNvPr id="0" name=""/>
        <dsp:cNvSpPr/>
      </dsp:nvSpPr>
      <dsp:spPr>
        <a:xfrm>
          <a:off x="4636715" y="555153"/>
          <a:ext cx="2346076" cy="232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34"/>
              </a:lnTo>
              <a:lnTo>
                <a:pt x="2346076" y="116334"/>
              </a:lnTo>
              <a:lnTo>
                <a:pt x="2346076" y="23266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05D76-5980-0040-9E4D-8DFFAC6A9597}">
      <dsp:nvSpPr>
        <dsp:cNvPr id="0" name=""/>
        <dsp:cNvSpPr/>
      </dsp:nvSpPr>
      <dsp:spPr>
        <a:xfrm>
          <a:off x="4636715" y="555153"/>
          <a:ext cx="1005461" cy="232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34"/>
              </a:lnTo>
              <a:lnTo>
                <a:pt x="1005461" y="116334"/>
              </a:lnTo>
              <a:lnTo>
                <a:pt x="1005461" y="23266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177A1-A90E-F44C-9D6D-C76B971D0DE1}">
      <dsp:nvSpPr>
        <dsp:cNvPr id="0" name=""/>
        <dsp:cNvSpPr/>
      </dsp:nvSpPr>
      <dsp:spPr>
        <a:xfrm>
          <a:off x="3555249" y="2008108"/>
          <a:ext cx="521111" cy="1366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111" y="136664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54479-FA88-6B4A-8126-081721FA1AD4}">
      <dsp:nvSpPr>
        <dsp:cNvPr id="0" name=""/>
        <dsp:cNvSpPr/>
      </dsp:nvSpPr>
      <dsp:spPr>
        <a:xfrm>
          <a:off x="3555249" y="2008108"/>
          <a:ext cx="521111" cy="674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111" y="67459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FFFF-514D-7948-A3AD-B0E93126EAA0}">
      <dsp:nvSpPr>
        <dsp:cNvPr id="0" name=""/>
        <dsp:cNvSpPr/>
      </dsp:nvSpPr>
      <dsp:spPr>
        <a:xfrm>
          <a:off x="3998427" y="1341795"/>
          <a:ext cx="303134" cy="112340"/>
        </a:xfrm>
        <a:custGeom>
          <a:avLst/>
          <a:gdLst/>
          <a:ahLst/>
          <a:cxnLst/>
          <a:rect l="0" t="0" r="0" b="0"/>
          <a:pathLst>
            <a:path>
              <a:moveTo>
                <a:pt x="303134" y="0"/>
              </a:moveTo>
              <a:lnTo>
                <a:pt x="0" y="0"/>
              </a:lnTo>
              <a:lnTo>
                <a:pt x="0" y="11234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C458-B8F6-EE47-B8CC-E1B3FD0E0C5D}">
      <dsp:nvSpPr>
        <dsp:cNvPr id="0" name=""/>
        <dsp:cNvSpPr/>
      </dsp:nvSpPr>
      <dsp:spPr>
        <a:xfrm>
          <a:off x="4301562" y="555153"/>
          <a:ext cx="335153" cy="232668"/>
        </a:xfrm>
        <a:custGeom>
          <a:avLst/>
          <a:gdLst/>
          <a:ahLst/>
          <a:cxnLst/>
          <a:rect l="0" t="0" r="0" b="0"/>
          <a:pathLst>
            <a:path>
              <a:moveTo>
                <a:pt x="335153" y="0"/>
              </a:moveTo>
              <a:lnTo>
                <a:pt x="335153" y="116334"/>
              </a:lnTo>
              <a:lnTo>
                <a:pt x="0" y="116334"/>
              </a:lnTo>
              <a:lnTo>
                <a:pt x="0" y="23266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0FA74-7743-4149-9C09-D4A87D162A40}">
      <dsp:nvSpPr>
        <dsp:cNvPr id="0" name=""/>
        <dsp:cNvSpPr/>
      </dsp:nvSpPr>
      <dsp:spPr>
        <a:xfrm>
          <a:off x="2290639" y="1341795"/>
          <a:ext cx="302823" cy="315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63"/>
              </a:lnTo>
              <a:lnTo>
                <a:pt x="302823" y="199463"/>
              </a:lnTo>
              <a:lnTo>
                <a:pt x="302823" y="31579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82FE4-1D86-9D4A-9D41-71BC0076958D}">
      <dsp:nvSpPr>
        <dsp:cNvPr id="0" name=""/>
        <dsp:cNvSpPr/>
      </dsp:nvSpPr>
      <dsp:spPr>
        <a:xfrm>
          <a:off x="963989" y="2231464"/>
          <a:ext cx="91440" cy="243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16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64260-6E34-744A-8A52-8F4DE5E54D42}">
      <dsp:nvSpPr>
        <dsp:cNvPr id="0" name=""/>
        <dsp:cNvSpPr/>
      </dsp:nvSpPr>
      <dsp:spPr>
        <a:xfrm>
          <a:off x="1009709" y="1341795"/>
          <a:ext cx="1280929" cy="335696"/>
        </a:xfrm>
        <a:custGeom>
          <a:avLst/>
          <a:gdLst/>
          <a:ahLst/>
          <a:cxnLst/>
          <a:rect l="0" t="0" r="0" b="0"/>
          <a:pathLst>
            <a:path>
              <a:moveTo>
                <a:pt x="1280929" y="0"/>
              </a:moveTo>
              <a:lnTo>
                <a:pt x="1280929" y="219362"/>
              </a:lnTo>
              <a:lnTo>
                <a:pt x="0" y="219362"/>
              </a:lnTo>
              <a:lnTo>
                <a:pt x="0" y="33569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1431-CFBA-3542-8D5D-D0F271D8814A}">
      <dsp:nvSpPr>
        <dsp:cNvPr id="0" name=""/>
        <dsp:cNvSpPr/>
      </dsp:nvSpPr>
      <dsp:spPr>
        <a:xfrm>
          <a:off x="2290639" y="555153"/>
          <a:ext cx="2346076" cy="232668"/>
        </a:xfrm>
        <a:custGeom>
          <a:avLst/>
          <a:gdLst/>
          <a:ahLst/>
          <a:cxnLst/>
          <a:rect l="0" t="0" r="0" b="0"/>
          <a:pathLst>
            <a:path>
              <a:moveTo>
                <a:pt x="2346076" y="0"/>
              </a:moveTo>
              <a:lnTo>
                <a:pt x="2346076" y="116334"/>
              </a:lnTo>
              <a:lnTo>
                <a:pt x="0" y="116334"/>
              </a:lnTo>
              <a:lnTo>
                <a:pt x="0" y="23266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1421B-C1D3-9C4E-88A0-F7F8C246AFCB}">
      <dsp:nvSpPr>
        <dsp:cNvPr id="0" name=""/>
        <dsp:cNvSpPr/>
      </dsp:nvSpPr>
      <dsp:spPr>
        <a:xfrm>
          <a:off x="4082742" y="1180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卡牌</a:t>
          </a:r>
        </a:p>
      </dsp:txBody>
      <dsp:txXfrm>
        <a:off x="4082742" y="1180"/>
        <a:ext cx="1107946" cy="553973"/>
      </dsp:txXfrm>
    </dsp:sp>
    <dsp:sp modelId="{181169C3-92DC-2F4E-A605-380FFD5E836D}">
      <dsp:nvSpPr>
        <dsp:cNvPr id="0" name=""/>
        <dsp:cNvSpPr/>
      </dsp:nvSpPr>
      <dsp:spPr>
        <a:xfrm>
          <a:off x="1736666" y="787822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旋转</a:t>
          </a:r>
        </a:p>
      </dsp:txBody>
      <dsp:txXfrm>
        <a:off x="1736666" y="787822"/>
        <a:ext cx="1107946" cy="553973"/>
      </dsp:txXfrm>
    </dsp:sp>
    <dsp:sp modelId="{6DB21ECF-B2AD-314A-8BF5-82BB3D602C67}">
      <dsp:nvSpPr>
        <dsp:cNvPr id="0" name=""/>
        <dsp:cNvSpPr/>
      </dsp:nvSpPr>
      <dsp:spPr>
        <a:xfrm>
          <a:off x="455736" y="1677491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facepoint</a:t>
          </a:r>
          <a:endParaRPr lang="zh-CN" altLang="en-US" sz="1300" kern="1200" dirty="0"/>
        </a:p>
      </dsp:txBody>
      <dsp:txXfrm>
        <a:off x="455736" y="1677491"/>
        <a:ext cx="1107946" cy="553973"/>
      </dsp:txXfrm>
    </dsp:sp>
    <dsp:sp modelId="{DC32BDCE-D595-D84D-AE96-7B2F1745511F}">
      <dsp:nvSpPr>
        <dsp:cNvPr id="0" name=""/>
        <dsp:cNvSpPr/>
      </dsp:nvSpPr>
      <dsp:spPr>
        <a:xfrm>
          <a:off x="455736" y="2474625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showback</a:t>
          </a:r>
          <a:endParaRPr lang="zh-CN" altLang="en-US" sz="1300" kern="1200" dirty="0"/>
        </a:p>
      </dsp:txBody>
      <dsp:txXfrm>
        <a:off x="455736" y="2474625"/>
        <a:ext cx="1107946" cy="553973"/>
      </dsp:txXfrm>
    </dsp:sp>
    <dsp:sp modelId="{E2C72CF2-DCCB-8144-A446-F2C48811D492}">
      <dsp:nvSpPr>
        <dsp:cNvPr id="0" name=""/>
        <dsp:cNvSpPr/>
      </dsp:nvSpPr>
      <dsp:spPr>
        <a:xfrm>
          <a:off x="2039490" y="1657593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maincamera</a:t>
          </a:r>
          <a:endParaRPr lang="zh-CN" altLang="en-US" sz="1300" kern="1200" dirty="0"/>
        </a:p>
      </dsp:txBody>
      <dsp:txXfrm>
        <a:off x="2039490" y="1657593"/>
        <a:ext cx="1107946" cy="553973"/>
      </dsp:txXfrm>
    </dsp:sp>
    <dsp:sp modelId="{0FF56CBE-EA11-A148-B757-31641EA81278}">
      <dsp:nvSpPr>
        <dsp:cNvPr id="0" name=""/>
        <dsp:cNvSpPr/>
      </dsp:nvSpPr>
      <dsp:spPr>
        <a:xfrm>
          <a:off x="3747588" y="787822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卡牌预览</a:t>
          </a:r>
        </a:p>
      </dsp:txBody>
      <dsp:txXfrm>
        <a:off x="3747588" y="787822"/>
        <a:ext cx="1107946" cy="553973"/>
      </dsp:txXfrm>
    </dsp:sp>
    <dsp:sp modelId="{2C185F00-8E8E-8C4B-A261-B3326ED3A087}">
      <dsp:nvSpPr>
        <dsp:cNvPr id="0" name=""/>
        <dsp:cNvSpPr/>
      </dsp:nvSpPr>
      <dsp:spPr>
        <a:xfrm>
          <a:off x="3444454" y="1454135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preview</a:t>
          </a:r>
          <a:endParaRPr lang="zh-CN" altLang="en-US" sz="1300" kern="1200" dirty="0"/>
        </a:p>
      </dsp:txBody>
      <dsp:txXfrm>
        <a:off x="3444454" y="1454135"/>
        <a:ext cx="1107946" cy="553973"/>
      </dsp:txXfrm>
    </dsp:sp>
    <dsp:sp modelId="{E4856E69-3746-F643-90EE-CF1C59E9BA09}">
      <dsp:nvSpPr>
        <dsp:cNvPr id="0" name=""/>
        <dsp:cNvSpPr/>
      </dsp:nvSpPr>
      <dsp:spPr>
        <a:xfrm>
          <a:off x="2968414" y="2405717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onmouseup</a:t>
          </a:r>
          <a:endParaRPr lang="zh-CN" altLang="en-US" sz="1300" kern="1200" dirty="0"/>
        </a:p>
      </dsp:txBody>
      <dsp:txXfrm>
        <a:off x="2968414" y="2405717"/>
        <a:ext cx="1107946" cy="553973"/>
      </dsp:txXfrm>
    </dsp:sp>
    <dsp:sp modelId="{E1879B34-6DFE-2F47-89EB-FE05AAC3F2DC}">
      <dsp:nvSpPr>
        <dsp:cNvPr id="0" name=""/>
        <dsp:cNvSpPr/>
      </dsp:nvSpPr>
      <dsp:spPr>
        <a:xfrm>
          <a:off x="2968414" y="3097768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onmousedown</a:t>
          </a:r>
          <a:endParaRPr lang="zh-CN" altLang="en-US" sz="1300" kern="1200" dirty="0"/>
        </a:p>
      </dsp:txBody>
      <dsp:txXfrm>
        <a:off x="2968414" y="3097768"/>
        <a:ext cx="1107946" cy="553973"/>
      </dsp:txXfrm>
    </dsp:sp>
    <dsp:sp modelId="{51380D25-99AA-5342-8A73-1E9DA6E039A4}">
      <dsp:nvSpPr>
        <dsp:cNvPr id="0" name=""/>
        <dsp:cNvSpPr/>
      </dsp:nvSpPr>
      <dsp:spPr>
        <a:xfrm>
          <a:off x="5088203" y="787822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随机发牌</a:t>
          </a:r>
        </a:p>
      </dsp:txBody>
      <dsp:txXfrm>
        <a:off x="5088203" y="787822"/>
        <a:ext cx="1107946" cy="553973"/>
      </dsp:txXfrm>
    </dsp:sp>
    <dsp:sp modelId="{2527BED1-0C96-2544-A799-C3C1634E250E}">
      <dsp:nvSpPr>
        <dsp:cNvPr id="0" name=""/>
        <dsp:cNvSpPr/>
      </dsp:nvSpPr>
      <dsp:spPr>
        <a:xfrm>
          <a:off x="6428818" y="787822"/>
          <a:ext cx="1107946" cy="5539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拖拽</a:t>
          </a:r>
        </a:p>
      </dsp:txBody>
      <dsp:txXfrm>
        <a:off x="6428818" y="787822"/>
        <a:ext cx="1107946" cy="553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09B9-6BF7-0646-94BF-3E215857510E}">
      <dsp:nvSpPr>
        <dsp:cNvPr id="0" name=""/>
        <dsp:cNvSpPr/>
      </dsp:nvSpPr>
      <dsp:spPr>
        <a:xfrm>
          <a:off x="5396064" y="1324376"/>
          <a:ext cx="91440" cy="229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47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68772-F210-FD41-B28E-24DE66A03509}">
      <dsp:nvSpPr>
        <dsp:cNvPr id="0" name=""/>
        <dsp:cNvSpPr/>
      </dsp:nvSpPr>
      <dsp:spPr>
        <a:xfrm>
          <a:off x="4414432" y="548530"/>
          <a:ext cx="480980" cy="50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660"/>
              </a:lnTo>
              <a:lnTo>
                <a:pt x="480980" y="5026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BCE5-F1FC-1646-AD51-1E2F4F753C89}">
      <dsp:nvSpPr>
        <dsp:cNvPr id="0" name=""/>
        <dsp:cNvSpPr/>
      </dsp:nvSpPr>
      <dsp:spPr>
        <a:xfrm>
          <a:off x="3409285" y="3651915"/>
          <a:ext cx="163911" cy="1278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507"/>
              </a:lnTo>
              <a:lnTo>
                <a:pt x="163911" y="12785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25A91-684E-3849-B14B-0BA5A0259627}">
      <dsp:nvSpPr>
        <dsp:cNvPr id="0" name=""/>
        <dsp:cNvSpPr/>
      </dsp:nvSpPr>
      <dsp:spPr>
        <a:xfrm>
          <a:off x="3409285" y="3651915"/>
          <a:ext cx="163911" cy="50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660"/>
              </a:lnTo>
              <a:lnTo>
                <a:pt x="163911" y="50266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64525-E97F-464F-9A3A-B18EDF466CF3}">
      <dsp:nvSpPr>
        <dsp:cNvPr id="0" name=""/>
        <dsp:cNvSpPr/>
      </dsp:nvSpPr>
      <dsp:spPr>
        <a:xfrm>
          <a:off x="3800662" y="2876069"/>
          <a:ext cx="91440" cy="229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47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9BA96-037A-614F-96AB-E05A3CEFE2E3}">
      <dsp:nvSpPr>
        <dsp:cNvPr id="0" name=""/>
        <dsp:cNvSpPr/>
      </dsp:nvSpPr>
      <dsp:spPr>
        <a:xfrm>
          <a:off x="3800662" y="2100223"/>
          <a:ext cx="91440" cy="229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47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5F097-29E6-EA40-A650-A8BD2791BF81}">
      <dsp:nvSpPr>
        <dsp:cNvPr id="0" name=""/>
        <dsp:cNvSpPr/>
      </dsp:nvSpPr>
      <dsp:spPr>
        <a:xfrm>
          <a:off x="3185273" y="1324376"/>
          <a:ext cx="661108" cy="22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37"/>
              </a:lnTo>
              <a:lnTo>
                <a:pt x="661108" y="114737"/>
              </a:lnTo>
              <a:lnTo>
                <a:pt x="661108" y="22947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A4AA3-D134-514F-9FFB-5C6505265DE6}">
      <dsp:nvSpPr>
        <dsp:cNvPr id="0" name=""/>
        <dsp:cNvSpPr/>
      </dsp:nvSpPr>
      <dsp:spPr>
        <a:xfrm>
          <a:off x="2087068" y="3651915"/>
          <a:ext cx="163911" cy="1278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507"/>
              </a:lnTo>
              <a:lnTo>
                <a:pt x="163911" y="127850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DD217-EA49-5949-96E9-6F0FD39D2ABB}">
      <dsp:nvSpPr>
        <dsp:cNvPr id="0" name=""/>
        <dsp:cNvSpPr/>
      </dsp:nvSpPr>
      <dsp:spPr>
        <a:xfrm>
          <a:off x="2087068" y="3651915"/>
          <a:ext cx="163911" cy="50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660"/>
              </a:lnTo>
              <a:lnTo>
                <a:pt x="163911" y="50266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BB0B1-7BA9-3A4F-9C32-EE01FC84DC59}">
      <dsp:nvSpPr>
        <dsp:cNvPr id="0" name=""/>
        <dsp:cNvSpPr/>
      </dsp:nvSpPr>
      <dsp:spPr>
        <a:xfrm>
          <a:off x="2478445" y="2876069"/>
          <a:ext cx="91440" cy="2294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475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A216C-0EF1-7D42-A77B-10F4EFF4EB98}">
      <dsp:nvSpPr>
        <dsp:cNvPr id="0" name=""/>
        <dsp:cNvSpPr/>
      </dsp:nvSpPr>
      <dsp:spPr>
        <a:xfrm>
          <a:off x="2018532" y="2126935"/>
          <a:ext cx="505633" cy="20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25"/>
              </a:lnTo>
              <a:lnTo>
                <a:pt x="505633" y="88025"/>
              </a:lnTo>
              <a:lnTo>
                <a:pt x="505633" y="20276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62CF3-08C5-1E4F-AC34-F0E7082DAAE1}">
      <dsp:nvSpPr>
        <dsp:cNvPr id="0" name=""/>
        <dsp:cNvSpPr/>
      </dsp:nvSpPr>
      <dsp:spPr>
        <a:xfrm>
          <a:off x="2018532" y="1324376"/>
          <a:ext cx="1166741" cy="256187"/>
        </a:xfrm>
        <a:custGeom>
          <a:avLst/>
          <a:gdLst/>
          <a:ahLst/>
          <a:cxnLst/>
          <a:rect l="0" t="0" r="0" b="0"/>
          <a:pathLst>
            <a:path>
              <a:moveTo>
                <a:pt x="1166741" y="0"/>
              </a:moveTo>
              <a:lnTo>
                <a:pt x="1166741" y="141449"/>
              </a:lnTo>
              <a:lnTo>
                <a:pt x="0" y="141449"/>
              </a:lnTo>
              <a:lnTo>
                <a:pt x="0" y="25618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C8D5-E1BD-DC4E-9120-A91624C63E7C}">
      <dsp:nvSpPr>
        <dsp:cNvPr id="0" name=""/>
        <dsp:cNvSpPr/>
      </dsp:nvSpPr>
      <dsp:spPr>
        <a:xfrm>
          <a:off x="3731644" y="548530"/>
          <a:ext cx="682788" cy="502660"/>
        </a:xfrm>
        <a:custGeom>
          <a:avLst/>
          <a:gdLst/>
          <a:ahLst/>
          <a:cxnLst/>
          <a:rect l="0" t="0" r="0" b="0"/>
          <a:pathLst>
            <a:path>
              <a:moveTo>
                <a:pt x="682788" y="0"/>
              </a:moveTo>
              <a:lnTo>
                <a:pt x="682788" y="502660"/>
              </a:lnTo>
              <a:lnTo>
                <a:pt x="0" y="5026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6B1B-E3C8-824C-BA6B-8DFAA8209CA3}">
      <dsp:nvSpPr>
        <dsp:cNvPr id="0" name=""/>
        <dsp:cNvSpPr/>
      </dsp:nvSpPr>
      <dsp:spPr>
        <a:xfrm>
          <a:off x="3868062" y="2159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卡牌</a:t>
          </a:r>
        </a:p>
      </dsp:txBody>
      <dsp:txXfrm>
        <a:off x="3868062" y="2159"/>
        <a:ext cx="1092741" cy="546370"/>
      </dsp:txXfrm>
    </dsp:sp>
    <dsp:sp modelId="{1B9C2AD6-A6C0-1647-B7AC-B8EF0DE9C404}">
      <dsp:nvSpPr>
        <dsp:cNvPr id="0" name=""/>
        <dsp:cNvSpPr/>
      </dsp:nvSpPr>
      <dsp:spPr>
        <a:xfrm>
          <a:off x="2638903" y="778006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Player2 card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8903" y="778006"/>
        <a:ext cx="1092741" cy="546370"/>
      </dsp:txXfrm>
    </dsp:sp>
    <dsp:sp modelId="{BC00FDF0-7F6E-1D45-A658-E95121A8F2E0}">
      <dsp:nvSpPr>
        <dsp:cNvPr id="0" name=""/>
        <dsp:cNvSpPr/>
      </dsp:nvSpPr>
      <dsp:spPr>
        <a:xfrm>
          <a:off x="1472161" y="1580564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Creature card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2161" y="1580564"/>
        <a:ext cx="1092741" cy="546370"/>
      </dsp:txXfrm>
    </dsp:sp>
    <dsp:sp modelId="{61FF31D8-9F1D-7740-839F-660C02534434}">
      <dsp:nvSpPr>
        <dsp:cNvPr id="0" name=""/>
        <dsp:cNvSpPr/>
      </dsp:nvSpPr>
      <dsp:spPr>
        <a:xfrm>
          <a:off x="1977794" y="2329698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Boss/spell card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7794" y="2329698"/>
        <a:ext cx="1092741" cy="546370"/>
      </dsp:txXfrm>
    </dsp:sp>
    <dsp:sp modelId="{5F84C921-3277-D944-879A-58BF44FE3D97}">
      <dsp:nvSpPr>
        <dsp:cNvPr id="0" name=""/>
        <dsp:cNvSpPr/>
      </dsp:nvSpPr>
      <dsp:spPr>
        <a:xfrm>
          <a:off x="1977794" y="3105544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target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7794" y="3105544"/>
        <a:ext cx="1092741" cy="546370"/>
      </dsp:txXfrm>
    </dsp:sp>
    <dsp:sp modelId="{39B737D9-7D6D-A643-B055-4AE6FABD414C}">
      <dsp:nvSpPr>
        <dsp:cNvPr id="0" name=""/>
        <dsp:cNvSpPr/>
      </dsp:nvSpPr>
      <dsp:spPr>
        <a:xfrm>
          <a:off x="2250980" y="3881391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0980" y="3881391"/>
        <a:ext cx="1092741" cy="546370"/>
      </dsp:txXfrm>
    </dsp:sp>
    <dsp:sp modelId="{31EEAD91-C472-7742-B16B-EA88A290A540}">
      <dsp:nvSpPr>
        <dsp:cNvPr id="0" name=""/>
        <dsp:cNvSpPr/>
      </dsp:nvSpPr>
      <dsp:spPr>
        <a:xfrm>
          <a:off x="2250980" y="4657237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0980" y="4657237"/>
        <a:ext cx="1092741" cy="546370"/>
      </dsp:txXfrm>
    </dsp:sp>
    <dsp:sp modelId="{59FE45DD-3B4F-EA47-BAEC-E3F8821D4A4C}">
      <dsp:nvSpPr>
        <dsp:cNvPr id="0" name=""/>
        <dsp:cNvSpPr/>
      </dsp:nvSpPr>
      <dsp:spPr>
        <a:xfrm>
          <a:off x="3300011" y="1553852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Spell card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011" y="1553852"/>
        <a:ext cx="1092741" cy="546370"/>
      </dsp:txXfrm>
    </dsp:sp>
    <dsp:sp modelId="{B68D3D18-D469-4842-ACC9-1381FDC98644}">
      <dsp:nvSpPr>
        <dsp:cNvPr id="0" name=""/>
        <dsp:cNvSpPr/>
      </dsp:nvSpPr>
      <dsp:spPr>
        <a:xfrm>
          <a:off x="3300011" y="2329698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Main area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011" y="2329698"/>
        <a:ext cx="1092741" cy="546370"/>
      </dsp:txXfrm>
    </dsp:sp>
    <dsp:sp modelId="{449C30D2-7AEF-D84A-AFB6-0B2B4FA27EB8}">
      <dsp:nvSpPr>
        <dsp:cNvPr id="0" name=""/>
        <dsp:cNvSpPr/>
      </dsp:nvSpPr>
      <dsp:spPr>
        <a:xfrm>
          <a:off x="3300011" y="3105544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drag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011" y="3105544"/>
        <a:ext cx="1092741" cy="546370"/>
      </dsp:txXfrm>
    </dsp:sp>
    <dsp:sp modelId="{BFD141AB-C2BD-8545-B8AB-829BED386EA1}">
      <dsp:nvSpPr>
        <dsp:cNvPr id="0" name=""/>
        <dsp:cNvSpPr/>
      </dsp:nvSpPr>
      <dsp:spPr>
        <a:xfrm>
          <a:off x="3573197" y="3881391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Onmouseup</a:t>
          </a:r>
          <a:endParaRPr lang="en-US" altLang="zh-C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3197" y="3881391"/>
        <a:ext cx="1092741" cy="546370"/>
      </dsp:txXfrm>
    </dsp:sp>
    <dsp:sp modelId="{DC5414DF-FCD4-584B-9D95-4FB53BDE1544}">
      <dsp:nvSpPr>
        <dsp:cNvPr id="0" name=""/>
        <dsp:cNvSpPr/>
      </dsp:nvSpPr>
      <dsp:spPr>
        <a:xfrm>
          <a:off x="3573197" y="4657237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onmousedown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3197" y="4657237"/>
        <a:ext cx="1092741" cy="546370"/>
      </dsp:txXfrm>
    </dsp:sp>
    <dsp:sp modelId="{F7A7AB53-4EFD-A54A-B9B2-9258E08510B1}">
      <dsp:nvSpPr>
        <dsp:cNvPr id="0" name=""/>
        <dsp:cNvSpPr/>
      </dsp:nvSpPr>
      <dsp:spPr>
        <a:xfrm>
          <a:off x="4895413" y="778006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Player1 card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95413" y="778006"/>
        <a:ext cx="1092741" cy="546370"/>
      </dsp:txXfrm>
    </dsp:sp>
    <dsp:sp modelId="{D4875C95-45BE-ED4F-BC04-D4476F73D8AA}">
      <dsp:nvSpPr>
        <dsp:cNvPr id="0" name=""/>
        <dsp:cNvSpPr/>
      </dsp:nvSpPr>
      <dsp:spPr>
        <a:xfrm>
          <a:off x="4895413" y="1553852"/>
          <a:ext cx="1092741" cy="5463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latin typeface="Arial" panose="020B0604020202020204" pitchFamily="34" charset="0"/>
              <a:cs typeface="Arial" panose="020B0604020202020204" pitchFamily="34" charset="0"/>
            </a:rPr>
            <a:t>end</a:t>
          </a:r>
          <a:endParaRPr lang="zh-CN" alt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95413" y="1553852"/>
        <a:ext cx="1092741" cy="546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E37F2-9941-4453-9343-183DC81DEDB9}">
      <dsp:nvSpPr>
        <dsp:cNvPr id="0" name=""/>
        <dsp:cNvSpPr/>
      </dsp:nvSpPr>
      <dsp:spPr>
        <a:xfrm>
          <a:off x="7128129" y="3251925"/>
          <a:ext cx="2088134" cy="3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201"/>
              </a:lnTo>
              <a:lnTo>
                <a:pt x="2088134" y="181201"/>
              </a:lnTo>
              <a:lnTo>
                <a:pt x="2088134" y="36240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AC712-0916-4B38-9DFC-B83430E9A7D6}">
      <dsp:nvSpPr>
        <dsp:cNvPr id="0" name=""/>
        <dsp:cNvSpPr/>
      </dsp:nvSpPr>
      <dsp:spPr>
        <a:xfrm>
          <a:off x="7082409" y="3251925"/>
          <a:ext cx="91440" cy="3624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40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62BF9-CB54-4B95-8581-3A97F2FAC67B}">
      <dsp:nvSpPr>
        <dsp:cNvPr id="0" name=""/>
        <dsp:cNvSpPr/>
      </dsp:nvSpPr>
      <dsp:spPr>
        <a:xfrm>
          <a:off x="5039995" y="3251925"/>
          <a:ext cx="2088134" cy="362403"/>
        </a:xfrm>
        <a:custGeom>
          <a:avLst/>
          <a:gdLst/>
          <a:ahLst/>
          <a:cxnLst/>
          <a:rect l="0" t="0" r="0" b="0"/>
          <a:pathLst>
            <a:path>
              <a:moveTo>
                <a:pt x="2088134" y="0"/>
              </a:moveTo>
              <a:lnTo>
                <a:pt x="2088134" y="181201"/>
              </a:lnTo>
              <a:lnTo>
                <a:pt x="0" y="181201"/>
              </a:lnTo>
              <a:lnTo>
                <a:pt x="0" y="36240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68772-F210-FD41-B28E-24DE66A03509}">
      <dsp:nvSpPr>
        <dsp:cNvPr id="0" name=""/>
        <dsp:cNvSpPr/>
      </dsp:nvSpPr>
      <dsp:spPr>
        <a:xfrm>
          <a:off x="3417532" y="2026656"/>
          <a:ext cx="2847731" cy="79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836"/>
              </a:lnTo>
              <a:lnTo>
                <a:pt x="2847731" y="7938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86226-6D71-49AD-8ED8-8BC9CECF4630}">
      <dsp:nvSpPr>
        <dsp:cNvPr id="0" name=""/>
        <dsp:cNvSpPr/>
      </dsp:nvSpPr>
      <dsp:spPr>
        <a:xfrm>
          <a:off x="1907793" y="3251925"/>
          <a:ext cx="181201" cy="793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836"/>
              </a:lnTo>
              <a:lnTo>
                <a:pt x="181201" y="7938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20AED-F5A5-4174-B091-60546DBEB2C9}">
      <dsp:nvSpPr>
        <dsp:cNvPr id="0" name=""/>
        <dsp:cNvSpPr/>
      </dsp:nvSpPr>
      <dsp:spPr>
        <a:xfrm>
          <a:off x="1726592" y="3251925"/>
          <a:ext cx="181201" cy="793836"/>
        </a:xfrm>
        <a:custGeom>
          <a:avLst/>
          <a:gdLst/>
          <a:ahLst/>
          <a:cxnLst/>
          <a:rect l="0" t="0" r="0" b="0"/>
          <a:pathLst>
            <a:path>
              <a:moveTo>
                <a:pt x="181201" y="0"/>
              </a:moveTo>
              <a:lnTo>
                <a:pt x="181201" y="793836"/>
              </a:lnTo>
              <a:lnTo>
                <a:pt x="0" y="7938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3A474-68BA-40FF-8E89-9121C5540CE2}">
      <dsp:nvSpPr>
        <dsp:cNvPr id="0" name=""/>
        <dsp:cNvSpPr/>
      </dsp:nvSpPr>
      <dsp:spPr>
        <a:xfrm>
          <a:off x="1907793" y="3251925"/>
          <a:ext cx="1044067" cy="158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470"/>
              </a:lnTo>
              <a:lnTo>
                <a:pt x="1044067" y="1406470"/>
              </a:lnTo>
              <a:lnTo>
                <a:pt x="1044067" y="158767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26D7F-4023-4368-BE79-A1AC9660FAA6}">
      <dsp:nvSpPr>
        <dsp:cNvPr id="0" name=""/>
        <dsp:cNvSpPr/>
      </dsp:nvSpPr>
      <dsp:spPr>
        <a:xfrm>
          <a:off x="863726" y="3251925"/>
          <a:ext cx="1044067" cy="1587672"/>
        </a:xfrm>
        <a:custGeom>
          <a:avLst/>
          <a:gdLst/>
          <a:ahLst/>
          <a:cxnLst/>
          <a:rect l="0" t="0" r="0" b="0"/>
          <a:pathLst>
            <a:path>
              <a:moveTo>
                <a:pt x="1044067" y="0"/>
              </a:moveTo>
              <a:lnTo>
                <a:pt x="1044067" y="1406470"/>
              </a:lnTo>
              <a:lnTo>
                <a:pt x="0" y="1406470"/>
              </a:lnTo>
              <a:lnTo>
                <a:pt x="0" y="158767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C8D5-E1BD-DC4E-9120-A91624C63E7C}">
      <dsp:nvSpPr>
        <dsp:cNvPr id="0" name=""/>
        <dsp:cNvSpPr/>
      </dsp:nvSpPr>
      <dsp:spPr>
        <a:xfrm>
          <a:off x="2770659" y="2026656"/>
          <a:ext cx="646872" cy="793836"/>
        </a:xfrm>
        <a:custGeom>
          <a:avLst/>
          <a:gdLst/>
          <a:ahLst/>
          <a:cxnLst/>
          <a:rect l="0" t="0" r="0" b="0"/>
          <a:pathLst>
            <a:path>
              <a:moveTo>
                <a:pt x="646872" y="0"/>
              </a:moveTo>
              <a:lnTo>
                <a:pt x="646872" y="793836"/>
              </a:lnTo>
              <a:lnTo>
                <a:pt x="0" y="7938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6B1B-E3C8-824C-BA6B-8DFAA8209CA3}">
      <dsp:nvSpPr>
        <dsp:cNvPr id="0" name=""/>
        <dsp:cNvSpPr/>
      </dsp:nvSpPr>
      <dsp:spPr>
        <a:xfrm>
          <a:off x="2554666" y="1163791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拖动</a:t>
          </a:r>
        </a:p>
      </dsp:txBody>
      <dsp:txXfrm>
        <a:off x="2554666" y="1163791"/>
        <a:ext cx="1725730" cy="862865"/>
      </dsp:txXfrm>
    </dsp:sp>
    <dsp:sp modelId="{1B9C2AD6-A6C0-1647-B7AC-B8EF0DE9C404}">
      <dsp:nvSpPr>
        <dsp:cNvPr id="0" name=""/>
        <dsp:cNvSpPr/>
      </dsp:nvSpPr>
      <dsp:spPr>
        <a:xfrm>
          <a:off x="1044928" y="2389060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拖动的实现</a:t>
          </a:r>
        </a:p>
      </dsp:txBody>
      <dsp:txXfrm>
        <a:off x="1044928" y="2389060"/>
        <a:ext cx="1725730" cy="862865"/>
      </dsp:txXfrm>
    </dsp:sp>
    <dsp:sp modelId="{7C355A50-D7F0-4030-84DC-D52CE63D5058}">
      <dsp:nvSpPr>
        <dsp:cNvPr id="0" name=""/>
        <dsp:cNvSpPr/>
      </dsp:nvSpPr>
      <dsp:spPr>
        <a:xfrm>
          <a:off x="861" y="4839598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DraggingActionsTest</a:t>
          </a:r>
        </a:p>
      </dsp:txBody>
      <dsp:txXfrm>
        <a:off x="861" y="4839598"/>
        <a:ext cx="1725730" cy="862865"/>
      </dsp:txXfrm>
    </dsp:sp>
    <dsp:sp modelId="{3E849DB1-9A53-44B7-B76A-4DE105A12774}">
      <dsp:nvSpPr>
        <dsp:cNvPr id="0" name=""/>
        <dsp:cNvSpPr/>
      </dsp:nvSpPr>
      <dsp:spPr>
        <a:xfrm>
          <a:off x="2088995" y="4839598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DraggingActionsTestReturn</a:t>
          </a:r>
        </a:p>
      </dsp:txBody>
      <dsp:txXfrm>
        <a:off x="2088995" y="4839598"/>
        <a:ext cx="1725730" cy="862865"/>
      </dsp:txXfrm>
    </dsp:sp>
    <dsp:sp modelId="{8D5F2E4C-0061-4AC9-ABA5-81585C16D5A2}">
      <dsp:nvSpPr>
        <dsp:cNvPr id="0" name=""/>
        <dsp:cNvSpPr/>
      </dsp:nvSpPr>
      <dsp:spPr>
        <a:xfrm>
          <a:off x="861" y="3614329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Draggable</a:t>
          </a:r>
        </a:p>
      </dsp:txBody>
      <dsp:txXfrm>
        <a:off x="861" y="3614329"/>
        <a:ext cx="1725730" cy="862865"/>
      </dsp:txXfrm>
    </dsp:sp>
    <dsp:sp modelId="{AC438C7D-9ECB-46C6-AE5B-B24BB5FA3EB5}">
      <dsp:nvSpPr>
        <dsp:cNvPr id="0" name=""/>
        <dsp:cNvSpPr/>
      </dsp:nvSpPr>
      <dsp:spPr>
        <a:xfrm>
          <a:off x="2088995" y="3614329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DraggablrTestWithActions</a:t>
          </a:r>
        </a:p>
      </dsp:txBody>
      <dsp:txXfrm>
        <a:off x="2088995" y="3614329"/>
        <a:ext cx="1725730" cy="862865"/>
      </dsp:txXfrm>
    </dsp:sp>
    <dsp:sp modelId="{F7A7AB53-4EFD-A54A-B9B2-9258E08510B1}">
      <dsp:nvSpPr>
        <dsp:cNvPr id="0" name=""/>
        <dsp:cNvSpPr/>
      </dsp:nvSpPr>
      <dsp:spPr>
        <a:xfrm>
          <a:off x="6265263" y="2389060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卡牌拖动决策的实现</a:t>
          </a:r>
        </a:p>
      </dsp:txBody>
      <dsp:txXfrm>
        <a:off x="6265263" y="2389060"/>
        <a:ext cx="1725730" cy="862865"/>
      </dsp:txXfrm>
    </dsp:sp>
    <dsp:sp modelId="{CA9F0B6B-F188-4677-A350-79D02084C8AF}">
      <dsp:nvSpPr>
        <dsp:cNvPr id="0" name=""/>
        <dsp:cNvSpPr/>
      </dsp:nvSpPr>
      <dsp:spPr>
        <a:xfrm>
          <a:off x="4177129" y="3614329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DraggingActions</a:t>
          </a:r>
        </a:p>
      </dsp:txBody>
      <dsp:txXfrm>
        <a:off x="4177129" y="3614329"/>
        <a:ext cx="1725730" cy="862865"/>
      </dsp:txXfrm>
    </dsp:sp>
    <dsp:sp modelId="{DC3117A4-2BA5-45B5-8AC1-5B933FC9161C}">
      <dsp:nvSpPr>
        <dsp:cNvPr id="0" name=""/>
        <dsp:cNvSpPr/>
      </dsp:nvSpPr>
      <dsp:spPr>
        <a:xfrm>
          <a:off x="6265263" y="3614329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DraggingCreatureAttack</a:t>
          </a:r>
        </a:p>
      </dsp:txBody>
      <dsp:txXfrm>
        <a:off x="6265263" y="3614329"/>
        <a:ext cx="1725730" cy="862865"/>
      </dsp:txXfrm>
    </dsp:sp>
    <dsp:sp modelId="{4CA0F7F7-A3A0-4069-A4D7-4D4163648D60}">
      <dsp:nvSpPr>
        <dsp:cNvPr id="0" name=""/>
        <dsp:cNvSpPr/>
      </dsp:nvSpPr>
      <dsp:spPr>
        <a:xfrm>
          <a:off x="8353397" y="3614329"/>
          <a:ext cx="1725730" cy="8628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DragSpellNoTarget</a:t>
          </a:r>
        </a:p>
      </dsp:txBody>
      <dsp:txXfrm>
        <a:off x="8353397" y="3614329"/>
        <a:ext cx="1725730" cy="862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CD9CD-6447-4040-BDBC-E516A926B525}">
      <dsp:nvSpPr>
        <dsp:cNvPr id="0" name=""/>
        <dsp:cNvSpPr/>
      </dsp:nvSpPr>
      <dsp:spPr>
        <a:xfrm>
          <a:off x="7347977" y="1474532"/>
          <a:ext cx="182454" cy="55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528"/>
              </a:lnTo>
              <a:lnTo>
                <a:pt x="182454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AB895-E0D1-43DC-BF05-D3F8DC39A010}">
      <dsp:nvSpPr>
        <dsp:cNvPr id="0" name=""/>
        <dsp:cNvSpPr/>
      </dsp:nvSpPr>
      <dsp:spPr>
        <a:xfrm>
          <a:off x="5191774" y="610912"/>
          <a:ext cx="2642749" cy="25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18"/>
              </a:lnTo>
              <a:lnTo>
                <a:pt x="2642749" y="127718"/>
              </a:lnTo>
              <a:lnTo>
                <a:pt x="2642749" y="2554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19FBA-8C5F-416F-8D61-A28A5F3B8EDB}">
      <dsp:nvSpPr>
        <dsp:cNvPr id="0" name=""/>
        <dsp:cNvSpPr/>
      </dsp:nvSpPr>
      <dsp:spPr>
        <a:xfrm>
          <a:off x="7281077" y="3761300"/>
          <a:ext cx="121636" cy="304091"/>
        </a:xfrm>
        <a:custGeom>
          <a:avLst/>
          <a:gdLst/>
          <a:ahLst/>
          <a:cxnLst/>
          <a:rect l="0" t="0" r="0" b="0"/>
          <a:pathLst>
            <a:path>
              <a:moveTo>
                <a:pt x="121636" y="30409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F6A4A-BDE2-49C6-804E-76F8EC39C649}">
      <dsp:nvSpPr>
        <dsp:cNvPr id="0" name=""/>
        <dsp:cNvSpPr/>
      </dsp:nvSpPr>
      <dsp:spPr>
        <a:xfrm>
          <a:off x="6362721" y="2338152"/>
          <a:ext cx="127718" cy="55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528"/>
              </a:lnTo>
              <a:lnTo>
                <a:pt x="127718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62A87-2FEC-444A-9C17-8558DD20447B}">
      <dsp:nvSpPr>
        <dsp:cNvPr id="0" name=""/>
        <dsp:cNvSpPr/>
      </dsp:nvSpPr>
      <dsp:spPr>
        <a:xfrm>
          <a:off x="5018637" y="3761300"/>
          <a:ext cx="121636" cy="304091"/>
        </a:xfrm>
        <a:custGeom>
          <a:avLst/>
          <a:gdLst/>
          <a:ahLst/>
          <a:cxnLst/>
          <a:rect l="0" t="0" r="0" b="0"/>
          <a:pathLst>
            <a:path>
              <a:moveTo>
                <a:pt x="121636" y="30409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A8C43-1D9C-4C3D-8F35-4E8CF1AD3781}">
      <dsp:nvSpPr>
        <dsp:cNvPr id="0" name=""/>
        <dsp:cNvSpPr/>
      </dsp:nvSpPr>
      <dsp:spPr>
        <a:xfrm>
          <a:off x="5444365" y="2338152"/>
          <a:ext cx="918356" cy="559528"/>
        </a:xfrm>
        <a:custGeom>
          <a:avLst/>
          <a:gdLst/>
          <a:ahLst/>
          <a:cxnLst/>
          <a:rect l="0" t="0" r="0" b="0"/>
          <a:pathLst>
            <a:path>
              <a:moveTo>
                <a:pt x="918356" y="0"/>
              </a:moveTo>
              <a:lnTo>
                <a:pt x="918356" y="559528"/>
              </a:lnTo>
              <a:lnTo>
                <a:pt x="0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8207C-B052-4375-B3AC-9CAA8D0A4D8A}">
      <dsp:nvSpPr>
        <dsp:cNvPr id="0" name=""/>
        <dsp:cNvSpPr/>
      </dsp:nvSpPr>
      <dsp:spPr>
        <a:xfrm>
          <a:off x="6362721" y="4929011"/>
          <a:ext cx="127718" cy="55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528"/>
              </a:lnTo>
              <a:lnTo>
                <a:pt x="127718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D7EB8-A5F0-49A7-AF46-1B1702994206}">
      <dsp:nvSpPr>
        <dsp:cNvPr id="0" name=""/>
        <dsp:cNvSpPr/>
      </dsp:nvSpPr>
      <dsp:spPr>
        <a:xfrm>
          <a:off x="6235002" y="4929011"/>
          <a:ext cx="127718" cy="559528"/>
        </a:xfrm>
        <a:custGeom>
          <a:avLst/>
          <a:gdLst/>
          <a:ahLst/>
          <a:cxnLst/>
          <a:rect l="0" t="0" r="0" b="0"/>
          <a:pathLst>
            <a:path>
              <a:moveTo>
                <a:pt x="127718" y="0"/>
              </a:moveTo>
              <a:lnTo>
                <a:pt x="127718" y="559528"/>
              </a:lnTo>
              <a:lnTo>
                <a:pt x="0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2DE56-033E-40B6-B034-06B8E5AD0984}">
      <dsp:nvSpPr>
        <dsp:cNvPr id="0" name=""/>
        <dsp:cNvSpPr/>
      </dsp:nvSpPr>
      <dsp:spPr>
        <a:xfrm>
          <a:off x="6317001" y="2338152"/>
          <a:ext cx="91440" cy="1982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267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82153-7A5F-44FF-8D6C-40B4E53A69AB}">
      <dsp:nvSpPr>
        <dsp:cNvPr id="0" name=""/>
        <dsp:cNvSpPr/>
      </dsp:nvSpPr>
      <dsp:spPr>
        <a:xfrm>
          <a:off x="6317001" y="1474532"/>
          <a:ext cx="91440" cy="25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4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78A8-DF84-43F2-96BA-498C1F766968}">
      <dsp:nvSpPr>
        <dsp:cNvPr id="0" name=""/>
        <dsp:cNvSpPr/>
      </dsp:nvSpPr>
      <dsp:spPr>
        <a:xfrm>
          <a:off x="5191774" y="610912"/>
          <a:ext cx="1170946" cy="25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18"/>
              </a:lnTo>
              <a:lnTo>
                <a:pt x="1170946" y="127718"/>
              </a:lnTo>
              <a:lnTo>
                <a:pt x="1170946" y="2554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A6235-B27A-4F14-8FC8-79FBB55483AA}">
      <dsp:nvSpPr>
        <dsp:cNvPr id="0" name=""/>
        <dsp:cNvSpPr/>
      </dsp:nvSpPr>
      <dsp:spPr>
        <a:xfrm>
          <a:off x="2877833" y="3201771"/>
          <a:ext cx="182454" cy="559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528"/>
              </a:lnTo>
              <a:lnTo>
                <a:pt x="182454" y="55952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7F728-054E-4F26-A490-C2E04DAA065A}">
      <dsp:nvSpPr>
        <dsp:cNvPr id="0" name=""/>
        <dsp:cNvSpPr/>
      </dsp:nvSpPr>
      <dsp:spPr>
        <a:xfrm>
          <a:off x="3318659" y="2338152"/>
          <a:ext cx="91440" cy="25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4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4277C-21E5-4689-8B9C-043DAA95CA83}">
      <dsp:nvSpPr>
        <dsp:cNvPr id="0" name=""/>
        <dsp:cNvSpPr/>
      </dsp:nvSpPr>
      <dsp:spPr>
        <a:xfrm>
          <a:off x="3318659" y="1474532"/>
          <a:ext cx="91440" cy="25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436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6627C-7CF1-4BCE-832A-C3634C366E4F}">
      <dsp:nvSpPr>
        <dsp:cNvPr id="0" name=""/>
        <dsp:cNvSpPr/>
      </dsp:nvSpPr>
      <dsp:spPr>
        <a:xfrm>
          <a:off x="3364379" y="610912"/>
          <a:ext cx="1827395" cy="255436"/>
        </a:xfrm>
        <a:custGeom>
          <a:avLst/>
          <a:gdLst/>
          <a:ahLst/>
          <a:cxnLst/>
          <a:rect l="0" t="0" r="0" b="0"/>
          <a:pathLst>
            <a:path>
              <a:moveTo>
                <a:pt x="1827395" y="0"/>
              </a:moveTo>
              <a:lnTo>
                <a:pt x="1827395" y="127718"/>
              </a:lnTo>
              <a:lnTo>
                <a:pt x="0" y="127718"/>
              </a:lnTo>
              <a:lnTo>
                <a:pt x="0" y="25543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6B1B-E3C8-824C-BA6B-8DFAA8209CA3}">
      <dsp:nvSpPr>
        <dsp:cNvPr id="0" name=""/>
        <dsp:cNvSpPr/>
      </dsp:nvSpPr>
      <dsp:spPr>
        <a:xfrm>
          <a:off x="4583591" y="272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桌面脚本</a:t>
          </a:r>
        </a:p>
      </dsp:txBody>
      <dsp:txXfrm>
        <a:off x="4583591" y="2729"/>
        <a:ext cx="1216365" cy="608182"/>
      </dsp:txXfrm>
    </dsp:sp>
    <dsp:sp modelId="{D17E5938-471B-4796-B422-6DAF0AC150C3}">
      <dsp:nvSpPr>
        <dsp:cNvPr id="0" name=""/>
        <dsp:cNvSpPr/>
      </dsp:nvSpPr>
      <dsp:spPr>
        <a:xfrm>
          <a:off x="2756196" y="86634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随</a:t>
          </a: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从</a:t>
          </a:r>
          <a:r>
            <a:rPr sz="1000" kern="1200">
              <a:sym typeface="+mn-ea"/>
            </a:rPr>
            <a:t>召</a:t>
          </a: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唤</a:t>
          </a:r>
          <a:r>
            <a:rPr sz="1000" kern="1200">
              <a:sym typeface="+mn-ea"/>
            </a:rPr>
            <a:t>的实</a:t>
          </a: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现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56196" y="866349"/>
        <a:ext cx="1216365" cy="608182"/>
      </dsp:txXfrm>
    </dsp:sp>
    <dsp:sp modelId="{6A87A071-7B51-4EB2-83E8-944284F2DB7A}">
      <dsp:nvSpPr>
        <dsp:cNvPr id="0" name=""/>
        <dsp:cNvSpPr/>
      </dsp:nvSpPr>
      <dsp:spPr>
        <a:xfrm>
          <a:off x="2756196" y="172996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B</a:t>
          </a:r>
          <a:r>
            <a:rPr altLang="en-US" sz="1000" kern="1200">
              <a:sym typeface="+mn-ea"/>
            </a:rPr>
            <a:t>oxCollider</a:t>
          </a:r>
          <a:endParaRPr altLang="en-US" sz="1000" kern="1200"/>
        </a:p>
      </dsp:txBody>
      <dsp:txXfrm>
        <a:off x="2756196" y="1729969"/>
        <a:ext cx="1216365" cy="608182"/>
      </dsp:txXfrm>
    </dsp:sp>
    <dsp:sp modelId="{160EBE11-047D-43BA-86AD-6B5B70ED8836}">
      <dsp:nvSpPr>
        <dsp:cNvPr id="0" name=""/>
        <dsp:cNvSpPr/>
      </dsp:nvSpPr>
      <dsp:spPr>
        <a:xfrm>
          <a:off x="2756196" y="259358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鼠</a:t>
          </a:r>
          <a:r>
            <a:rPr lang="zh-CN" sz="1000" kern="1200">
              <a:sym typeface="+mn-ea"/>
            </a:rPr>
            <a:t>标</a:t>
          </a:r>
          <a:r>
            <a:rPr sz="1000" kern="1200">
              <a:sym typeface="+mn-ea"/>
            </a:rPr>
            <a:t>与碰</a:t>
          </a:r>
          <a:r>
            <a:rPr lang="zh-CN" sz="1000" kern="1200">
              <a:sym typeface="+mn-ea"/>
            </a:rPr>
            <a:t>撞箱</a:t>
          </a:r>
          <a:r>
            <a:rPr sz="1000" kern="1200">
              <a:sym typeface="+mn-ea"/>
            </a:rPr>
            <a:t>是</a:t>
          </a:r>
          <a:r>
            <a:rPr lang="zh-CN" sz="1000" kern="1200">
              <a:sym typeface="+mn-ea"/>
            </a:rPr>
            <a:t>否</a:t>
          </a:r>
          <a:r>
            <a:rPr sz="1000" kern="1200">
              <a:sym typeface="+mn-ea"/>
            </a:rPr>
            <a:t>接</a:t>
          </a:r>
          <a:r>
            <a:rPr lang="zh-CN" sz="1000" kern="1200">
              <a:sym typeface="+mn-ea"/>
            </a:rPr>
            <a:t>触</a:t>
          </a:r>
          <a:endParaRPr lang="zh-CN" sz="1000" kern="1200"/>
        </a:p>
      </dsp:txBody>
      <dsp:txXfrm>
        <a:off x="2756196" y="2593589"/>
        <a:ext cx="1216365" cy="608182"/>
      </dsp:txXfrm>
    </dsp:sp>
    <dsp:sp modelId="{0941CAED-43B9-4F61-85AE-77AEBA36ADAC}">
      <dsp:nvSpPr>
        <dsp:cNvPr id="0" name=""/>
        <dsp:cNvSpPr/>
      </dsp:nvSpPr>
      <dsp:spPr>
        <a:xfrm>
          <a:off x="3060287" y="345720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将卡</a:t>
          </a:r>
          <a:r>
            <a:rPr lang="zh-CN" sz="1000" kern="1200">
              <a:sym typeface="+mn-ea"/>
            </a:rPr>
            <a:t>牌</a:t>
          </a:r>
          <a:r>
            <a:rPr sz="1000" kern="1200">
              <a:sym typeface="+mn-ea"/>
            </a:rPr>
            <a:t>添</a:t>
          </a:r>
          <a:r>
            <a:rPr lang="zh-CN" sz="1000" kern="1200">
              <a:sym typeface="+mn-ea"/>
            </a:rPr>
            <a:t>加</a:t>
          </a:r>
          <a:r>
            <a:rPr sz="1000" kern="1200">
              <a:sym typeface="+mn-ea"/>
            </a:rPr>
            <a:t>进</a:t>
          </a:r>
          <a:r>
            <a:rPr lang="zh-CN" sz="1000" kern="1200">
              <a:sym typeface="+mn-ea"/>
            </a:rPr>
            <a:t>入</a:t>
          </a:r>
          <a:r>
            <a:rPr sz="1000" kern="1200">
              <a:sym typeface="+mn-ea"/>
            </a:rPr>
            <a:t>索</a:t>
          </a:r>
          <a:r>
            <a:rPr lang="zh-CN" sz="1000" kern="1200">
              <a:sym typeface="+mn-ea"/>
            </a:rPr>
            <a:t>引</a:t>
          </a:r>
          <a:endParaRPr lang="zh-CN" sz="1000" kern="1200"/>
        </a:p>
      </dsp:txBody>
      <dsp:txXfrm>
        <a:off x="3060287" y="3457208"/>
        <a:ext cx="1216365" cy="608182"/>
      </dsp:txXfrm>
    </dsp:sp>
    <dsp:sp modelId="{A3D26693-548A-4BB0-A922-CF374F45A4D6}">
      <dsp:nvSpPr>
        <dsp:cNvPr id="0" name=""/>
        <dsp:cNvSpPr/>
      </dsp:nvSpPr>
      <dsp:spPr>
        <a:xfrm>
          <a:off x="5754538" y="86634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随</a:t>
          </a: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从功能的</a:t>
          </a:r>
          <a:r>
            <a:rPr sz="1000" kern="1200">
              <a:sym typeface="+mn-ea"/>
            </a:rPr>
            <a:t>实</a:t>
          </a:r>
          <a:r>
            <a:rPr lang="zh-CN" alt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+mn-ea"/>
            </a:rPr>
            <a:t>现</a:t>
          </a:r>
          <a:endParaRPr lang="zh-CN" alt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4538" y="866349"/>
        <a:ext cx="1216365" cy="608182"/>
      </dsp:txXfrm>
    </dsp:sp>
    <dsp:sp modelId="{6D10755A-201B-4899-9F55-459D5DDB0946}">
      <dsp:nvSpPr>
        <dsp:cNvPr id="0" name=""/>
        <dsp:cNvSpPr/>
      </dsp:nvSpPr>
      <dsp:spPr>
        <a:xfrm>
          <a:off x="5754538" y="172996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 dirty="0" err="1">
              <a:sym typeface="+mn-ea"/>
            </a:rPr>
            <a:t>A</a:t>
          </a:r>
          <a:r>
            <a:rPr lang="en-US" sz="1000" kern="1200" dirty="0" err="1">
              <a:sym typeface="+mn-ea"/>
            </a:rPr>
            <a:t>ddCreatureAtIndex</a:t>
          </a:r>
          <a:r>
            <a:rPr sz="1000" kern="1200" dirty="0" err="1">
              <a:sym typeface="+mn-ea"/>
            </a:rPr>
            <a:t>s</a:t>
          </a:r>
          <a:endParaRPr lang="en-US" sz="1000" kern="1200" dirty="0"/>
        </a:p>
      </dsp:txBody>
      <dsp:txXfrm>
        <a:off x="5754538" y="1729969"/>
        <a:ext cx="1216365" cy="608182"/>
      </dsp:txXfrm>
    </dsp:sp>
    <dsp:sp modelId="{34B774F2-16FB-47D0-8DE7-E2CD684FEC7A}">
      <dsp:nvSpPr>
        <dsp:cNvPr id="0" name=""/>
        <dsp:cNvSpPr/>
      </dsp:nvSpPr>
      <dsp:spPr>
        <a:xfrm>
          <a:off x="5754538" y="432082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Ga</a:t>
          </a:r>
          <a:r>
            <a:rPr lang="en-US" sz="1000" kern="1200">
              <a:sym typeface="+mn-ea"/>
            </a:rPr>
            <a:t>meObject Instantshade</a:t>
          </a:r>
          <a:endParaRPr lang="en-US" sz="1000" kern="1200"/>
        </a:p>
      </dsp:txBody>
      <dsp:txXfrm>
        <a:off x="5754538" y="4320828"/>
        <a:ext cx="1216365" cy="608182"/>
      </dsp:txXfrm>
    </dsp:sp>
    <dsp:sp modelId="{BB62F7E5-70FE-45B9-A1C4-B3FD0B344568}">
      <dsp:nvSpPr>
        <dsp:cNvPr id="0" name=""/>
        <dsp:cNvSpPr/>
      </dsp:nvSpPr>
      <dsp:spPr>
        <a:xfrm>
          <a:off x="5018637" y="518444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m</a:t>
          </a:r>
          <a:r>
            <a:rPr lang="en-US" sz="1000" kern="1200">
              <a:sym typeface="+mn-ea"/>
            </a:rPr>
            <a:t>anager.cardAsset</a:t>
          </a:r>
          <a:endParaRPr lang="en-US" sz="1000" kern="1200"/>
        </a:p>
      </dsp:txBody>
      <dsp:txXfrm>
        <a:off x="5018637" y="5184448"/>
        <a:ext cx="1216365" cy="608182"/>
      </dsp:txXfrm>
    </dsp:sp>
    <dsp:sp modelId="{01059DEF-8012-43A6-A3AF-D53FBE7C23B3}">
      <dsp:nvSpPr>
        <dsp:cNvPr id="0" name=""/>
        <dsp:cNvSpPr/>
      </dsp:nvSpPr>
      <dsp:spPr>
        <a:xfrm>
          <a:off x="6490439" y="518444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I</a:t>
          </a:r>
          <a:r>
            <a:rPr lang="en-US" sz="1000" kern="1200">
              <a:sym typeface="+mn-ea"/>
            </a:rPr>
            <a:t>DHolder</a:t>
          </a:r>
          <a:endParaRPr lang="en-US" sz="1000" kern="1200"/>
        </a:p>
      </dsp:txBody>
      <dsp:txXfrm>
        <a:off x="6490439" y="5184448"/>
        <a:ext cx="1216365" cy="608182"/>
      </dsp:txXfrm>
    </dsp:sp>
    <dsp:sp modelId="{03E32025-EB50-43BB-9193-F3066A047A30}">
      <dsp:nvSpPr>
        <dsp:cNvPr id="0" name=""/>
        <dsp:cNvSpPr/>
      </dsp:nvSpPr>
      <dsp:spPr>
        <a:xfrm>
          <a:off x="4227999" y="259358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随</a:t>
          </a:r>
          <a:r>
            <a:rPr lang="zh-CN" altLang="en-US" sz="1000" kern="1200">
              <a:sym typeface="+mn-ea"/>
            </a:rPr>
            <a:t>从被召唤</a:t>
          </a:r>
          <a:endParaRPr lang="zh-CN" altLang="en-US" sz="1000" kern="1200"/>
        </a:p>
      </dsp:txBody>
      <dsp:txXfrm>
        <a:off x="4227999" y="2593589"/>
        <a:ext cx="1216365" cy="608182"/>
      </dsp:txXfrm>
    </dsp:sp>
    <dsp:sp modelId="{F8FC7C68-2EFE-4E39-856A-7B74C2C0F810}">
      <dsp:nvSpPr>
        <dsp:cNvPr id="0" name=""/>
        <dsp:cNvSpPr/>
      </dsp:nvSpPr>
      <dsp:spPr>
        <a:xfrm>
          <a:off x="5018637" y="345720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添加</a:t>
          </a:r>
          <a:r>
            <a:rPr lang="en-US" altLang="zh-CN" sz="1000" kern="1200"/>
            <a:t>ID</a:t>
          </a:r>
          <a:r>
            <a:rPr lang="zh-CN" altLang="en-US" sz="1000" kern="1200"/>
            <a:t>到索引</a:t>
          </a:r>
        </a:p>
      </dsp:txBody>
      <dsp:txXfrm>
        <a:off x="5018637" y="3457208"/>
        <a:ext cx="1216365" cy="608182"/>
      </dsp:txXfrm>
    </dsp:sp>
    <dsp:sp modelId="{50DD40A4-E41A-4D34-A1C6-BD9F5E19D20C}">
      <dsp:nvSpPr>
        <dsp:cNvPr id="0" name=""/>
        <dsp:cNvSpPr/>
      </dsp:nvSpPr>
      <dsp:spPr>
        <a:xfrm>
          <a:off x="6490439" y="259358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随</a:t>
          </a:r>
          <a:r>
            <a:rPr lang="zh-CN" sz="1000" kern="1200">
              <a:sym typeface="+mn-ea"/>
            </a:rPr>
            <a:t>从死亡</a:t>
          </a:r>
          <a:endParaRPr lang="zh-CN" sz="1000" kern="1200"/>
        </a:p>
      </dsp:txBody>
      <dsp:txXfrm>
        <a:off x="6490439" y="2593589"/>
        <a:ext cx="1216365" cy="608182"/>
      </dsp:txXfrm>
    </dsp:sp>
    <dsp:sp modelId="{EDEFDBD5-C907-4532-8DB5-24ED14D77C82}">
      <dsp:nvSpPr>
        <dsp:cNvPr id="0" name=""/>
        <dsp:cNvSpPr/>
      </dsp:nvSpPr>
      <dsp:spPr>
        <a:xfrm>
          <a:off x="7281077" y="3457208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ID</a:t>
          </a:r>
          <a:r>
            <a:rPr lang="zh-CN" altLang="en-US" sz="1000" kern="1200"/>
            <a:t>从索引中清除</a:t>
          </a:r>
        </a:p>
      </dsp:txBody>
      <dsp:txXfrm>
        <a:off x="7281077" y="3457208"/>
        <a:ext cx="1216365" cy="608182"/>
      </dsp:txXfrm>
    </dsp:sp>
    <dsp:sp modelId="{BEF7B562-F421-47ED-82FA-F44E0DB33BD1}">
      <dsp:nvSpPr>
        <dsp:cNvPr id="0" name=""/>
        <dsp:cNvSpPr/>
      </dsp:nvSpPr>
      <dsp:spPr>
        <a:xfrm>
          <a:off x="7226341" y="86634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/>
            <a:t>随从位置</a:t>
          </a:r>
        </a:p>
      </dsp:txBody>
      <dsp:txXfrm>
        <a:off x="7226341" y="866349"/>
        <a:ext cx="1216365" cy="608182"/>
      </dsp:txXfrm>
    </dsp:sp>
    <dsp:sp modelId="{B310285B-6546-4299-AEFA-057500BF0F08}">
      <dsp:nvSpPr>
        <dsp:cNvPr id="0" name=""/>
        <dsp:cNvSpPr/>
      </dsp:nvSpPr>
      <dsp:spPr>
        <a:xfrm>
          <a:off x="7530432" y="1729969"/>
          <a:ext cx="1216365" cy="608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ym typeface="+mn-ea"/>
            </a:rPr>
            <a:t>S</a:t>
          </a:r>
          <a:r>
            <a:rPr lang="en-US" sz="1000" kern="1200">
              <a:sym typeface="+mn-ea"/>
            </a:rPr>
            <a:t>hiftSlots</a:t>
          </a:r>
          <a:endParaRPr lang="en-US" sz="1000" kern="1200"/>
        </a:p>
      </dsp:txBody>
      <dsp:txXfrm>
        <a:off x="7530432" y="1729969"/>
        <a:ext cx="1216365" cy="60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#2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AA6C2-22A3-1A47-B66C-53356E0429DB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A26E-43C2-8240-8E10-6F6859C5DB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61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6A26E-43C2-8240-8E10-6F6859C5DB7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4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98258-9038-5049-8624-681D75BBA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CB27EA-FE5C-6544-B797-BCF72988A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A5989-C59A-384E-A70F-B6DF777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4AFD8-74D6-0F4F-8A6F-594D19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F1D3-E433-3D46-813F-6DB23C2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0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A003-1CDF-404F-BA3A-F3DFCAE2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F56CF-3C69-1240-94C1-61F9132C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B97F8-FD04-554D-86FB-1082989C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67597-0286-BD44-AD32-DCB2F78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908F8-9B6E-D543-99A8-C56EE7CF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6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DC6BF7-8557-3946-8048-635518273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9576E-A0A1-9442-BA27-AF020700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B5A55-93EE-2B4E-A8B4-045A9F19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8D67-5FC4-5442-8A9D-CB2B3025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44EF-A18C-1A41-ABB0-7ADD95A3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7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777F0-E120-CD41-80DD-D0FF122C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8E3F5-4ED1-9444-B182-6FE1AA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28936-377E-4947-BF49-C03F0B1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FB22-E7D3-1A4B-8567-EF6112C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FDD72-021A-6644-8938-9339A6D2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C6485-ACDD-E140-AB72-AA661328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EC3A7-79C8-3340-A748-54AE0310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D22DE-DFE1-4048-B982-F040EE53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573E6-689B-3F47-909F-9C9294DE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D9F7D-270E-E146-BCEA-8C3B765A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67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E6F81-44EE-4D4D-BF8E-FA4B43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B561C-93A0-6E4D-9C07-180B1737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6A81F-A5EC-B94B-883E-1685CDC9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039BF-0050-1243-ABBE-0D3674C6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E3713-1064-434A-879A-336E406B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F4C97-0EF9-3946-A643-E23EC910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95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88DD-0B20-FC40-A489-3178CF5F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FEAB4-1885-7647-9C1B-C504F30E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EBC45-DDE1-3149-A1D5-389DB54E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E7747-EBEB-6C45-8646-5EAA52A5E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05C8D1-F44D-9D44-A83F-B697CA151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C6FF4-A8FF-8A4D-8B2E-7A99BCCF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F1FBC-A4C2-F54E-A6B1-A30F190F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4B9C0-5B21-B44C-8B00-FBECCCE1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F9BB-F1E9-FA46-850F-C1680A8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98EBD7-CC86-D04F-9D94-A4565B13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0BDAB-A38F-D94C-8618-FE692B56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43CB5C-F6EB-A94F-B7ED-6B104DE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1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B773CA-7BE0-4345-8FC9-3C8F4CA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5C63BC-A80B-8441-B7E2-F66D240F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AE87B8-FD7F-9E42-B801-AD6B2F39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2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29B2-E8FD-2746-BA8D-B0C43BFB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C2F33-2E57-C840-B290-8C051C93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99ED3-5E17-6C47-8A5F-3C0528E0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E6ED2-9609-1D41-9C6E-71FC049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31C76-C915-204C-8EDC-647C29DD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3C34B-C83B-5240-93BF-D70FF941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0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8573C-7F10-FD4E-8B2D-832E73DD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BC9B4-5F90-1B44-BFED-2E46DB282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74516-9C51-0649-96A6-494B8B21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5C056-8701-ED47-9C46-668F9AC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72BAA-0E71-4F41-9E76-3CC63BFC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7424E-87AF-F94A-A431-AE83B8E3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9FD26-CBD3-444E-839C-34DC29D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9B417-BC38-974D-B3EB-BC67AF17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F3507-2C1B-764F-BF5F-AB3019D85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0210-3D57-424B-8776-7E4FC82CCA38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33F0-DE7A-5145-B02C-E0AEE637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32690-8931-FE46-9BD8-9BBFA2C0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25E7-30C8-B248-BFEE-7B5A934CF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06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4B619-73ED-1E46-B7B0-496BDF07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738" y="1932505"/>
            <a:ext cx="9144000" cy="2387600"/>
          </a:xfrm>
        </p:spPr>
        <p:txBody>
          <a:bodyPr/>
          <a:lstStyle/>
          <a:p>
            <a:br>
              <a:rPr kumimoji="1" lang="en-US" altLang="zh-CN" b="1" dirty="0">
                <a:solidFill>
                  <a:schemeClr val="bg1"/>
                </a:solidFill>
                <a:latin typeface="Stencil" pitchFamily="82" charset="0"/>
                <a:cs typeface="Arial Black" panose="020B0604020202020204" pitchFamily="34" charset="0"/>
              </a:rPr>
            </a:br>
            <a:r>
              <a:rPr kumimoji="1" lang="en-US" altLang="zh-CN" b="1" dirty="0">
                <a:solidFill>
                  <a:schemeClr val="bg1"/>
                </a:solidFill>
                <a:latin typeface="Stencil" pitchFamily="82" charset="0"/>
                <a:cs typeface="Arial Black" panose="020B0604020202020204" pitchFamily="34" charset="0"/>
              </a:rPr>
              <a:t>The Legend of Sager</a:t>
            </a:r>
            <a:br>
              <a:rPr kumimoji="1" lang="en-US" altLang="zh-CN" b="1" dirty="0">
                <a:solidFill>
                  <a:schemeClr val="bg1"/>
                </a:solidFill>
                <a:latin typeface="Stencil" pitchFamily="82" charset="0"/>
                <a:cs typeface="Arial Black" panose="020B0604020202020204" pitchFamily="34" charset="0"/>
              </a:rPr>
            </a:br>
            <a:endParaRPr kumimoji="1" lang="zh-CN" altLang="en-US" sz="3600" b="1" dirty="0">
              <a:solidFill>
                <a:schemeClr val="bg1"/>
              </a:solidFill>
              <a:latin typeface="Stencil" pitchFamily="82" charset="0"/>
              <a:cs typeface="Arial Black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22AA1-973B-674E-91B1-926116F4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738" y="3977204"/>
            <a:ext cx="9144000" cy="161821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----</a:t>
            </a:r>
            <a:r>
              <a:rPr kumimoji="1" lang="zh-CN" altLang="en-US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Group</a:t>
            </a:r>
            <a:r>
              <a:rPr kumimoji="1" lang="zh-CN" altLang="en-US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14</a:t>
            </a:r>
          </a:p>
          <a:p>
            <a:pPr algn="r"/>
            <a:endParaRPr kumimoji="1" lang="en-US" altLang="zh-CN" dirty="0">
              <a:solidFill>
                <a:schemeClr val="bg1"/>
              </a:solidFill>
              <a:latin typeface="Stencil" pitchFamily="82" charset="0"/>
              <a:ea typeface="Baoli SC" panose="02010600040101010101" pitchFamily="2" charset="-122"/>
            </a:endParaRPr>
          </a:p>
          <a:p>
            <a:pPr algn="r"/>
            <a:r>
              <a:rPr kumimoji="1" lang="zh-CN" altLang="en-US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王朗蕴  黄子芮  蒋治文</a:t>
            </a:r>
            <a:endParaRPr kumimoji="1" lang="en-US" altLang="zh-CN" dirty="0">
              <a:solidFill>
                <a:schemeClr val="bg1"/>
              </a:solidFill>
              <a:latin typeface="Stencil" pitchFamily="82" charset="0"/>
              <a:ea typeface="Baoli SC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9D6D4A-F278-8042-8773-EC9A92B01C02}"/>
              </a:ext>
            </a:extLst>
          </p:cNvPr>
          <p:cNvSpPr txBox="1"/>
          <p:nvPr/>
        </p:nvSpPr>
        <p:spPr>
          <a:xfrm>
            <a:off x="1992923" y="951533"/>
            <a:ext cx="593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</a:t>
            </a:r>
            <a:r>
              <a:rPr kumimoji="1" lang="zh-CN" altLang="en-US" sz="32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语言程序设计答辩</a:t>
            </a:r>
          </a:p>
        </p:txBody>
      </p:sp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F1EDC632-F227-F64E-A612-D3EBF16F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9" y="555336"/>
            <a:ext cx="1377167" cy="13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D9B904-5AD5-854B-9E86-A73A7A4B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34601" y="1690631"/>
            <a:ext cx="8580999" cy="4486332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34D33D84-2EC2-BC4A-9829-B61085F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F662A06-64B1-764A-BEC6-6EB8F56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272" y="681037"/>
            <a:ext cx="5167745" cy="7075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IMPLEMENTATION</a:t>
            </a:r>
            <a:endParaRPr lang="zh-CN" altLang="en-US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6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34D33D84-2EC2-BC4A-9829-B61085FC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F662A06-64B1-764A-BEC6-6EB8F56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272" y="681037"/>
            <a:ext cx="5167745" cy="7075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IMPLEMENTATION</a:t>
            </a:r>
            <a:endParaRPr lang="zh-CN" altLang="en-US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8A5959D-B6F0-D243-8BC8-B6341F31C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50376"/>
              </p:ext>
            </p:extLst>
          </p:nvPr>
        </p:nvGraphicFramePr>
        <p:xfrm>
          <a:off x="3462689" y="754521"/>
          <a:ext cx="11502995" cy="5795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41170636-526D-6649-ABF3-2C2B60DD9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993" y="1462087"/>
            <a:ext cx="5699007" cy="47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746B0-23F2-C24C-AF23-0D193308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91" y="154323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48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0" indent="0" algn="ctr">
              <a:buNone/>
            </a:pPr>
            <a:endParaRPr kumimoji="1" lang="en-US" altLang="zh-CN" sz="48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0" indent="0" algn="ctr">
              <a:buNone/>
            </a:pPr>
            <a:r>
              <a:rPr kumimoji="1" lang="zh-CN" altLang="en-US" sz="48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项目效果展示</a:t>
            </a:r>
          </a:p>
        </p:txBody>
      </p:sp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34D33D84-2EC2-BC4A-9829-B61085FC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F662A06-64B1-764A-BEC6-6EB8F56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272" y="681037"/>
            <a:ext cx="5167745" cy="7075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Test</a:t>
            </a:r>
            <a:endParaRPr lang="zh-CN" altLang="en-US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74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746B0-23F2-C24C-AF23-0D193308E8C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kumimoji="1" lang="en-US" altLang="zh-CN" dirty="0">
              <a:ln>
                <a:solidFill>
                  <a:srgbClr val="4A67AA"/>
                </a:solidFill>
              </a:ln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34D33D84-2EC2-BC4A-9829-B61085FC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F662A06-64B1-764A-BEC6-6EB8F56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272" y="681037"/>
            <a:ext cx="5167745" cy="7075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end</a:t>
            </a:r>
            <a:endParaRPr lang="zh-CN" altLang="en-US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EABA1E8-EB37-2744-8DC8-A9E42A5E7C81}"/>
              </a:ext>
            </a:extLst>
          </p:cNvPr>
          <p:cNvSpPr txBox="1">
            <a:spLocks/>
          </p:cNvSpPr>
          <p:nvPr/>
        </p:nvSpPr>
        <p:spPr>
          <a:xfrm>
            <a:off x="1668175" y="29438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zh-CN" sz="8800" b="1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  <a:cs typeface="Arial Black" panose="020B0604020202020204" pitchFamily="34" charset="0"/>
              </a:rPr>
            </a:br>
            <a:endParaRPr kumimoji="1" lang="zh-CN" altLang="en-US" sz="8800" b="1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  <a:cs typeface="Arial Black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9B6062-AA41-264E-9708-F3CE4DF417EF}"/>
              </a:ext>
            </a:extLst>
          </p:cNvPr>
          <p:cNvSpPr/>
          <p:nvPr/>
        </p:nvSpPr>
        <p:spPr>
          <a:xfrm>
            <a:off x="1915741" y="3170297"/>
            <a:ext cx="8956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感谢倾听 期待老师的点评与提问</a:t>
            </a:r>
          </a:p>
        </p:txBody>
      </p:sp>
    </p:spTree>
    <p:extLst>
      <p:ext uri="{BB962C8B-B14F-4D97-AF65-F5344CB8AC3E}">
        <p14:creationId xmlns:p14="http://schemas.microsoft.com/office/powerpoint/2010/main" val="3281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图片包含 游戏机, 伞, 灯光&#10;&#10;描述已自动生成">
            <a:extLst>
              <a:ext uri="{FF2B5EF4-FFF2-40B4-BE49-F238E27FC236}">
                <a16:creationId xmlns:a16="http://schemas.microsoft.com/office/drawing/2014/main" id="{6E2D402A-7BF4-8A4B-B084-CA7B9B45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98" y="2018954"/>
            <a:ext cx="1346200" cy="1346200"/>
          </a:xfrm>
          <a:prstGeom prst="rect">
            <a:avLst/>
          </a:prstGeom>
        </p:spPr>
      </p:pic>
      <p:sp>
        <p:nvSpPr>
          <p:cNvPr id="16" name="竖排标题 15">
            <a:extLst>
              <a:ext uri="{FF2B5EF4-FFF2-40B4-BE49-F238E27FC236}">
                <a16:creationId xmlns:a16="http://schemas.microsoft.com/office/drawing/2014/main" id="{6A47C6A2-35E2-7844-B29C-B16F90CB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7832" y="334962"/>
            <a:ext cx="3196167" cy="5811838"/>
          </a:xfrm>
          <a:ln>
            <a:noFill/>
          </a:ln>
        </p:spPr>
        <p:txBody>
          <a:bodyPr vert="horz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Stencil" pitchFamily="82" charset="0"/>
              </a:rPr>
              <a:t>Abstract</a:t>
            </a:r>
            <a:endParaRPr lang="zh-CN" altLang="en-US" dirty="0">
              <a:solidFill>
                <a:schemeClr val="bg1"/>
              </a:solidFill>
              <a:latin typeface="Stencil" pitchFamily="82" charset="0"/>
            </a:endParaRPr>
          </a:p>
        </p:txBody>
      </p:sp>
      <p:pic>
        <p:nvPicPr>
          <p:cNvPr id="20" name="图片 19" descr="图片包含 游戏机, 伞, 灯光&#10;&#10;描述已自动生成">
            <a:extLst>
              <a:ext uri="{FF2B5EF4-FFF2-40B4-BE49-F238E27FC236}">
                <a16:creationId xmlns:a16="http://schemas.microsoft.com/office/drawing/2014/main" id="{568D6379-8487-C347-8074-427657E2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596572"/>
            <a:ext cx="1346200" cy="1346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2B83DE3-C4D8-A94A-B7FB-6C40623D55B0}"/>
              </a:ext>
            </a:extLst>
          </p:cNvPr>
          <p:cNvSpPr txBox="1"/>
          <p:nvPr/>
        </p:nvSpPr>
        <p:spPr>
          <a:xfrm>
            <a:off x="5157611" y="920749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1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8C8FB0-4414-1B41-AFB9-611E9DFAFAE0}"/>
              </a:ext>
            </a:extLst>
          </p:cNvPr>
          <p:cNvSpPr txBox="1"/>
          <p:nvPr/>
        </p:nvSpPr>
        <p:spPr>
          <a:xfrm>
            <a:off x="5963356" y="1008062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PROBLEM STATEMENT</a:t>
            </a:r>
            <a:endParaRPr lang="zh-CN" altLang="en-US" sz="28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pic>
        <p:nvPicPr>
          <p:cNvPr id="23" name="图片 22" descr="图片包含 游戏机, 伞, 灯光&#10;&#10;描述已自动生成">
            <a:extLst>
              <a:ext uri="{FF2B5EF4-FFF2-40B4-BE49-F238E27FC236}">
                <a16:creationId xmlns:a16="http://schemas.microsoft.com/office/drawing/2014/main" id="{DB668BC1-04E5-714A-8FE7-A5E03054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0" y="1349248"/>
            <a:ext cx="1346200" cy="13462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9B15E0F-5DE0-3F46-8F22-573A9D357FE3}"/>
              </a:ext>
            </a:extLst>
          </p:cNvPr>
          <p:cNvSpPr txBox="1"/>
          <p:nvPr/>
        </p:nvSpPr>
        <p:spPr>
          <a:xfrm>
            <a:off x="5963355" y="1740025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GROUP DIVISION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593ECC-3997-5047-BBC1-781F6D4CB943}"/>
              </a:ext>
            </a:extLst>
          </p:cNvPr>
          <p:cNvSpPr txBox="1"/>
          <p:nvPr/>
        </p:nvSpPr>
        <p:spPr>
          <a:xfrm>
            <a:off x="6029678" y="2471988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ANALYSIS</a:t>
            </a:r>
            <a:endParaRPr lang="zh-CN" altLang="en-US" sz="28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05566-E9F5-9C4D-8C07-0492ADD09EB0}"/>
              </a:ext>
            </a:extLst>
          </p:cNvPr>
          <p:cNvSpPr txBox="1"/>
          <p:nvPr/>
        </p:nvSpPr>
        <p:spPr>
          <a:xfrm>
            <a:off x="6029677" y="3166658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DESIGN</a:t>
            </a:r>
            <a:endParaRPr lang="zh-CN" altLang="en-US" sz="28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44E8C7-BB65-4947-B737-CE0F530C08DB}"/>
              </a:ext>
            </a:extLst>
          </p:cNvPr>
          <p:cNvSpPr txBox="1"/>
          <p:nvPr/>
        </p:nvSpPr>
        <p:spPr>
          <a:xfrm>
            <a:off x="6029676" y="3899478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IMPLEMENTATION</a:t>
            </a:r>
            <a:endParaRPr lang="zh-CN" altLang="en-US" sz="28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BA187-BD47-3044-A8B3-8AD852944C30}"/>
              </a:ext>
            </a:extLst>
          </p:cNvPr>
          <p:cNvSpPr txBox="1"/>
          <p:nvPr/>
        </p:nvSpPr>
        <p:spPr>
          <a:xfrm>
            <a:off x="6029675" y="4593718"/>
            <a:ext cx="41176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TEST</a:t>
            </a:r>
            <a:endParaRPr lang="zh-CN" altLang="en-US" sz="28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71EFA7-433A-A248-8A3D-5739281D37C2}"/>
              </a:ext>
            </a:extLst>
          </p:cNvPr>
          <p:cNvSpPr txBox="1"/>
          <p:nvPr/>
        </p:nvSpPr>
        <p:spPr>
          <a:xfrm>
            <a:off x="5173838" y="1639166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2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51CCFA-6EFE-DD4A-9B23-A3A5B1364CE8}"/>
              </a:ext>
            </a:extLst>
          </p:cNvPr>
          <p:cNvSpPr txBox="1"/>
          <p:nvPr/>
        </p:nvSpPr>
        <p:spPr>
          <a:xfrm>
            <a:off x="5173838" y="2334590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3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  <p:pic>
        <p:nvPicPr>
          <p:cNvPr id="32" name="图片 31" descr="图片包含 游戏机, 伞, 灯光&#10;&#10;描述已自动生成">
            <a:extLst>
              <a:ext uri="{FF2B5EF4-FFF2-40B4-BE49-F238E27FC236}">
                <a16:creationId xmlns:a16="http://schemas.microsoft.com/office/drawing/2014/main" id="{7E383563-8529-6B4B-A53B-58EDBFEB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98" y="2743776"/>
            <a:ext cx="1346200" cy="13462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2560654-8C10-9C47-BF5B-EED0DAD2E5C1}"/>
              </a:ext>
            </a:extLst>
          </p:cNvPr>
          <p:cNvSpPr txBox="1"/>
          <p:nvPr/>
        </p:nvSpPr>
        <p:spPr>
          <a:xfrm>
            <a:off x="5173838" y="3048740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4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  <p:pic>
        <p:nvPicPr>
          <p:cNvPr id="34" name="图片 33" descr="图片包含 游戏机, 伞, 灯光&#10;&#10;描述已自动生成">
            <a:extLst>
              <a:ext uri="{FF2B5EF4-FFF2-40B4-BE49-F238E27FC236}">
                <a16:creationId xmlns:a16="http://schemas.microsoft.com/office/drawing/2014/main" id="{120744BA-1D50-854D-9AB9-45C68B7C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79" y="3426526"/>
            <a:ext cx="1346200" cy="134620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E3BC193-E25E-BD45-AF73-FD986CA63BD7}"/>
              </a:ext>
            </a:extLst>
          </p:cNvPr>
          <p:cNvSpPr txBox="1"/>
          <p:nvPr/>
        </p:nvSpPr>
        <p:spPr>
          <a:xfrm>
            <a:off x="5238044" y="3742824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5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  <p:pic>
        <p:nvPicPr>
          <p:cNvPr id="36" name="图片 35" descr="图片包含 游戏机, 伞, 灯光&#10;&#10;描述已自动生成">
            <a:extLst>
              <a:ext uri="{FF2B5EF4-FFF2-40B4-BE49-F238E27FC236}">
                <a16:creationId xmlns:a16="http://schemas.microsoft.com/office/drawing/2014/main" id="{845476ED-9BDF-9B4C-B771-978DCB40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06" y="4121283"/>
            <a:ext cx="1346200" cy="13462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EC2B43B-925D-2040-80A0-36DFC3937F4C}"/>
              </a:ext>
            </a:extLst>
          </p:cNvPr>
          <p:cNvSpPr txBox="1"/>
          <p:nvPr/>
        </p:nvSpPr>
        <p:spPr>
          <a:xfrm>
            <a:off x="5246156" y="4409896"/>
            <a:ext cx="3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  <a:latin typeface="Stencil" pitchFamily="82" charset="0"/>
                <a:ea typeface="SimHei" panose="02010609060101010101" pitchFamily="49" charset="-122"/>
              </a:rPr>
              <a:t>6</a:t>
            </a:r>
            <a:endParaRPr kumimoji="1" lang="zh-CN" altLang="en-US" sz="2800" b="1" dirty="0">
              <a:solidFill>
                <a:schemeClr val="bg1"/>
              </a:solidFill>
              <a:latin typeface="Stencil" pitchFamily="82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4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714D82FF-F8BC-0041-8FD7-872DF89E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1102EC-9CC5-A549-A7D5-D402917D927D}"/>
              </a:ext>
            </a:extLst>
          </p:cNvPr>
          <p:cNvSpPr txBox="1"/>
          <p:nvPr/>
        </p:nvSpPr>
        <p:spPr>
          <a:xfrm>
            <a:off x="2113845" y="627965"/>
            <a:ext cx="7786511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PROBLEM STATEMENT</a:t>
            </a:r>
            <a:endParaRPr lang="zh-CN" altLang="en-US" sz="44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pic>
        <p:nvPicPr>
          <p:cNvPr id="16" name="图片 15" descr="桌子上的涂鸦&#10;&#10;中度可信度描述已自动生成">
            <a:extLst>
              <a:ext uri="{FF2B5EF4-FFF2-40B4-BE49-F238E27FC236}">
                <a16:creationId xmlns:a16="http://schemas.microsoft.com/office/drawing/2014/main" id="{D6EFFCCA-E497-1C4E-B1A1-42668FB0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845" y="2635250"/>
            <a:ext cx="989240" cy="13824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E153FD1-ACC6-3C44-9AEA-A2FD7C90A784}"/>
              </a:ext>
            </a:extLst>
          </p:cNvPr>
          <p:cNvSpPr/>
          <p:nvPr/>
        </p:nvSpPr>
        <p:spPr>
          <a:xfrm>
            <a:off x="5123000" y="2260447"/>
            <a:ext cx="239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回合制卡牌 </a:t>
            </a:r>
            <a:endParaRPr lang="en-US" altLang="zh-CN" sz="32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37B8AC-BB8E-B74C-86B7-830E10760D7F}"/>
              </a:ext>
            </a:extLst>
          </p:cNvPr>
          <p:cNvSpPr/>
          <p:nvPr/>
        </p:nvSpPr>
        <p:spPr>
          <a:xfrm>
            <a:off x="5186209" y="366875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独特</a:t>
            </a:r>
            <a:endParaRPr lang="en-US" altLang="zh-CN" sz="32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pic>
        <p:nvPicPr>
          <p:cNvPr id="26" name="图片 25" descr="遥控器的特写&#10;&#10;描述已自动生成">
            <a:extLst>
              <a:ext uri="{FF2B5EF4-FFF2-40B4-BE49-F238E27FC236}">
                <a16:creationId xmlns:a16="http://schemas.microsoft.com/office/drawing/2014/main" id="{4A222C8F-57E2-C944-80F4-AAAE8B5C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09" y="2159705"/>
            <a:ext cx="951089" cy="951089"/>
          </a:xfrm>
          <a:prstGeom prst="rect">
            <a:avLst/>
          </a:prstGeom>
        </p:spPr>
      </p:pic>
      <p:pic>
        <p:nvPicPr>
          <p:cNvPr id="27" name="图片 26" descr="遥控器的特写&#10;&#10;描述已自动生成">
            <a:extLst>
              <a:ext uri="{FF2B5EF4-FFF2-40B4-BE49-F238E27FC236}">
                <a16:creationId xmlns:a16="http://schemas.microsoft.com/office/drawing/2014/main" id="{82FB42A6-FBDF-ED43-B78F-4680521B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09" y="3488139"/>
            <a:ext cx="950400" cy="950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3A8EF9F-D550-864D-A356-77066E13F1DB}"/>
              </a:ext>
            </a:extLst>
          </p:cNvPr>
          <p:cNvSpPr txBox="1"/>
          <p:nvPr/>
        </p:nvSpPr>
        <p:spPr>
          <a:xfrm>
            <a:off x="6951132" y="3110794"/>
            <a:ext cx="3127023" cy="22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5000"/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卡牌</a:t>
            </a:r>
            <a:endParaRPr kumimoji="1" lang="en-US" altLang="zh-CN" sz="24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5000"/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法术</a:t>
            </a:r>
            <a:endParaRPr kumimoji="1" lang="en-US" altLang="zh-CN" sz="24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5000"/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（外挂）</a:t>
            </a:r>
            <a:endParaRPr kumimoji="1" lang="en-US" altLang="zh-CN" sz="24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5000"/>
              <a:buFont typeface="Wingdings" pitchFamily="2" charset="2"/>
              <a:buChar char="ü"/>
            </a:pPr>
            <a:endParaRPr kumimoji="1" lang="zh-CN" altLang="en-US" sz="24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pic>
        <p:nvPicPr>
          <p:cNvPr id="29" name="图片 28" descr="遥控器的特写&#10;&#10;描述已自动生成">
            <a:extLst>
              <a:ext uri="{FF2B5EF4-FFF2-40B4-BE49-F238E27FC236}">
                <a16:creationId xmlns:a16="http://schemas.microsoft.com/office/drawing/2014/main" id="{533DDFA3-4B77-3444-9BEB-AEB7483A1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09" y="4996498"/>
            <a:ext cx="950400" cy="9504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205463C-B3F3-B344-90A8-819B2162306E}"/>
              </a:ext>
            </a:extLst>
          </p:cNvPr>
          <p:cNvSpPr/>
          <p:nvPr/>
        </p:nvSpPr>
        <p:spPr>
          <a:xfrm>
            <a:off x="5186209" y="5172482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娱乐，随机应变</a:t>
            </a:r>
            <a:endParaRPr lang="en-US" altLang="zh-CN" sz="32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06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B23E-7E35-DD46-96F9-BCEF2414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688" y="426455"/>
            <a:ext cx="5427133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GROUP DIVISION</a:t>
            </a:r>
            <a:endParaRPr kumimoji="1" lang="zh-CN" altLang="en-US" dirty="0"/>
          </a:p>
        </p:txBody>
      </p:sp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26739D13-828E-6545-9DE8-5359B740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pic>
        <p:nvPicPr>
          <p:cNvPr id="10" name="图片 9" descr="图片包含 室内, 照片, 挂, 桌子&#10;&#10;描述已自动生成">
            <a:extLst>
              <a:ext uri="{FF2B5EF4-FFF2-40B4-BE49-F238E27FC236}">
                <a16:creationId xmlns:a16="http://schemas.microsoft.com/office/drawing/2014/main" id="{A4999867-BF49-E24D-8DE5-774105A0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7" b="95556" l="9827" r="92486">
                        <a14:foregroundMark x1="37572" y1="11389" x2="40751" y2="10556"/>
                        <a14:foregroundMark x1="36994" y1="10278" x2="40173" y2="9167"/>
                        <a14:foregroundMark x1="35838" y1="10556" x2="35838" y2="10556"/>
                        <a14:foregroundMark x1="87572" y1="76667" x2="87572" y2="76667"/>
                        <a14:foregroundMark x1="91908" y1="76667" x2="91908" y2="76667"/>
                        <a14:foregroundMark x1="91908" y1="80000" x2="91908" y2="80000"/>
                        <a14:foregroundMark x1="91618" y1="82778" x2="91618" y2="82778"/>
                        <a14:foregroundMark x1="85549" y1="90000" x2="85549" y2="90000"/>
                        <a14:foregroundMark x1="90462" y1="86111" x2="90462" y2="86111"/>
                        <a14:foregroundMark x1="88150" y1="87778" x2="88150" y2="87778"/>
                        <a14:foregroundMark x1="86416" y1="89722" x2="86416" y2="89722"/>
                        <a14:foregroundMark x1="82659" y1="91944" x2="82659" y2="91944"/>
                        <a14:foregroundMark x1="85549" y1="72778" x2="85549" y2="72778"/>
                        <a14:foregroundMark x1="92486" y1="80000" x2="92486" y2="80000"/>
                        <a14:foregroundMark x1="84104" y1="91389" x2="84104" y2="91389"/>
                        <a14:foregroundMark x1="69075" y1="86944" x2="69075" y2="86944"/>
                        <a14:foregroundMark x1="65896" y1="80000" x2="72832" y2="90000"/>
                        <a14:foregroundMark x1="72543" y1="90000" x2="79480" y2="95556"/>
                        <a14:foregroundMark x1="80925" y1="93333" x2="80925" y2="93333"/>
                        <a14:foregroundMark x1="84104" y1="92500" x2="79769" y2="95000"/>
                        <a14:foregroundMark x1="35838" y1="79167" x2="39306" y2="79167"/>
                        <a14:foregroundMark x1="54624" y1="79722" x2="61561" y2="80000"/>
                        <a14:foregroundMark x1="59827" y1="78889" x2="67630" y2="7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9310" y="1554309"/>
            <a:ext cx="2093299" cy="2178000"/>
          </a:xfrm>
          <a:prstGeom prst="rect">
            <a:avLst/>
          </a:prstGeom>
        </p:spPr>
      </p:pic>
      <p:pic>
        <p:nvPicPr>
          <p:cNvPr id="11" name="图片 10" descr="图片包含 室内, 照片, 挂, 桌子&#10;&#10;描述已自动生成">
            <a:extLst>
              <a:ext uri="{FF2B5EF4-FFF2-40B4-BE49-F238E27FC236}">
                <a16:creationId xmlns:a16="http://schemas.microsoft.com/office/drawing/2014/main" id="{02EFBAFF-E606-924F-A314-258F7BEBD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67" b="95556" l="9827" r="92486">
                        <a14:foregroundMark x1="37572" y1="11389" x2="40751" y2="10556"/>
                        <a14:foregroundMark x1="36994" y1="10278" x2="40173" y2="9167"/>
                        <a14:foregroundMark x1="35838" y1="10556" x2="35838" y2="10556"/>
                        <a14:foregroundMark x1="87572" y1="76667" x2="87572" y2="76667"/>
                        <a14:foregroundMark x1="91908" y1="76667" x2="91908" y2="76667"/>
                        <a14:foregroundMark x1="91908" y1="80000" x2="91908" y2="80000"/>
                        <a14:foregroundMark x1="91618" y1="82778" x2="91618" y2="82778"/>
                        <a14:foregroundMark x1="85549" y1="90000" x2="85549" y2="90000"/>
                        <a14:foregroundMark x1="90462" y1="86111" x2="90462" y2="86111"/>
                        <a14:foregroundMark x1="88150" y1="87778" x2="88150" y2="87778"/>
                        <a14:foregroundMark x1="86416" y1="89722" x2="86416" y2="89722"/>
                        <a14:foregroundMark x1="82659" y1="91944" x2="82659" y2="91944"/>
                        <a14:foregroundMark x1="85549" y1="72778" x2="85549" y2="72778"/>
                        <a14:foregroundMark x1="92486" y1="80000" x2="92486" y2="80000"/>
                        <a14:foregroundMark x1="84104" y1="91389" x2="84104" y2="91389"/>
                        <a14:foregroundMark x1="69075" y1="86944" x2="69075" y2="86944"/>
                        <a14:foregroundMark x1="65896" y1="80000" x2="72832" y2="90000"/>
                        <a14:foregroundMark x1="72543" y1="90000" x2="79480" y2="95556"/>
                        <a14:foregroundMark x1="80925" y1="93333" x2="80925" y2="93333"/>
                        <a14:foregroundMark x1="84104" y1="92500" x2="79769" y2="95000"/>
                        <a14:foregroundMark x1="35838" y1="79167" x2="39306" y2="79167"/>
                        <a14:foregroundMark x1="54624" y1="79722" x2="61561" y2="80000"/>
                        <a14:foregroundMark x1="59827" y1="78889" x2="67630" y2="7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4950" y="3732309"/>
            <a:ext cx="2167466" cy="225516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2D0912-A824-964B-9EA5-F60CC94433BB}"/>
              </a:ext>
            </a:extLst>
          </p:cNvPr>
          <p:cNvSpPr/>
          <p:nvPr/>
        </p:nvSpPr>
        <p:spPr>
          <a:xfrm>
            <a:off x="2299895" y="2141999"/>
            <a:ext cx="3076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游戏框架的搭建</a:t>
            </a:r>
            <a:r>
              <a:rPr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  <a:sym typeface="微软雅黑" panose="020B0503020204020204" pitchFamily="34" charset="-122"/>
              </a:rPr>
              <a:t>游戏界面的实现，卡牌与卡牌动画</a:t>
            </a:r>
          </a:p>
        </p:txBody>
      </p:sp>
      <p:pic>
        <p:nvPicPr>
          <p:cNvPr id="15" name="图片 14" descr="图片包含 室内, 照片, 挂, 安装&#10;&#10;描述已自动生成">
            <a:extLst>
              <a:ext uri="{FF2B5EF4-FFF2-40B4-BE49-F238E27FC236}">
                <a16:creationId xmlns:a16="http://schemas.microsoft.com/office/drawing/2014/main" id="{ACBC29C5-04D6-7A49-A7EA-007701832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9" b="94643" l="9409" r="90323">
                        <a14:foregroundMark x1="89785" y1="76531" x2="89785" y2="76531"/>
                        <a14:foregroundMark x1="91129" y1="81633" x2="91129" y2="81633"/>
                        <a14:foregroundMark x1="86022" y1="85459" x2="86022" y2="85459"/>
                        <a14:foregroundMark x1="87097" y1="86735" x2="87097" y2="86735"/>
                        <a14:foregroundMark x1="90054" y1="82908" x2="90054" y2="82908"/>
                        <a14:foregroundMark x1="88710" y1="84439" x2="88710" y2="84439"/>
                        <a14:foregroundMark x1="84677" y1="87755" x2="84677" y2="87755"/>
                        <a14:foregroundMark x1="84677" y1="87755" x2="84677" y2="87755"/>
                        <a14:foregroundMark x1="84677" y1="88265" x2="84677" y2="88265"/>
                        <a14:foregroundMark x1="84409" y1="88776" x2="84409" y2="88776"/>
                        <a14:foregroundMark x1="85484" y1="88520" x2="79570" y2="92092"/>
                        <a14:foregroundMark x1="85484" y1="87245" x2="81989" y2="90051"/>
                        <a14:foregroundMark x1="66667" y1="79592" x2="66667" y2="79592"/>
                        <a14:foregroundMark x1="67473" y1="81633" x2="67473" y2="81633"/>
                        <a14:foregroundMark x1="67473" y1="81633" x2="74194" y2="88520"/>
                        <a14:foregroundMark x1="74194" y1="88520" x2="80645" y2="91582"/>
                        <a14:foregroundMark x1="82527" y1="91582" x2="79570" y2="93112"/>
                        <a14:foregroundMark x1="76344" y1="90816" x2="78763" y2="93112"/>
                        <a14:foregroundMark x1="79301" y1="94643" x2="79301" y2="94643"/>
                        <a14:foregroundMark x1="79301" y1="93622" x2="79301" y2="936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535" y="2127155"/>
            <a:ext cx="2263222" cy="2384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A415E6-4379-7D4D-9466-9C981C4AC6A7}"/>
              </a:ext>
            </a:extLst>
          </p:cNvPr>
          <p:cNvSpPr txBox="1"/>
          <p:nvPr/>
        </p:nvSpPr>
        <p:spPr>
          <a:xfrm>
            <a:off x="651361" y="3988835"/>
            <a:ext cx="147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黄子芮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3BBC40-1EE0-5F41-817C-3E9660C453B4}"/>
              </a:ext>
            </a:extLst>
          </p:cNvPr>
          <p:cNvSpPr txBox="1"/>
          <p:nvPr/>
        </p:nvSpPr>
        <p:spPr>
          <a:xfrm>
            <a:off x="4324126" y="5464257"/>
            <a:ext cx="177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蒋治文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4E3645-4833-614F-A4FF-E2B321190E2D}"/>
              </a:ext>
            </a:extLst>
          </p:cNvPr>
          <p:cNvSpPr/>
          <p:nvPr/>
        </p:nvSpPr>
        <p:spPr>
          <a:xfrm>
            <a:off x="6541416" y="4323327"/>
            <a:ext cx="3331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负责部分游戏的代码编写</a:t>
            </a:r>
            <a:r>
              <a:rPr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游戏情节设计</a:t>
            </a:r>
            <a:r>
              <a:rPr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 </a:t>
            </a:r>
            <a:endParaRPr lang="zh-CN" altLang="zh-CN" sz="2400" dirty="0">
              <a:solidFill>
                <a:schemeClr val="bg1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grpSp>
        <p:nvGrpSpPr>
          <p:cNvPr id="18" name="组合 1">
            <a:extLst>
              <a:ext uri="{FF2B5EF4-FFF2-40B4-BE49-F238E27FC236}">
                <a16:creationId xmlns:a16="http://schemas.microsoft.com/office/drawing/2014/main" id="{21FD3CE5-212C-1A49-9B8A-8AA8D543C43A}"/>
              </a:ext>
            </a:extLst>
          </p:cNvPr>
          <p:cNvGrpSpPr/>
          <p:nvPr/>
        </p:nvGrpSpPr>
        <p:grpSpPr bwMode="auto">
          <a:xfrm>
            <a:off x="6700687" y="1885710"/>
            <a:ext cx="4255934" cy="1979840"/>
            <a:chOff x="818255" y="3625446"/>
            <a:chExt cx="2422066" cy="1979069"/>
          </a:xfrm>
        </p:grpSpPr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283EEA21-AE33-8249-886F-431EFE97B7AD}"/>
                </a:ext>
              </a:extLst>
            </p:cNvPr>
            <p:cNvSpPr/>
            <p:nvPr/>
          </p:nvSpPr>
          <p:spPr>
            <a:xfrm>
              <a:off x="1872871" y="3625446"/>
              <a:ext cx="1367450" cy="119986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zh-CN" sz="2400" dirty="0">
                  <a:solidFill>
                    <a:schemeClr val="bg1"/>
                  </a:solidFill>
                  <a:latin typeface="Baoli SC" panose="02010600040101010101" pitchFamily="2" charset="-122"/>
                  <a:ea typeface="Baoli SC" panose="02010600040101010101" pitchFamily="2" charset="-122"/>
                </a:rPr>
                <a:t>主要负责游戏框架的搭建</a:t>
              </a:r>
              <a:r>
                <a:rPr lang="zh-CN" altLang="en-US" sz="2400" dirty="0">
                  <a:solidFill>
                    <a:schemeClr val="bg1"/>
                  </a:solidFill>
                  <a:latin typeface="Baoli SC" panose="02010600040101010101" pitchFamily="2" charset="-122"/>
                  <a:ea typeface="Baoli SC" panose="02010600040101010101" pitchFamily="2" charset="-122"/>
                </a:rPr>
                <a:t>，</a:t>
              </a:r>
              <a:r>
                <a:rPr lang="zh-CN" altLang="zh-CN" sz="2400" dirty="0">
                  <a:solidFill>
                    <a:schemeClr val="bg1"/>
                  </a:solidFill>
                  <a:latin typeface="Baoli SC" panose="02010600040101010101" pitchFamily="2" charset="-122"/>
                  <a:ea typeface="Baoli SC" panose="02010600040101010101" pitchFamily="2" charset="-122"/>
                </a:rPr>
                <a:t>战斗流程的编写</a:t>
              </a:r>
              <a:endParaRPr lang="zh-CN" altLang="en-US" sz="24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734ED2D5-724A-F94A-8315-9BAF1EB0DF33}"/>
                </a:ext>
              </a:extLst>
            </p:cNvPr>
            <p:cNvSpPr/>
            <p:nvPr/>
          </p:nvSpPr>
          <p:spPr>
            <a:xfrm>
              <a:off x="818255" y="5081499"/>
              <a:ext cx="718143" cy="523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Baoli SC" panose="02010600040101010101" pitchFamily="2" charset="-122"/>
                  <a:ea typeface="Baoli SC" panose="02010600040101010101" pitchFamily="2" charset="-122"/>
                </a:rPr>
                <a:t>王朗蕴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714D82FF-F8BC-0041-8FD7-872DF89E5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1102EC-9CC5-A549-A7D5-D402917D927D}"/>
              </a:ext>
            </a:extLst>
          </p:cNvPr>
          <p:cNvSpPr txBox="1"/>
          <p:nvPr/>
        </p:nvSpPr>
        <p:spPr>
          <a:xfrm>
            <a:off x="2113845" y="627965"/>
            <a:ext cx="7786511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ANALYSIS</a:t>
            </a:r>
            <a:endParaRPr lang="zh-CN" altLang="en-US" sz="4400" b="1" dirty="0">
              <a:solidFill>
                <a:schemeClr val="bg1"/>
              </a:solidFill>
              <a:latin typeface="Stencil" pitchFamily="82" charset="0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153FD1-ACC6-3C44-9AEA-A2FD7C90A784}"/>
              </a:ext>
            </a:extLst>
          </p:cNvPr>
          <p:cNvSpPr/>
          <p:nvPr/>
        </p:nvSpPr>
        <p:spPr>
          <a:xfrm>
            <a:off x="1842566" y="2331042"/>
            <a:ext cx="2393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unity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4B99CE-EA6C-0343-B78F-8C2F200581DC}"/>
              </a:ext>
            </a:extLst>
          </p:cNvPr>
          <p:cNvSpPr txBox="1"/>
          <p:nvPr/>
        </p:nvSpPr>
        <p:spPr>
          <a:xfrm>
            <a:off x="5310368" y="233104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tencil" pitchFamily="82" charset="0"/>
              </a:rPr>
              <a:t>VS</a:t>
            </a:r>
            <a:r>
              <a:rPr kumimoji="1" lang="zh-CN" altLang="en-US" sz="2800" dirty="0">
                <a:solidFill>
                  <a:schemeClr val="bg1"/>
                </a:solidFill>
                <a:latin typeface="Stencil" pitchFamily="82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tencil" pitchFamily="82" charset="0"/>
              </a:rPr>
              <a:t>code</a:t>
            </a:r>
            <a:endParaRPr kumimoji="1" lang="zh-CN" altLang="en-US" sz="2800" dirty="0">
              <a:solidFill>
                <a:schemeClr val="bg1"/>
              </a:solidFill>
              <a:latin typeface="Stencil" pitchFamily="82" charset="0"/>
            </a:endParaRPr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4AAF6D9A-ED1A-9941-966F-A054E713B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8838" y="2198952"/>
            <a:ext cx="838200" cy="78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299550-F02E-794A-87CC-E98805287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629" y="1954562"/>
            <a:ext cx="1276180" cy="1276180"/>
          </a:xfrm>
          <a:prstGeom prst="rect">
            <a:avLst/>
          </a:prstGeom>
        </p:spPr>
      </p:pic>
      <p:pic>
        <p:nvPicPr>
          <p:cNvPr id="8" name="图片 7" descr="交通标志特写&#10;&#10;描述已自动生成">
            <a:extLst>
              <a:ext uri="{FF2B5EF4-FFF2-40B4-BE49-F238E27FC236}">
                <a16:creationId xmlns:a16="http://schemas.microsoft.com/office/drawing/2014/main" id="{E163F791-E0B5-404C-A576-E7E2434849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629" y="3607222"/>
            <a:ext cx="1097920" cy="10979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AA829F-12D4-084F-88AB-25E3760263FB}"/>
              </a:ext>
            </a:extLst>
          </p:cNvPr>
          <p:cNvSpPr txBox="1"/>
          <p:nvPr/>
        </p:nvSpPr>
        <p:spPr>
          <a:xfrm>
            <a:off x="2454809" y="3857568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主界面、游戏界面、</a:t>
            </a:r>
            <a:r>
              <a:rPr kumimoji="1" lang="en-US" altLang="zh-CN" sz="2800" dirty="0">
                <a:solidFill>
                  <a:schemeClr val="bg1"/>
                </a:solidFill>
                <a:latin typeface="Stencil" pitchFamily="82" charset="0"/>
                <a:ea typeface="Baoli SC" panose="02010600040101010101" pitchFamily="2" charset="-122"/>
              </a:rPr>
              <a:t>level1</a:t>
            </a:r>
            <a:endParaRPr kumimoji="1" lang="zh-CN" altLang="en-US" sz="2800" dirty="0">
              <a:solidFill>
                <a:schemeClr val="bg1"/>
              </a:solidFill>
              <a:latin typeface="Stencil" pitchFamily="82" charset="0"/>
              <a:ea typeface="Baol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1BFC5-E3DF-9644-A56C-42DFF7F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33" y="953152"/>
            <a:ext cx="9254067" cy="79886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  <a:t>ANALYSIS</a:t>
            </a:r>
            <a:br>
              <a:rPr lang="zh-CN" altLang="en-US" b="1" dirty="0">
                <a:solidFill>
                  <a:schemeClr val="bg1"/>
                </a:solidFill>
                <a:latin typeface="Stencil" pitchFamily="82" charset="0"/>
                <a:cs typeface="+mn-ea"/>
                <a:sym typeface="+mn-lt"/>
              </a:rPr>
            </a:br>
            <a:endParaRPr kumimoji="1" lang="zh-CN" altLang="en-US" dirty="0"/>
          </a:p>
        </p:txBody>
      </p:sp>
      <p:graphicFrame>
        <p:nvGraphicFramePr>
          <p:cNvPr id="40" name="内容占位符 39">
            <a:extLst>
              <a:ext uri="{FF2B5EF4-FFF2-40B4-BE49-F238E27FC236}">
                <a16:creationId xmlns:a16="http://schemas.microsoft.com/office/drawing/2014/main" id="{B4461F91-251F-224A-95C9-D5ADC3C7C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08059"/>
              </p:ext>
            </p:extLst>
          </p:nvPr>
        </p:nvGraphicFramePr>
        <p:xfrm>
          <a:off x="1824566" y="1752018"/>
          <a:ext cx="8542867" cy="429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F85D860F-FDD9-E94E-96D6-27082ABCB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FF59C88-A127-1341-9BB9-A490B62CC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790026"/>
              </p:ext>
            </p:extLst>
          </p:nvPr>
        </p:nvGraphicFramePr>
        <p:xfrm>
          <a:off x="5988491" y="1453795"/>
          <a:ext cx="6301368" cy="461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90B444D-8E10-A445-B5F4-1BC9F2E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439" y="349904"/>
            <a:ext cx="7257586" cy="1325563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Stencil" pitchFamily="82" charset="0"/>
              </a:rPr>
              <a:t>Design</a:t>
            </a:r>
            <a:endParaRPr kumimoji="1" lang="zh-CN" altLang="en-US" dirty="0">
              <a:solidFill>
                <a:schemeClr val="bg1"/>
              </a:solidFill>
              <a:latin typeface="Stencil" pitchFamily="82" charset="0"/>
            </a:endParaRPr>
          </a:p>
        </p:txBody>
      </p:sp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FE8FF772-3CFB-8D4E-B0EA-48EE4E5FE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32BEA904-6CD7-F745-A51D-059C4F5FF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891447"/>
              </p:ext>
            </p:extLst>
          </p:nvPr>
        </p:nvGraphicFramePr>
        <p:xfrm>
          <a:off x="2549236" y="621712"/>
          <a:ext cx="8603124" cy="370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16422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E93953-E497-D644-A6E2-53428999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109" y="1752017"/>
            <a:ext cx="5272343" cy="4351338"/>
          </a:xfrm>
        </p:spPr>
      </p:pic>
      <p:pic>
        <p:nvPicPr>
          <p:cNvPr id="4" name="内容占位符 10" descr="图片包含 黑暗, 桌子, 房间, 躺&#10;&#10;描述已自动生成">
            <a:extLst>
              <a:ext uri="{FF2B5EF4-FFF2-40B4-BE49-F238E27FC236}">
                <a16:creationId xmlns:a16="http://schemas.microsoft.com/office/drawing/2014/main" id="{34E7EC61-006C-724C-A4E7-E13E8146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063DCE1-C8B3-4E41-A130-E56220B1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439" y="349904"/>
            <a:ext cx="7257586" cy="1325563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Stencil" pitchFamily="82" charset="0"/>
              </a:rPr>
              <a:t>Design</a:t>
            </a:r>
            <a:endParaRPr kumimoji="1" lang="zh-CN" altLang="en-US" dirty="0">
              <a:solidFill>
                <a:schemeClr val="bg1"/>
              </a:solidFill>
              <a:latin typeface="Stencil" pitchFamily="82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CB6D3BC7-4164-C447-BC9D-5F215A9D9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033596"/>
              </p:ext>
            </p:extLst>
          </p:nvPr>
        </p:nvGraphicFramePr>
        <p:xfrm>
          <a:off x="5384050" y="1025237"/>
          <a:ext cx="7965950" cy="520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8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片包含 黑暗, 桌子, 房间, 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9" y="273354"/>
            <a:ext cx="1478664" cy="1478664"/>
          </a:xfrm>
          <a:prstGeom prst="rect">
            <a:avLst/>
          </a:prstGeom>
        </p:spPr>
      </p:pic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2355272" y="681037"/>
            <a:ext cx="5167745" cy="7075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Stencil" panose="040409050D0802020404" pitchFamily="82" charset="0"/>
                <a:cs typeface="+mn-ea"/>
                <a:sym typeface="+mn-lt"/>
              </a:rPr>
              <a:t>IMPLEMENTATION</a:t>
            </a:r>
            <a:endParaRPr lang="zh-CN" altLang="en-US" b="1" dirty="0">
              <a:solidFill>
                <a:schemeClr val="bg1"/>
              </a:solidFill>
              <a:latin typeface="Stencil" panose="040409050D0802020404" pitchFamily="82" charset="0"/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056005" y="427355"/>
          <a:ext cx="10079990" cy="686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318</Words>
  <Application>Microsoft Macintosh PowerPoint</Application>
  <PresentationFormat>宽屏</PresentationFormat>
  <Paragraphs>136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Baoli SC</vt:lpstr>
      <vt:lpstr>Arial</vt:lpstr>
      <vt:lpstr>Stencil</vt:lpstr>
      <vt:lpstr>Wingdings</vt:lpstr>
      <vt:lpstr>Office 主题​​</vt:lpstr>
      <vt:lpstr> The Legend of Sager </vt:lpstr>
      <vt:lpstr>Abstract</vt:lpstr>
      <vt:lpstr>PowerPoint 演示文稿</vt:lpstr>
      <vt:lpstr>GROUP DIVISION</vt:lpstr>
      <vt:lpstr>PowerPoint 演示文稿</vt:lpstr>
      <vt:lpstr>ANALYSIS </vt:lpstr>
      <vt:lpstr>Design</vt:lpstr>
      <vt:lpstr>Design</vt:lpstr>
      <vt:lpstr>IMPLEMENTATION</vt:lpstr>
      <vt:lpstr>IMPLEMENTATION</vt:lpstr>
      <vt:lpstr>IMPLEMENTATION</vt:lpstr>
      <vt:lpstr>Test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Legend of Sager </dc:title>
  <dc:creator>Office</dc:creator>
  <cp:lastModifiedBy>Office</cp:lastModifiedBy>
  <cp:revision>36</cp:revision>
  <dcterms:created xsi:type="dcterms:W3CDTF">2021-07-08T08:30:48Z</dcterms:created>
  <dcterms:modified xsi:type="dcterms:W3CDTF">2021-07-09T07:38:16Z</dcterms:modified>
</cp:coreProperties>
</file>