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62" r:id="rId3"/>
    <p:sldId id="263" r:id="rId4"/>
    <p:sldId id="316" r:id="rId5"/>
    <p:sldId id="272" r:id="rId6"/>
    <p:sldId id="273" r:id="rId7"/>
    <p:sldId id="321" r:id="rId8"/>
    <p:sldId id="274" r:id="rId9"/>
    <p:sldId id="317" r:id="rId10"/>
    <p:sldId id="288" r:id="rId11"/>
    <p:sldId id="320" r:id="rId12"/>
    <p:sldId id="289" r:id="rId13"/>
    <p:sldId id="291" r:id="rId14"/>
    <p:sldId id="329" r:id="rId15"/>
    <p:sldId id="275" r:id="rId16"/>
    <p:sldId id="330" r:id="rId17"/>
    <p:sldId id="331" r:id="rId18"/>
    <p:sldId id="332" r:id="rId19"/>
    <p:sldId id="32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57B4D0"/>
    <a:srgbClr val="FFFFFF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6314" autoAdjust="0"/>
  </p:normalViewPr>
  <p:slideViewPr>
    <p:cSldViewPr snapToGrid="0">
      <p:cViewPr varScale="1">
        <p:scale>
          <a:sx n="63" d="100"/>
          <a:sy n="63" d="100"/>
        </p:scale>
        <p:origin x="8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35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82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20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07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22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68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19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9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6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8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5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7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24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3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7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1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1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6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6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013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2434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9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61589" y="3391736"/>
            <a:ext cx="445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cs typeface="+mn-ea"/>
                <a:sym typeface="+mn-lt"/>
              </a:rPr>
              <a:t>C</a:t>
            </a:r>
            <a:r>
              <a:rPr lang="zh-CN" altLang="en-US" sz="4800" dirty="0">
                <a:cs typeface="+mn-ea"/>
                <a:sym typeface="+mn-lt"/>
              </a:rPr>
              <a:t>语言期末答辩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6404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91791" y="2092769"/>
            <a:ext cx="4696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cs typeface="+mn-ea"/>
                <a:sym typeface="+mn-lt"/>
              </a:rPr>
              <a:t>德州扑克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461589" y="4493136"/>
            <a:ext cx="262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Group 15 </a:t>
            </a:r>
            <a:r>
              <a:rPr lang="zh-CN" altLang="en-US" sz="1600" dirty="0">
                <a:solidFill>
                  <a:schemeClr val="tx2"/>
                </a:solidFill>
                <a:cs typeface="+mn-ea"/>
                <a:sym typeface="+mn-lt"/>
              </a:rPr>
              <a:t>魏宇栋 杨凯越</a:t>
            </a:r>
          </a:p>
        </p:txBody>
      </p:sp>
    </p:spTree>
    <p:extLst>
      <p:ext uri="{BB962C8B-B14F-4D97-AF65-F5344CB8AC3E}">
        <p14:creationId xmlns:p14="http://schemas.microsoft.com/office/powerpoint/2010/main" val="41702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27" grpId="0"/>
      <p:bldP spid="27" grpId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4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709536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45639" y="3631262"/>
            <a:ext cx="2051129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cs typeface="+mn-ea"/>
                <a:sym typeface="+mn-lt"/>
              </a:rPr>
              <a:t>Design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288" y="653294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11783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90"/>
          <p:cNvSpPr>
            <a:spLocks/>
          </p:cNvSpPr>
          <p:nvPr/>
        </p:nvSpPr>
        <p:spPr bwMode="auto">
          <a:xfrm rot="6607463">
            <a:off x="435640" y="2756165"/>
            <a:ext cx="110175" cy="96907"/>
          </a:xfrm>
          <a:custGeom>
            <a:avLst/>
            <a:gdLst>
              <a:gd name="T0" fmla="*/ 41 w 81"/>
              <a:gd name="T1" fmla="*/ 0 h 71"/>
              <a:gd name="T2" fmla="*/ 24 w 81"/>
              <a:gd name="T3" fmla="*/ 4 h 71"/>
              <a:gd name="T4" fmla="*/ 9 w 81"/>
              <a:gd name="T5" fmla="*/ 52 h 71"/>
              <a:gd name="T6" fmla="*/ 41 w 81"/>
              <a:gd name="T7" fmla="*/ 71 h 71"/>
              <a:gd name="T8" fmla="*/ 57 w 81"/>
              <a:gd name="T9" fmla="*/ 67 h 71"/>
              <a:gd name="T10" fmla="*/ 72 w 81"/>
              <a:gd name="T11" fmla="*/ 19 h 71"/>
              <a:gd name="T12" fmla="*/ 41 w 81"/>
              <a:gd name="T1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1">
                <a:moveTo>
                  <a:pt x="41" y="0"/>
                </a:moveTo>
                <a:cubicBezTo>
                  <a:pt x="35" y="0"/>
                  <a:pt x="30" y="2"/>
                  <a:pt x="24" y="4"/>
                </a:cubicBezTo>
                <a:cubicBezTo>
                  <a:pt x="7" y="14"/>
                  <a:pt x="0" y="35"/>
                  <a:pt x="9" y="52"/>
                </a:cubicBezTo>
                <a:cubicBezTo>
                  <a:pt x="16" y="64"/>
                  <a:pt x="28" y="71"/>
                  <a:pt x="41" y="71"/>
                </a:cubicBezTo>
                <a:cubicBezTo>
                  <a:pt x="46" y="71"/>
                  <a:pt x="52" y="70"/>
                  <a:pt x="57" y="67"/>
                </a:cubicBezTo>
                <a:cubicBezTo>
                  <a:pt x="75" y="58"/>
                  <a:pt x="81" y="37"/>
                  <a:pt x="72" y="19"/>
                </a:cubicBezTo>
                <a:cubicBezTo>
                  <a:pt x="66" y="7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1"/>
          <p:cNvSpPr>
            <a:spLocks/>
          </p:cNvSpPr>
          <p:nvPr/>
        </p:nvSpPr>
        <p:spPr bwMode="auto">
          <a:xfrm rot="6607463">
            <a:off x="831925" y="5735077"/>
            <a:ext cx="110752" cy="95754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2"/>
          <p:cNvSpPr>
            <a:spLocks noEditPoints="1"/>
          </p:cNvSpPr>
          <p:nvPr/>
        </p:nvSpPr>
        <p:spPr bwMode="auto">
          <a:xfrm rot="6607463">
            <a:off x="546373" y="5915649"/>
            <a:ext cx="76719" cy="74988"/>
          </a:xfrm>
          <a:custGeom>
            <a:avLst/>
            <a:gdLst>
              <a:gd name="T0" fmla="*/ 53 w 56"/>
              <a:gd name="T1" fmla="*/ 40 h 55"/>
              <a:gd name="T2" fmla="*/ 19 w 56"/>
              <a:gd name="T3" fmla="*/ 53 h 55"/>
              <a:gd name="T4" fmla="*/ 28 w 56"/>
              <a:gd name="T5" fmla="*/ 55 h 55"/>
              <a:gd name="T6" fmla="*/ 41 w 56"/>
              <a:gd name="T7" fmla="*/ 51 h 55"/>
              <a:gd name="T8" fmla="*/ 53 w 56"/>
              <a:gd name="T9" fmla="*/ 40 h 55"/>
              <a:gd name="T10" fmla="*/ 28 w 56"/>
              <a:gd name="T11" fmla="*/ 0 h 55"/>
              <a:gd name="T12" fmla="*/ 15 w 56"/>
              <a:gd name="T13" fmla="*/ 3 h 55"/>
              <a:gd name="T14" fmla="*/ 4 w 56"/>
              <a:gd name="T15" fmla="*/ 15 h 55"/>
              <a:gd name="T16" fmla="*/ 1 w 56"/>
              <a:gd name="T17" fmla="*/ 26 h 55"/>
              <a:gd name="T18" fmla="*/ 4 w 56"/>
              <a:gd name="T19" fmla="*/ 40 h 55"/>
              <a:gd name="T20" fmla="*/ 13 w 56"/>
              <a:gd name="T21" fmla="*/ 50 h 55"/>
              <a:gd name="T22" fmla="*/ 55 w 56"/>
              <a:gd name="T23" fmla="*/ 34 h 55"/>
              <a:gd name="T24" fmla="*/ 53 w 56"/>
              <a:gd name="T25" fmla="*/ 14 h 55"/>
              <a:gd name="T26" fmla="*/ 28 w 56"/>
              <a:gd name="T2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" h="55">
                <a:moveTo>
                  <a:pt x="53" y="40"/>
                </a:moveTo>
                <a:cubicBezTo>
                  <a:pt x="19" y="53"/>
                  <a:pt x="19" y="53"/>
                  <a:pt x="19" y="53"/>
                </a:cubicBezTo>
                <a:cubicBezTo>
                  <a:pt x="22" y="54"/>
                  <a:pt x="25" y="55"/>
                  <a:pt x="28" y="55"/>
                </a:cubicBezTo>
                <a:cubicBezTo>
                  <a:pt x="32" y="55"/>
                  <a:pt x="37" y="54"/>
                  <a:pt x="41" y="51"/>
                </a:cubicBezTo>
                <a:cubicBezTo>
                  <a:pt x="46" y="49"/>
                  <a:pt x="50" y="45"/>
                  <a:pt x="53" y="40"/>
                </a:cubicBezTo>
                <a:moveTo>
                  <a:pt x="28" y="0"/>
                </a:moveTo>
                <a:cubicBezTo>
                  <a:pt x="24" y="0"/>
                  <a:pt x="19" y="1"/>
                  <a:pt x="15" y="3"/>
                </a:cubicBezTo>
                <a:cubicBezTo>
                  <a:pt x="10" y="5"/>
                  <a:pt x="6" y="10"/>
                  <a:pt x="4" y="1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31"/>
                  <a:pt x="1" y="36"/>
                  <a:pt x="4" y="40"/>
                </a:cubicBezTo>
                <a:cubicBezTo>
                  <a:pt x="6" y="44"/>
                  <a:pt x="9" y="48"/>
                  <a:pt x="13" y="50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27"/>
                  <a:pt x="56" y="20"/>
                  <a:pt x="53" y="14"/>
                </a:cubicBezTo>
                <a:cubicBezTo>
                  <a:pt x="48" y="5"/>
                  <a:pt x="38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193"/>
          <p:cNvSpPr>
            <a:spLocks noEditPoints="1"/>
          </p:cNvSpPr>
          <p:nvPr/>
        </p:nvSpPr>
        <p:spPr bwMode="auto">
          <a:xfrm rot="6607463">
            <a:off x="539437" y="5924011"/>
            <a:ext cx="73258" cy="51915"/>
          </a:xfrm>
          <a:custGeom>
            <a:avLst/>
            <a:gdLst>
              <a:gd name="T0" fmla="*/ 54 w 54"/>
              <a:gd name="T1" fmla="*/ 19 h 38"/>
              <a:gd name="T2" fmla="*/ 12 w 54"/>
              <a:gd name="T3" fmla="*/ 35 h 38"/>
              <a:gd name="T4" fmla="*/ 18 w 54"/>
              <a:gd name="T5" fmla="*/ 38 h 38"/>
              <a:gd name="T6" fmla="*/ 52 w 54"/>
              <a:gd name="T7" fmla="*/ 25 h 38"/>
              <a:gd name="T8" fmla="*/ 54 w 54"/>
              <a:gd name="T9" fmla="*/ 19 h 38"/>
              <a:gd name="T10" fmla="*/ 3 w 54"/>
              <a:gd name="T11" fmla="*/ 0 h 38"/>
              <a:gd name="T12" fmla="*/ 0 w 54"/>
              <a:gd name="T13" fmla="*/ 11 h 38"/>
              <a:gd name="T14" fmla="*/ 3 w 54"/>
              <a:gd name="T1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38">
                <a:moveTo>
                  <a:pt x="54" y="19"/>
                </a:moveTo>
                <a:cubicBezTo>
                  <a:pt x="12" y="35"/>
                  <a:pt x="12" y="35"/>
                  <a:pt x="12" y="35"/>
                </a:cubicBezTo>
                <a:cubicBezTo>
                  <a:pt x="14" y="36"/>
                  <a:pt x="16" y="37"/>
                  <a:pt x="18" y="38"/>
                </a:cubicBezTo>
                <a:cubicBezTo>
                  <a:pt x="52" y="25"/>
                  <a:pt x="52" y="25"/>
                  <a:pt x="52" y="25"/>
                </a:cubicBezTo>
                <a:cubicBezTo>
                  <a:pt x="53" y="23"/>
                  <a:pt x="53" y="21"/>
                  <a:pt x="54" y="19"/>
                </a:cubicBezTo>
                <a:moveTo>
                  <a:pt x="3" y="0"/>
                </a:moveTo>
                <a:cubicBezTo>
                  <a:pt x="1" y="3"/>
                  <a:pt x="0" y="7"/>
                  <a:pt x="0" y="1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194"/>
          <p:cNvSpPr>
            <a:spLocks noEditPoints="1"/>
          </p:cNvSpPr>
          <p:nvPr/>
        </p:nvSpPr>
        <p:spPr bwMode="auto">
          <a:xfrm rot="6607463">
            <a:off x="114736" y="268458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95"/>
          <p:cNvSpPr>
            <a:spLocks/>
          </p:cNvSpPr>
          <p:nvPr/>
        </p:nvSpPr>
        <p:spPr bwMode="auto">
          <a:xfrm rot="6607463">
            <a:off x="106701" y="271115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Freeform 196"/>
          <p:cNvSpPr>
            <a:spLocks/>
          </p:cNvSpPr>
          <p:nvPr/>
        </p:nvSpPr>
        <p:spPr bwMode="auto">
          <a:xfrm rot="6607463">
            <a:off x="221536" y="6310054"/>
            <a:ext cx="85948" cy="74988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197"/>
          <p:cNvSpPr>
            <a:spLocks/>
          </p:cNvSpPr>
          <p:nvPr/>
        </p:nvSpPr>
        <p:spPr bwMode="auto">
          <a:xfrm rot="6607463">
            <a:off x="658370" y="6335366"/>
            <a:ext cx="73835" cy="42109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98"/>
          <p:cNvSpPr>
            <a:spLocks/>
          </p:cNvSpPr>
          <p:nvPr/>
        </p:nvSpPr>
        <p:spPr bwMode="auto">
          <a:xfrm rot="6607463">
            <a:off x="125755" y="2262716"/>
            <a:ext cx="85948" cy="74988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" name="Freeform 199"/>
          <p:cNvSpPr>
            <a:spLocks/>
          </p:cNvSpPr>
          <p:nvPr/>
        </p:nvSpPr>
        <p:spPr bwMode="auto">
          <a:xfrm rot="6607463">
            <a:off x="-298054" y="238980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200"/>
          <p:cNvSpPr>
            <a:spLocks/>
          </p:cNvSpPr>
          <p:nvPr/>
        </p:nvSpPr>
        <p:spPr bwMode="auto">
          <a:xfrm rot="6607463">
            <a:off x="36095" y="328023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201"/>
          <p:cNvSpPr>
            <a:spLocks/>
          </p:cNvSpPr>
          <p:nvPr/>
        </p:nvSpPr>
        <p:spPr bwMode="auto">
          <a:xfrm rot="6607463">
            <a:off x="237341" y="314412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02"/>
          <p:cNvSpPr>
            <a:spLocks/>
          </p:cNvSpPr>
          <p:nvPr/>
        </p:nvSpPr>
        <p:spPr bwMode="auto">
          <a:xfrm rot="6607463">
            <a:off x="549666" y="5482796"/>
            <a:ext cx="53068" cy="46724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03"/>
          <p:cNvSpPr>
            <a:spLocks noEditPoints="1"/>
          </p:cNvSpPr>
          <p:nvPr/>
        </p:nvSpPr>
        <p:spPr bwMode="auto">
          <a:xfrm rot="6607463">
            <a:off x="33040" y="404081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04"/>
          <p:cNvSpPr>
            <a:spLocks/>
          </p:cNvSpPr>
          <p:nvPr/>
        </p:nvSpPr>
        <p:spPr bwMode="auto">
          <a:xfrm rot="6607463">
            <a:off x="57702" y="405703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 rot="6607463">
            <a:off x="115587" y="463473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06"/>
          <p:cNvSpPr>
            <a:spLocks/>
          </p:cNvSpPr>
          <p:nvPr/>
        </p:nvSpPr>
        <p:spPr bwMode="auto">
          <a:xfrm rot="6607463">
            <a:off x="114702" y="464423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07"/>
          <p:cNvSpPr>
            <a:spLocks/>
          </p:cNvSpPr>
          <p:nvPr/>
        </p:nvSpPr>
        <p:spPr bwMode="auto">
          <a:xfrm rot="6607463">
            <a:off x="308576" y="538699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208"/>
          <p:cNvSpPr>
            <a:spLocks noEditPoints="1"/>
          </p:cNvSpPr>
          <p:nvPr/>
        </p:nvSpPr>
        <p:spPr bwMode="auto">
          <a:xfrm rot="6607463">
            <a:off x="312039" y="570877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209"/>
          <p:cNvSpPr>
            <a:spLocks/>
          </p:cNvSpPr>
          <p:nvPr/>
        </p:nvSpPr>
        <p:spPr bwMode="auto">
          <a:xfrm rot="6607463">
            <a:off x="325610" y="571259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210"/>
          <p:cNvSpPr>
            <a:spLocks noEditPoints="1"/>
          </p:cNvSpPr>
          <p:nvPr/>
        </p:nvSpPr>
        <p:spPr bwMode="auto">
          <a:xfrm rot="6607463">
            <a:off x="-49933" y="298176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211"/>
          <p:cNvSpPr>
            <a:spLocks/>
          </p:cNvSpPr>
          <p:nvPr/>
        </p:nvSpPr>
        <p:spPr bwMode="auto">
          <a:xfrm rot="6607463">
            <a:off x="-47037" y="299323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Freeform 212"/>
          <p:cNvSpPr>
            <a:spLocks/>
          </p:cNvSpPr>
          <p:nvPr/>
        </p:nvSpPr>
        <p:spPr bwMode="auto">
          <a:xfrm rot="6607463">
            <a:off x="1010478" y="2458707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4" name="Freeform 213"/>
          <p:cNvSpPr>
            <a:spLocks/>
          </p:cNvSpPr>
          <p:nvPr/>
        </p:nvSpPr>
        <p:spPr bwMode="auto">
          <a:xfrm rot="6607463">
            <a:off x="1451557" y="5771733"/>
            <a:ext cx="166127" cy="14420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Freeform 214"/>
          <p:cNvSpPr>
            <a:spLocks/>
          </p:cNvSpPr>
          <p:nvPr/>
        </p:nvSpPr>
        <p:spPr bwMode="auto">
          <a:xfrm rot="6607463">
            <a:off x="1102150" y="4813881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Freeform 215"/>
          <p:cNvSpPr>
            <a:spLocks/>
          </p:cNvSpPr>
          <p:nvPr/>
        </p:nvSpPr>
        <p:spPr bwMode="auto">
          <a:xfrm rot="6607463">
            <a:off x="1017800" y="6042212"/>
            <a:ext cx="128056" cy="113059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Freeform 216"/>
          <p:cNvSpPr>
            <a:spLocks/>
          </p:cNvSpPr>
          <p:nvPr/>
        </p:nvSpPr>
        <p:spPr bwMode="auto">
          <a:xfrm rot="6607463">
            <a:off x="525517" y="2354896"/>
            <a:ext cx="128056" cy="11363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8" name="Freeform 217"/>
          <p:cNvSpPr>
            <a:spLocks/>
          </p:cNvSpPr>
          <p:nvPr/>
        </p:nvSpPr>
        <p:spPr bwMode="auto">
          <a:xfrm rot="6607463">
            <a:off x="680027" y="6332029"/>
            <a:ext cx="128056" cy="107867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18"/>
          <p:cNvSpPr>
            <a:spLocks/>
          </p:cNvSpPr>
          <p:nvPr/>
        </p:nvSpPr>
        <p:spPr bwMode="auto">
          <a:xfrm rot="6607463">
            <a:off x="680057" y="6339308"/>
            <a:ext cx="76142" cy="5710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219"/>
          <p:cNvSpPr>
            <a:spLocks/>
          </p:cNvSpPr>
          <p:nvPr/>
        </p:nvSpPr>
        <p:spPr bwMode="auto">
          <a:xfrm rot="6607463">
            <a:off x="1206824" y="6661444"/>
            <a:ext cx="122288" cy="111905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Freeform 220"/>
          <p:cNvSpPr>
            <a:spLocks/>
          </p:cNvSpPr>
          <p:nvPr/>
        </p:nvSpPr>
        <p:spPr bwMode="auto">
          <a:xfrm rot="6607463">
            <a:off x="1301862" y="6668822"/>
            <a:ext cx="21920" cy="31725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reeform 221"/>
          <p:cNvSpPr>
            <a:spLocks/>
          </p:cNvSpPr>
          <p:nvPr/>
        </p:nvSpPr>
        <p:spPr bwMode="auto">
          <a:xfrm rot="6607463">
            <a:off x="545849" y="1718570"/>
            <a:ext cx="128634" cy="111905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3" name="Freeform 222"/>
          <p:cNvSpPr>
            <a:spLocks noEditPoints="1"/>
          </p:cNvSpPr>
          <p:nvPr/>
        </p:nvSpPr>
        <p:spPr bwMode="auto">
          <a:xfrm rot="6607463">
            <a:off x="-84302" y="1905400"/>
            <a:ext cx="119981" cy="113059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223"/>
          <p:cNvSpPr>
            <a:spLocks/>
          </p:cNvSpPr>
          <p:nvPr/>
        </p:nvSpPr>
        <p:spPr bwMode="auto">
          <a:xfrm rot="6607463">
            <a:off x="-90650" y="1950535"/>
            <a:ext cx="61721" cy="58836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Freeform 224"/>
          <p:cNvSpPr>
            <a:spLocks noEditPoints="1"/>
          </p:cNvSpPr>
          <p:nvPr/>
        </p:nvSpPr>
        <p:spPr bwMode="auto">
          <a:xfrm rot="6607463">
            <a:off x="412774" y="3247651"/>
            <a:ext cx="113059" cy="102676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6" name="Freeform 225"/>
          <p:cNvSpPr>
            <a:spLocks/>
          </p:cNvSpPr>
          <p:nvPr/>
        </p:nvSpPr>
        <p:spPr bwMode="auto">
          <a:xfrm rot="6607463">
            <a:off x="472526" y="3241609"/>
            <a:ext cx="43839" cy="68066"/>
          </a:xfrm>
          <a:custGeom>
            <a:avLst/>
            <a:gdLst>
              <a:gd name="T0" fmla="*/ 32 w 32"/>
              <a:gd name="T1" fmla="*/ 0 h 50"/>
              <a:gd name="T2" fmla="*/ 25 w 32"/>
              <a:gd name="T3" fmla="*/ 1 h 50"/>
              <a:gd name="T4" fmla="*/ 0 w 32"/>
              <a:gd name="T5" fmla="*/ 44 h 50"/>
              <a:gd name="T6" fmla="*/ 2 w 32"/>
              <a:gd name="T7" fmla="*/ 50 h 50"/>
              <a:gd name="T8" fmla="*/ 32 w 3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0">
                <a:moveTo>
                  <a:pt x="32" y="0"/>
                </a:moveTo>
                <a:cubicBezTo>
                  <a:pt x="29" y="0"/>
                  <a:pt x="27" y="1"/>
                  <a:pt x="25" y="1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6"/>
                  <a:pt x="1" y="48"/>
                  <a:pt x="2" y="50"/>
                </a:cubicBezTo>
                <a:cubicBezTo>
                  <a:pt x="32" y="0"/>
                  <a:pt x="32" y="0"/>
                  <a:pt x="3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Freeform 226"/>
          <p:cNvSpPr>
            <a:spLocks/>
          </p:cNvSpPr>
          <p:nvPr/>
        </p:nvSpPr>
        <p:spPr bwMode="auto">
          <a:xfrm rot="6607463">
            <a:off x="713367" y="3039686"/>
            <a:ext cx="80756" cy="7095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227"/>
          <p:cNvSpPr>
            <a:spLocks/>
          </p:cNvSpPr>
          <p:nvPr/>
        </p:nvSpPr>
        <p:spPr bwMode="auto">
          <a:xfrm rot="6607463">
            <a:off x="1126874" y="3770552"/>
            <a:ext cx="166705" cy="144785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9" name="Freeform 228"/>
          <p:cNvSpPr>
            <a:spLocks noEditPoints="1"/>
          </p:cNvSpPr>
          <p:nvPr/>
        </p:nvSpPr>
        <p:spPr bwMode="auto">
          <a:xfrm rot="6607463">
            <a:off x="643041" y="3664801"/>
            <a:ext cx="126903" cy="113059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0" name="Freeform 229"/>
          <p:cNvSpPr>
            <a:spLocks/>
          </p:cNvSpPr>
          <p:nvPr/>
        </p:nvSpPr>
        <p:spPr bwMode="auto">
          <a:xfrm rot="6607463">
            <a:off x="628277" y="3704074"/>
            <a:ext cx="59990" cy="12690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Freeform 230"/>
          <p:cNvSpPr>
            <a:spLocks/>
          </p:cNvSpPr>
          <p:nvPr/>
        </p:nvSpPr>
        <p:spPr bwMode="auto">
          <a:xfrm rot="6607463">
            <a:off x="831116" y="4350990"/>
            <a:ext cx="80180" cy="69796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231"/>
          <p:cNvSpPr>
            <a:spLocks/>
          </p:cNvSpPr>
          <p:nvPr/>
        </p:nvSpPr>
        <p:spPr bwMode="auto">
          <a:xfrm rot="6607463">
            <a:off x="1027778" y="5393496"/>
            <a:ext cx="79026" cy="69796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232"/>
          <p:cNvSpPr>
            <a:spLocks/>
          </p:cNvSpPr>
          <p:nvPr/>
        </p:nvSpPr>
        <p:spPr bwMode="auto">
          <a:xfrm rot="6607463">
            <a:off x="334650" y="383694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233"/>
          <p:cNvSpPr>
            <a:spLocks/>
          </p:cNvSpPr>
          <p:nvPr/>
        </p:nvSpPr>
        <p:spPr bwMode="auto">
          <a:xfrm rot="6607463">
            <a:off x="453241" y="4729377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5" name="Freeform 234"/>
          <p:cNvSpPr>
            <a:spLocks/>
          </p:cNvSpPr>
          <p:nvPr/>
        </p:nvSpPr>
        <p:spPr bwMode="auto">
          <a:xfrm rot="6607463">
            <a:off x="665989" y="5250272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Freeform 235"/>
          <p:cNvSpPr>
            <a:spLocks/>
          </p:cNvSpPr>
          <p:nvPr/>
        </p:nvSpPr>
        <p:spPr bwMode="auto">
          <a:xfrm rot="6607463">
            <a:off x="671885" y="5731599"/>
            <a:ext cx="72105" cy="64028"/>
          </a:xfrm>
          <a:custGeom>
            <a:avLst/>
            <a:gdLst>
              <a:gd name="T0" fmla="*/ 26 w 53"/>
              <a:gd name="T1" fmla="*/ 0 h 47"/>
              <a:gd name="T2" fmla="*/ 15 w 53"/>
              <a:gd name="T3" fmla="*/ 3 h 47"/>
              <a:gd name="T4" fmla="*/ 6 w 53"/>
              <a:gd name="T5" fmla="*/ 34 h 47"/>
              <a:gd name="T6" fmla="*/ 26 w 53"/>
              <a:gd name="T7" fmla="*/ 47 h 47"/>
              <a:gd name="T8" fmla="*/ 37 w 53"/>
              <a:gd name="T9" fmla="*/ 44 h 47"/>
              <a:gd name="T10" fmla="*/ 47 w 53"/>
              <a:gd name="T11" fmla="*/ 13 h 47"/>
              <a:gd name="T12" fmla="*/ 26 w 53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7">
                <a:moveTo>
                  <a:pt x="26" y="0"/>
                </a:moveTo>
                <a:cubicBezTo>
                  <a:pt x="23" y="0"/>
                  <a:pt x="19" y="1"/>
                  <a:pt x="15" y="3"/>
                </a:cubicBezTo>
                <a:cubicBezTo>
                  <a:pt x="4" y="9"/>
                  <a:pt x="0" y="23"/>
                  <a:pt x="6" y="34"/>
                </a:cubicBezTo>
                <a:cubicBezTo>
                  <a:pt x="10" y="42"/>
                  <a:pt x="18" y="47"/>
                  <a:pt x="26" y="47"/>
                </a:cubicBezTo>
                <a:cubicBezTo>
                  <a:pt x="30" y="47"/>
                  <a:pt x="34" y="46"/>
                  <a:pt x="37" y="44"/>
                </a:cubicBezTo>
                <a:cubicBezTo>
                  <a:pt x="49" y="38"/>
                  <a:pt x="53" y="24"/>
                  <a:pt x="47" y="13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Freeform 236"/>
          <p:cNvSpPr>
            <a:spLocks/>
          </p:cNvSpPr>
          <p:nvPr/>
        </p:nvSpPr>
        <p:spPr bwMode="auto">
          <a:xfrm rot="6607463">
            <a:off x="280671" y="279788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0" name="直接连接符 59"/>
          <p:cNvCxnSpPr>
            <a:stCxn id="42" idx="5"/>
            <a:endCxn id="33" idx="3"/>
          </p:cNvCxnSpPr>
          <p:nvPr/>
        </p:nvCxnSpPr>
        <p:spPr>
          <a:xfrm>
            <a:off x="617562" y="1829700"/>
            <a:ext cx="406654" cy="6775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2"/>
            <a:endCxn id="33" idx="4"/>
          </p:cNvCxnSpPr>
          <p:nvPr/>
        </p:nvCxnSpPr>
        <p:spPr>
          <a:xfrm flipV="1">
            <a:off x="748967" y="2542030"/>
            <a:ext cx="271205" cy="4985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9" idx="4"/>
          </p:cNvCxnSpPr>
          <p:nvPr/>
        </p:nvCxnSpPr>
        <p:spPr>
          <a:xfrm flipH="1" flipV="1">
            <a:off x="759336" y="3741421"/>
            <a:ext cx="106327" cy="60987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8" idx="2"/>
            <a:endCxn id="47" idx="5"/>
          </p:cNvCxnSpPr>
          <p:nvPr/>
        </p:nvCxnSpPr>
        <p:spPr>
          <a:xfrm flipH="1" flipV="1">
            <a:off x="758522" y="3109711"/>
            <a:ext cx="441737" cy="6611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5" idx="2"/>
            <a:endCxn id="48" idx="5"/>
          </p:cNvCxnSpPr>
          <p:nvPr/>
        </p:nvCxnSpPr>
        <p:spPr>
          <a:xfrm flipV="1">
            <a:off x="1175075" y="3914995"/>
            <a:ext cx="45118" cy="90083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4" idx="3"/>
            <a:endCxn id="35" idx="4"/>
          </p:cNvCxnSpPr>
          <p:nvPr/>
        </p:nvCxnSpPr>
        <p:spPr>
          <a:xfrm flipH="1" flipV="1">
            <a:off x="1113594" y="4896394"/>
            <a:ext cx="353325" cy="922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34" idx="0"/>
          </p:cNvCxnSpPr>
          <p:nvPr/>
        </p:nvCxnSpPr>
        <p:spPr>
          <a:xfrm flipV="1">
            <a:off x="1099237" y="5868645"/>
            <a:ext cx="503086" cy="21367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40" idx="4"/>
            <a:endCxn id="36" idx="5"/>
          </p:cNvCxnSpPr>
          <p:nvPr/>
        </p:nvCxnSpPr>
        <p:spPr>
          <a:xfrm flipH="1" flipV="1">
            <a:off x="1089427" y="6155208"/>
            <a:ext cx="172427" cy="5035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9" idx="1"/>
            <a:endCxn id="42" idx="5"/>
          </p:cNvCxnSpPr>
          <p:nvPr/>
        </p:nvCxnSpPr>
        <p:spPr>
          <a:xfrm flipV="1">
            <a:off x="206431" y="1829700"/>
            <a:ext cx="411131" cy="4647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37" idx="2"/>
            <a:endCxn id="42" idx="5"/>
          </p:cNvCxnSpPr>
          <p:nvPr/>
        </p:nvCxnSpPr>
        <p:spPr>
          <a:xfrm flipV="1">
            <a:off x="581821" y="1829700"/>
            <a:ext cx="35741" cy="5255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4" idx="2"/>
            <a:endCxn id="49" idx="8"/>
          </p:cNvCxnSpPr>
          <p:nvPr/>
        </p:nvCxnSpPr>
        <p:spPr>
          <a:xfrm flipV="1">
            <a:off x="505161" y="3740520"/>
            <a:ext cx="148602" cy="9884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" idx="1"/>
            <a:endCxn id="13" idx="0"/>
          </p:cNvCxnSpPr>
          <p:nvPr/>
        </p:nvCxnSpPr>
        <p:spPr>
          <a:xfrm flipV="1">
            <a:off x="301742" y="5979438"/>
            <a:ext cx="255204" cy="3635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6" idx="2"/>
            <a:endCxn id="54" idx="5"/>
          </p:cNvCxnSpPr>
          <p:nvPr/>
        </p:nvCxnSpPr>
        <p:spPr>
          <a:xfrm flipH="1" flipV="1">
            <a:off x="517735" y="4829453"/>
            <a:ext cx="186367" cy="9030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5" idx="4"/>
            <a:endCxn id="55" idx="0"/>
          </p:cNvCxnSpPr>
          <p:nvPr/>
        </p:nvCxnSpPr>
        <p:spPr>
          <a:xfrm flipH="1">
            <a:off x="771587" y="4896394"/>
            <a:ext cx="342007" cy="42107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45" idx="10"/>
            <a:endCxn id="24" idx="6"/>
          </p:cNvCxnSpPr>
          <p:nvPr/>
        </p:nvCxnSpPr>
        <p:spPr>
          <a:xfrm flipH="1">
            <a:off x="67935" y="334752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51" idx="4"/>
            <a:endCxn id="54" idx="1"/>
          </p:cNvCxnSpPr>
          <p:nvPr/>
        </p:nvCxnSpPr>
        <p:spPr>
          <a:xfrm flipH="1">
            <a:off x="561694" y="4391244"/>
            <a:ext cx="274755" cy="3816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1" idx="5"/>
          </p:cNvCxnSpPr>
          <p:nvPr/>
        </p:nvCxnSpPr>
        <p:spPr>
          <a:xfrm flipH="1" flipV="1">
            <a:off x="497132" y="2852597"/>
            <a:ext cx="223940" cy="2379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6" idx="2"/>
          </p:cNvCxnSpPr>
          <p:nvPr/>
        </p:nvCxnSpPr>
        <p:spPr>
          <a:xfrm flipH="1">
            <a:off x="72708" y="270734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33" idx="4"/>
            <a:endCxn id="37" idx="5"/>
          </p:cNvCxnSpPr>
          <p:nvPr/>
        </p:nvCxnSpPr>
        <p:spPr>
          <a:xfrm flipH="1" flipV="1">
            <a:off x="597739" y="2466948"/>
            <a:ext cx="422433" cy="750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endCxn id="51" idx="2"/>
          </p:cNvCxnSpPr>
          <p:nvPr/>
        </p:nvCxnSpPr>
        <p:spPr>
          <a:xfrm flipH="1">
            <a:off x="865663" y="3823842"/>
            <a:ext cx="307988" cy="52745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4" idx="4"/>
            <a:endCxn id="35" idx="4"/>
          </p:cNvCxnSpPr>
          <p:nvPr/>
        </p:nvCxnSpPr>
        <p:spPr>
          <a:xfrm>
            <a:off x="460732" y="4786775"/>
            <a:ext cx="652862" cy="1096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" idx="1"/>
            <a:endCxn id="34" idx="3"/>
          </p:cNvCxnSpPr>
          <p:nvPr/>
        </p:nvCxnSpPr>
        <p:spPr>
          <a:xfrm>
            <a:off x="934879" y="5776361"/>
            <a:ext cx="532039" cy="426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56" idx="1"/>
            <a:endCxn id="52" idx="3"/>
          </p:cNvCxnSpPr>
          <p:nvPr/>
        </p:nvCxnSpPr>
        <p:spPr>
          <a:xfrm flipV="1">
            <a:off x="739542" y="5416388"/>
            <a:ext cx="294982" cy="3421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2" idx="0"/>
            <a:endCxn id="34" idx="3"/>
          </p:cNvCxnSpPr>
          <p:nvPr/>
        </p:nvCxnSpPr>
        <p:spPr>
          <a:xfrm>
            <a:off x="1100059" y="5440402"/>
            <a:ext cx="366859" cy="37862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47" idx="0"/>
            <a:endCxn id="49" idx="2"/>
          </p:cNvCxnSpPr>
          <p:nvPr/>
        </p:nvCxnSpPr>
        <p:spPr>
          <a:xfrm flipH="1">
            <a:off x="653179" y="3086724"/>
            <a:ext cx="134110" cy="615798"/>
          </a:xfrm>
          <a:prstGeom prst="lin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>
            <a:stCxn id="54" idx="4"/>
            <a:endCxn id="24" idx="5"/>
          </p:cNvCxnSpPr>
          <p:nvPr/>
        </p:nvCxnSpPr>
        <p:spPr>
          <a:xfrm flipH="1" flipV="1">
            <a:off x="104712" y="4069245"/>
            <a:ext cx="356020" cy="7175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1" idx="2"/>
            <a:endCxn id="19" idx="5"/>
          </p:cNvCxnSpPr>
          <p:nvPr/>
        </p:nvCxnSpPr>
        <p:spPr>
          <a:xfrm flipH="1" flipV="1">
            <a:off x="173702" y="2336177"/>
            <a:ext cx="310621" cy="42046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5" idx="3"/>
            <a:endCxn id="43" idx="0"/>
          </p:cNvCxnSpPr>
          <p:nvPr/>
        </p:nvCxnSpPr>
        <p:spPr>
          <a:xfrm flipH="1" flipV="1">
            <a:off x="-59191" y="2011588"/>
            <a:ext cx="175873" cy="7175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43" idx="11"/>
            <a:endCxn id="42" idx="5"/>
          </p:cNvCxnSpPr>
          <p:nvPr/>
        </p:nvCxnSpPr>
        <p:spPr>
          <a:xfrm flipV="1">
            <a:off x="-33772" y="1829700"/>
            <a:ext cx="651334" cy="808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26" idx="7"/>
            <a:endCxn id="55" idx="4"/>
          </p:cNvCxnSpPr>
          <p:nvPr/>
        </p:nvCxnSpPr>
        <p:spPr>
          <a:xfrm>
            <a:off x="184816" y="4663697"/>
            <a:ext cx="488664" cy="6439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 194"/>
          <p:cNvSpPr>
            <a:spLocks noEditPoints="1"/>
          </p:cNvSpPr>
          <p:nvPr/>
        </p:nvSpPr>
        <p:spPr bwMode="auto">
          <a:xfrm rot="6607463">
            <a:off x="11820318" y="259409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0" name="Freeform 195"/>
          <p:cNvSpPr>
            <a:spLocks/>
          </p:cNvSpPr>
          <p:nvPr/>
        </p:nvSpPr>
        <p:spPr bwMode="auto">
          <a:xfrm rot="6607463">
            <a:off x="11812283" y="262066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Freeform 199"/>
          <p:cNvSpPr>
            <a:spLocks/>
          </p:cNvSpPr>
          <p:nvPr/>
        </p:nvSpPr>
        <p:spPr bwMode="auto">
          <a:xfrm rot="6607463">
            <a:off x="11407528" y="229931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Freeform 200"/>
          <p:cNvSpPr>
            <a:spLocks/>
          </p:cNvSpPr>
          <p:nvPr/>
        </p:nvSpPr>
        <p:spPr bwMode="auto">
          <a:xfrm rot="6607463">
            <a:off x="11741677" y="318974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3" name="Freeform 201"/>
          <p:cNvSpPr>
            <a:spLocks/>
          </p:cNvSpPr>
          <p:nvPr/>
        </p:nvSpPr>
        <p:spPr bwMode="auto">
          <a:xfrm rot="6607463">
            <a:off x="11942923" y="305363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4" name="Freeform 203"/>
          <p:cNvSpPr>
            <a:spLocks noEditPoints="1"/>
          </p:cNvSpPr>
          <p:nvPr/>
        </p:nvSpPr>
        <p:spPr bwMode="auto">
          <a:xfrm rot="6607463">
            <a:off x="11738622" y="395032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5" name="Freeform 204"/>
          <p:cNvSpPr>
            <a:spLocks/>
          </p:cNvSpPr>
          <p:nvPr/>
        </p:nvSpPr>
        <p:spPr bwMode="auto">
          <a:xfrm rot="6607463">
            <a:off x="11763284" y="396654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6" name="Freeform 205"/>
          <p:cNvSpPr>
            <a:spLocks noEditPoints="1"/>
          </p:cNvSpPr>
          <p:nvPr/>
        </p:nvSpPr>
        <p:spPr bwMode="auto">
          <a:xfrm rot="6607463">
            <a:off x="11821169" y="454424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7" name="Freeform 206"/>
          <p:cNvSpPr>
            <a:spLocks/>
          </p:cNvSpPr>
          <p:nvPr/>
        </p:nvSpPr>
        <p:spPr bwMode="auto">
          <a:xfrm rot="6607463">
            <a:off x="11820284" y="455374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8" name="Freeform 207"/>
          <p:cNvSpPr>
            <a:spLocks/>
          </p:cNvSpPr>
          <p:nvPr/>
        </p:nvSpPr>
        <p:spPr bwMode="auto">
          <a:xfrm rot="6607463">
            <a:off x="12014158" y="529650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9" name="Freeform 208"/>
          <p:cNvSpPr>
            <a:spLocks noEditPoints="1"/>
          </p:cNvSpPr>
          <p:nvPr/>
        </p:nvSpPr>
        <p:spPr bwMode="auto">
          <a:xfrm rot="6607463">
            <a:off x="12017621" y="561828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0" name="Freeform 209"/>
          <p:cNvSpPr>
            <a:spLocks/>
          </p:cNvSpPr>
          <p:nvPr/>
        </p:nvSpPr>
        <p:spPr bwMode="auto">
          <a:xfrm rot="6607463">
            <a:off x="12031192" y="562210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1" name="Freeform 210"/>
          <p:cNvSpPr>
            <a:spLocks noEditPoints="1"/>
          </p:cNvSpPr>
          <p:nvPr/>
        </p:nvSpPr>
        <p:spPr bwMode="auto">
          <a:xfrm rot="6607463">
            <a:off x="11655649" y="289127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2" name="Freeform 211"/>
          <p:cNvSpPr>
            <a:spLocks/>
          </p:cNvSpPr>
          <p:nvPr/>
        </p:nvSpPr>
        <p:spPr bwMode="auto">
          <a:xfrm rot="6607463">
            <a:off x="11658545" y="290274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3" name="Freeform 232"/>
          <p:cNvSpPr>
            <a:spLocks/>
          </p:cNvSpPr>
          <p:nvPr/>
        </p:nvSpPr>
        <p:spPr bwMode="auto">
          <a:xfrm rot="6607463">
            <a:off x="12040232" y="374645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94" name="Freeform 236"/>
          <p:cNvSpPr>
            <a:spLocks/>
          </p:cNvSpPr>
          <p:nvPr/>
        </p:nvSpPr>
        <p:spPr bwMode="auto">
          <a:xfrm rot="6607463">
            <a:off x="11986253" y="270739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5" name="直接连接符 194"/>
          <p:cNvCxnSpPr>
            <a:endCxn id="184" idx="6"/>
          </p:cNvCxnSpPr>
          <p:nvPr/>
        </p:nvCxnSpPr>
        <p:spPr>
          <a:xfrm flipH="1">
            <a:off x="11773517" y="325703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2"/>
          </p:cNvCxnSpPr>
          <p:nvPr/>
        </p:nvCxnSpPr>
        <p:spPr>
          <a:xfrm flipH="1">
            <a:off x="11778290" y="261685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endCxn id="184" idx="0"/>
          </p:cNvCxnSpPr>
          <p:nvPr/>
        </p:nvCxnSpPr>
        <p:spPr>
          <a:xfrm flipH="1" flipV="1">
            <a:off x="11793318" y="4013275"/>
            <a:ext cx="389300" cy="61433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81" idx="0"/>
            <a:endCxn id="179" idx="1"/>
          </p:cNvCxnSpPr>
          <p:nvPr/>
        </p:nvCxnSpPr>
        <p:spPr>
          <a:xfrm>
            <a:off x="11485130" y="2349709"/>
            <a:ext cx="340774" cy="2670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86" idx="10"/>
            <a:endCxn id="188" idx="5"/>
          </p:cNvCxnSpPr>
          <p:nvPr/>
        </p:nvCxnSpPr>
        <p:spPr>
          <a:xfrm>
            <a:off x="11860377" y="4611613"/>
            <a:ext cx="195991" cy="75272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C18A6A3-54FA-4038-9394-0E440A921CA0}"/>
              </a:ext>
            </a:extLst>
          </p:cNvPr>
          <p:cNvSpPr txBox="1"/>
          <p:nvPr/>
        </p:nvSpPr>
        <p:spPr>
          <a:xfrm>
            <a:off x="2065061" y="15847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50996A7-9AD2-4B36-88F7-6D09ED27900E}"/>
              </a:ext>
            </a:extLst>
          </p:cNvPr>
          <p:cNvSpPr txBox="1"/>
          <p:nvPr/>
        </p:nvSpPr>
        <p:spPr>
          <a:xfrm>
            <a:off x="2038574" y="1233216"/>
            <a:ext cx="6961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主程序：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欢迎用户进入软件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(2)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请用户选择游戏模式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(3)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当一场游戏结束后重新回到主程序，并开始新的游戏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6040BD6-3067-4ECF-B5D0-9BD3175F9A1A}"/>
              </a:ext>
            </a:extLst>
          </p:cNvPr>
          <p:cNvSpPr txBox="1"/>
          <p:nvPr/>
        </p:nvSpPr>
        <p:spPr>
          <a:xfrm>
            <a:off x="2036295" y="2326337"/>
            <a:ext cx="6180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洗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发牌：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生成一副牌共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无大小王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(2)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依次生成若干随机数，每个随机数对应一张牌，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</a:t>
            </a:r>
          </a:p>
          <a:p>
            <a:pPr algn="l"/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并写入相应的牌组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如公共牌、玩家牌等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(3)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按需要发牌，输出牌的点数和花色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4A5A929-B49E-422B-83FE-05BAA1C2CF78}"/>
              </a:ext>
            </a:extLst>
          </p:cNvPr>
          <p:cNvSpPr txBox="1"/>
          <p:nvPr/>
        </p:nvSpPr>
        <p:spPr>
          <a:xfrm>
            <a:off x="2065061" y="3830888"/>
            <a:ext cx="6098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牌型判断：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将相应牌组中的牌进行点数从大到小的排序</a:t>
            </a:r>
            <a:endParaRPr lang="en-US" altLang="zh-CN" sz="18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以下所提及的牌组均为排序后的牌组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(2)</a:t>
            </a:r>
            <a:r>
              <a:rPr lang="zh-CN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依次判断牌组的牌型是否为高牌、一对、两对、</a:t>
            </a:r>
            <a:endParaRPr lang="en-US" altLang="zh-CN" sz="18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三条、顺子、同花、满堂彩、四条、同花顺，</a:t>
            </a:r>
            <a:endParaRPr lang="en-US" altLang="zh-CN" sz="18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并赋相应的牌型点数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2C8756-844B-49B1-BB57-812DB91E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932" y="1095349"/>
            <a:ext cx="2480796" cy="4341667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8B71D3DD-5774-443C-A2E9-9306C03A2BB7}"/>
              </a:ext>
            </a:extLst>
          </p:cNvPr>
          <p:cNvSpPr txBox="1"/>
          <p:nvPr/>
        </p:nvSpPr>
        <p:spPr>
          <a:xfrm>
            <a:off x="1490176" y="1018286"/>
            <a:ext cx="764991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600" b="1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双人对战：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1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请求用户输入初始筹码数，然后依次展示双方底牌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(2)</a:t>
            </a:r>
            <a:r>
              <a:rPr lang="zh-CN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依次进行第一、二、三、决胜轮，每轮包括发牌、下注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弃牌、</a:t>
            </a:r>
            <a:endParaRPr lang="en-US" altLang="zh-CN" sz="16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跟注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弃牌、加注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不加注等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(3)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四轮全部结束或有一方筹码不足则进入开牌阶段，展示双方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底牌以及牌河的全部牌，比较双方牌型大小，判断获胜方，然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后进入筹码检查阶段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若有一方弃牌，则直接进入筹码检查阶段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(4)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筹码检查阶段：清算筹码，然后判断是否有一方筹码不足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若有则判断筹码充足一方获得最终胜利，并重新运行主程序。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否则，进入下一局游戏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C996857-73A9-4B36-B569-03E141581467}"/>
              </a:ext>
            </a:extLst>
          </p:cNvPr>
          <p:cNvSpPr txBox="1"/>
          <p:nvPr/>
        </p:nvSpPr>
        <p:spPr>
          <a:xfrm>
            <a:off x="1519239" y="3588343"/>
            <a:ext cx="795468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人机对战：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请求用户输入初始筹码数，然后依次展示玩家底牌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玩家的底牌</a:t>
            </a:r>
            <a:endParaRPr lang="en-US" altLang="zh-CN" sz="16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将写入记牌器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(2)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依次进行第一、二、三、决胜轮，每轮包括发牌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牌河的牌将写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入记牌器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、下注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弃牌、跟注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弃牌、加注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不加注等，并根据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电脑的牌来决定其选择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(3)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四轮全部结束或有一方筹码不足则进入开牌阶段，展示双方底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牌以及牌河的全部牌，比较双方牌型大小，判断获胜方，然后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进入筹码检查阶段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若有一方弃牌，则直接进入筹码检查阶段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8 -0.05093 L -0.06485 0.0838 " pathEditMode="relative" rAng="0" ptsTypes="AA">
                                      <p:cBhvr>
                                        <p:cTn id="60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24" grpId="0"/>
      <p:bldP spid="124" grpId="1"/>
      <p:bldP spid="127" grpId="0"/>
      <p:bldP spid="127" grpId="1"/>
      <p:bldP spid="128" grpId="0"/>
      <p:bldP spid="128" grpId="1"/>
      <p:bldP spid="130" grpId="0" build="allAtOnce"/>
      <p:bldP spid="130" grpId="1" build="allAtOnce"/>
      <p:bldP spid="131" grpId="0"/>
      <p:bldP spid="131" grpId="1"/>
      <p:bldP spid="110" grpId="0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8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1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31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32" name="椭圆 31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9" name="直接连接符 68"/>
          <p:cNvCxnSpPr>
            <a:endCxn id="50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3" idx="0"/>
            <a:endCxn id="50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任意多边形 92"/>
          <p:cNvSpPr txBox="1">
            <a:spLocks/>
          </p:cNvSpPr>
          <p:nvPr/>
        </p:nvSpPr>
        <p:spPr>
          <a:xfrm>
            <a:off x="5376744" y="0"/>
            <a:ext cx="6815256" cy="6858000"/>
          </a:xfrm>
          <a:custGeom>
            <a:avLst/>
            <a:gdLst>
              <a:gd name="connsiteX0" fmla="*/ 0 w 6761598"/>
              <a:gd name="connsiteY0" fmla="*/ 0 h 6858000"/>
              <a:gd name="connsiteX1" fmla="*/ 6761598 w 6761598"/>
              <a:gd name="connsiteY1" fmla="*/ 0 h 6858000"/>
              <a:gd name="connsiteX2" fmla="*/ 6761598 w 6761598"/>
              <a:gd name="connsiteY2" fmla="*/ 6858000 h 6858000"/>
              <a:gd name="connsiteX3" fmla="*/ 0 w 6761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598" h="6858000">
                <a:moveTo>
                  <a:pt x="0" y="0"/>
                </a:moveTo>
                <a:lnTo>
                  <a:pt x="6761598" y="0"/>
                </a:lnTo>
                <a:lnTo>
                  <a:pt x="676159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406554" y="2921224"/>
            <a:ext cx="2267652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Then I ask myself, “Is this the day?” And the excitement rushes over me again. And then I ask myself, “Where’s it going to be?”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think about her. And sometimes I smile, and sometimes that urn into a burst of laughter.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FC81AFF-0559-4CC7-A716-7F600098C612}"/>
              </a:ext>
            </a:extLst>
          </p:cNvPr>
          <p:cNvSpPr txBox="1"/>
          <p:nvPr/>
        </p:nvSpPr>
        <p:spPr>
          <a:xfrm>
            <a:off x="2065061" y="15847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4C3A1797-047E-4B9F-8FD7-5F70738C29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9784" y="66146"/>
            <a:ext cx="6047442" cy="674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8 -0.05093 L -0.06485 0.0838 " pathEditMode="relative" rAng="0" ptsTypes="AA">
                                      <p:cBhvr>
                                        <p:cTn id="35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5" grpId="0" animBg="1"/>
      <p:bldP spid="36" grpId="0" animBg="1"/>
      <p:bldP spid="38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60" grpId="0" animBg="1"/>
      <p:bldP spid="61" grpId="0" animBg="1"/>
      <p:bldP spid="65" grpId="0" animBg="1"/>
      <p:bldP spid="66" grpId="0" animBg="1"/>
      <p:bldP spid="37" grpId="0" animBg="1"/>
      <p:bldP spid="40" grpId="0" animBg="1"/>
      <p:bldP spid="41" grpId="0" animBg="1"/>
      <p:bldP spid="44" grpId="0" animBg="1"/>
      <p:bldP spid="57" grpId="0" animBg="1"/>
      <p:bldP spid="59" grpId="0" animBg="1"/>
      <p:bldP spid="62" grpId="0" animBg="1"/>
      <p:bldP spid="64" grpId="0" animBg="1"/>
      <p:bldP spid="67" grpId="0" animBg="1"/>
      <p:bldP spid="33" grpId="0" animBg="1"/>
      <p:bldP spid="39" grpId="0" animBg="1"/>
      <p:bldP spid="34" grpId="0" animBg="1"/>
      <p:bldP spid="45" grpId="0" animBg="1"/>
      <p:bldP spid="7" grpId="0" animBg="1"/>
      <p:bldP spid="98" grpId="0"/>
      <p:bldP spid="78" grpId="0"/>
      <p:bldP spid="78" grpId="1"/>
      <p:bldP spid="80" grpId="0"/>
      <p:bldP spid="8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5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709536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02521" y="3602028"/>
            <a:ext cx="4887962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cs typeface="+mn-ea"/>
                <a:sym typeface="+mn-lt"/>
              </a:rPr>
              <a:t>Implementation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05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288" y="653294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31919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91"/>
          <p:cNvSpPr>
            <a:spLocks/>
          </p:cNvSpPr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6"/>
          <p:cNvSpPr>
            <a:spLocks/>
          </p:cNvSpPr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202"/>
          <p:cNvSpPr>
            <a:spLocks/>
          </p:cNvSpPr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213"/>
          <p:cNvSpPr>
            <a:spLocks/>
          </p:cNvSpPr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214"/>
          <p:cNvSpPr>
            <a:spLocks/>
          </p:cNvSpPr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215"/>
          <p:cNvSpPr>
            <a:spLocks/>
          </p:cNvSpPr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227"/>
          <p:cNvSpPr>
            <a:spLocks/>
          </p:cNvSpPr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Freeform 230"/>
          <p:cNvSpPr>
            <a:spLocks/>
          </p:cNvSpPr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231"/>
          <p:cNvSpPr>
            <a:spLocks/>
          </p:cNvSpPr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Freeform 232"/>
          <p:cNvSpPr>
            <a:spLocks/>
          </p:cNvSpPr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233"/>
          <p:cNvSpPr>
            <a:spLocks/>
          </p:cNvSpPr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Freeform 234"/>
          <p:cNvSpPr>
            <a:spLocks/>
          </p:cNvSpPr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63" name="直接连接符 62"/>
          <p:cNvCxnSpPr>
            <a:stCxn id="17" idx="4"/>
            <a:endCxn id="16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7" idx="3"/>
            <a:endCxn id="44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1" idx="2"/>
            <a:endCxn id="47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1" idx="1"/>
            <a:endCxn id="31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98"/>
          <p:cNvSpPr>
            <a:spLocks/>
          </p:cNvSpPr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99"/>
          <p:cNvSpPr>
            <a:spLocks/>
          </p:cNvSpPr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Freeform 200"/>
          <p:cNvSpPr>
            <a:spLocks/>
          </p:cNvSpPr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212"/>
          <p:cNvSpPr>
            <a:spLocks/>
          </p:cNvSpPr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Freeform 216"/>
          <p:cNvSpPr>
            <a:spLocks/>
          </p:cNvSpPr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Freeform 221"/>
          <p:cNvSpPr>
            <a:spLocks/>
          </p:cNvSpPr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22"/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223"/>
          <p:cNvSpPr>
            <a:spLocks/>
          </p:cNvSpPr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Freeform 226"/>
          <p:cNvSpPr>
            <a:spLocks/>
          </p:cNvSpPr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9" name="直接连接符 58"/>
          <p:cNvCxnSpPr>
            <a:stCxn id="29" idx="2"/>
            <a:endCxn id="38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29" idx="4"/>
            <a:endCxn id="43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49" idx="1"/>
            <a:endCxn id="56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9" idx="5"/>
            <a:endCxn id="50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6" idx="0"/>
            <a:endCxn id="50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1" idx="5"/>
            <a:endCxn id="8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endCxn id="32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31" idx="4"/>
            <a:endCxn id="50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50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43" idx="3"/>
            <a:endCxn id="15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44" idx="3"/>
            <a:endCxn id="29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47" idx="4"/>
            <a:endCxn id="50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44" idx="4"/>
            <a:endCxn id="56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51" idx="4"/>
            <a:endCxn id="50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48" idx="3"/>
            <a:endCxn id="51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56" idx="4"/>
            <a:endCxn id="43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38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" idx="5"/>
            <a:endCxn id="33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29" idx="3"/>
            <a:endCxn id="33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43" idx="4"/>
            <a:endCxn id="16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43" idx="2"/>
            <a:endCxn id="33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05</a:t>
            </a:r>
            <a:endParaRPr lang="zh-CN" altLang="en-US" dirty="0">
              <a:sym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CCDA29B-D7C7-48D7-92F3-C149B09E5548}"/>
              </a:ext>
            </a:extLst>
          </p:cNvPr>
          <p:cNvSpPr txBox="1"/>
          <p:nvPr/>
        </p:nvSpPr>
        <p:spPr>
          <a:xfrm>
            <a:off x="2065061" y="15847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8371D7-4D46-4AD9-822E-1FA767811859}"/>
              </a:ext>
            </a:extLst>
          </p:cNvPr>
          <p:cNvSpPr txBox="1"/>
          <p:nvPr/>
        </p:nvSpPr>
        <p:spPr>
          <a:xfrm>
            <a:off x="343325" y="2303917"/>
            <a:ext cx="1015663" cy="30487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/>
              <a:t>人机对战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5BC06E-FE8E-4FDC-B036-AF03C55E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98" y="1389767"/>
            <a:ext cx="8655495" cy="51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8 -0.05093 L -0.06485 0.0838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31" grpId="0" animBg="1"/>
      <p:bldP spid="32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 animBg="1"/>
      <p:bldP spid="16" grpId="0" animBg="1"/>
      <p:bldP spid="17" grpId="0" animBg="1"/>
      <p:bldP spid="29" grpId="0" animBg="1"/>
      <p:bldP spid="33" grpId="0" animBg="1"/>
      <p:bldP spid="38" grpId="0" animBg="1"/>
      <p:bldP spid="43" grpId="0" animBg="1"/>
      <p:bldP spid="60" grpId="0"/>
      <p:bldP spid="60" grpId="1"/>
      <p:bldP spid="62" grpId="0"/>
      <p:bldP spid="62" grpId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91"/>
          <p:cNvSpPr>
            <a:spLocks/>
          </p:cNvSpPr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6"/>
          <p:cNvSpPr>
            <a:spLocks/>
          </p:cNvSpPr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202"/>
          <p:cNvSpPr>
            <a:spLocks/>
          </p:cNvSpPr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213"/>
          <p:cNvSpPr>
            <a:spLocks/>
          </p:cNvSpPr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214"/>
          <p:cNvSpPr>
            <a:spLocks/>
          </p:cNvSpPr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215"/>
          <p:cNvSpPr>
            <a:spLocks/>
          </p:cNvSpPr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227"/>
          <p:cNvSpPr>
            <a:spLocks/>
          </p:cNvSpPr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Freeform 230"/>
          <p:cNvSpPr>
            <a:spLocks/>
          </p:cNvSpPr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231"/>
          <p:cNvSpPr>
            <a:spLocks/>
          </p:cNvSpPr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Freeform 232"/>
          <p:cNvSpPr>
            <a:spLocks/>
          </p:cNvSpPr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233"/>
          <p:cNvSpPr>
            <a:spLocks/>
          </p:cNvSpPr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Freeform 234"/>
          <p:cNvSpPr>
            <a:spLocks/>
          </p:cNvSpPr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63" name="直接连接符 62"/>
          <p:cNvCxnSpPr>
            <a:stCxn id="17" idx="4"/>
            <a:endCxn id="16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7" idx="3"/>
            <a:endCxn id="44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1" idx="2"/>
            <a:endCxn id="47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1" idx="1"/>
            <a:endCxn id="31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98"/>
          <p:cNvSpPr>
            <a:spLocks/>
          </p:cNvSpPr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99"/>
          <p:cNvSpPr>
            <a:spLocks/>
          </p:cNvSpPr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Freeform 200"/>
          <p:cNvSpPr>
            <a:spLocks/>
          </p:cNvSpPr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212"/>
          <p:cNvSpPr>
            <a:spLocks/>
          </p:cNvSpPr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Freeform 216"/>
          <p:cNvSpPr>
            <a:spLocks/>
          </p:cNvSpPr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Freeform 221"/>
          <p:cNvSpPr>
            <a:spLocks/>
          </p:cNvSpPr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22"/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223"/>
          <p:cNvSpPr>
            <a:spLocks/>
          </p:cNvSpPr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Freeform 226"/>
          <p:cNvSpPr>
            <a:spLocks/>
          </p:cNvSpPr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9" name="直接连接符 58"/>
          <p:cNvCxnSpPr>
            <a:stCxn id="29" idx="2"/>
            <a:endCxn id="38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29" idx="4"/>
            <a:endCxn id="43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49" idx="1"/>
            <a:endCxn id="56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9" idx="5"/>
            <a:endCxn id="50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6" idx="0"/>
            <a:endCxn id="50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1" idx="5"/>
            <a:endCxn id="8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endCxn id="32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31" idx="4"/>
            <a:endCxn id="50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50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43" idx="3"/>
            <a:endCxn id="15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44" idx="3"/>
            <a:endCxn id="29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47" idx="4"/>
            <a:endCxn id="50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44" idx="4"/>
            <a:endCxn id="56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51" idx="4"/>
            <a:endCxn id="50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48" idx="3"/>
            <a:endCxn id="51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56" idx="4"/>
            <a:endCxn id="43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38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" idx="5"/>
            <a:endCxn id="33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29" idx="3"/>
            <a:endCxn id="33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43" idx="4"/>
            <a:endCxn id="16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43" idx="2"/>
            <a:endCxn id="33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05</a:t>
            </a:r>
            <a:endParaRPr lang="zh-CN" altLang="en-US" dirty="0">
              <a:sym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CCDA29B-D7C7-48D7-92F3-C149B09E5548}"/>
              </a:ext>
            </a:extLst>
          </p:cNvPr>
          <p:cNvSpPr txBox="1"/>
          <p:nvPr/>
        </p:nvSpPr>
        <p:spPr>
          <a:xfrm>
            <a:off x="1299234" y="757911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8371D7-4D46-4AD9-822E-1FA767811859}"/>
              </a:ext>
            </a:extLst>
          </p:cNvPr>
          <p:cNvSpPr txBox="1"/>
          <p:nvPr/>
        </p:nvSpPr>
        <p:spPr>
          <a:xfrm>
            <a:off x="343325" y="2423661"/>
            <a:ext cx="1015663" cy="2397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/>
              <a:t>记牌器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E8328-C8E5-49C9-A7FA-2AE22FBBE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25" y="2454422"/>
            <a:ext cx="8420533" cy="2209914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8B10CB5B-ECD6-498B-AC8B-F4A8B73EC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01" y="1303191"/>
            <a:ext cx="8439584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8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6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709536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502480" y="3623843"/>
            <a:ext cx="1390022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cs typeface="+mn-ea"/>
                <a:sym typeface="+mn-lt"/>
              </a:rPr>
              <a:t>Test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06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288" y="653294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3719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29167E-6 0.03842 L 2.29167E-6 1.85185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89"/>
          <p:cNvSpPr>
            <a:spLocks noEditPoints="1"/>
          </p:cNvSpPr>
          <p:nvPr/>
        </p:nvSpPr>
        <p:spPr bwMode="auto">
          <a:xfrm rot="6911559">
            <a:off x="7165909" y="241022"/>
            <a:ext cx="7989790" cy="6154460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2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2" name="直接连接符 21"/>
          <p:cNvCxnSpPr>
            <a:stCxn id="52" idx="2"/>
            <a:endCxn id="51" idx="5"/>
          </p:cNvCxnSpPr>
          <p:nvPr/>
        </p:nvCxnSpPr>
        <p:spPr>
          <a:xfrm rot="20700000" flipH="1">
            <a:off x="10864487" y="2330829"/>
            <a:ext cx="704693" cy="68266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5" idx="1"/>
            <a:endCxn id="44" idx="5"/>
          </p:cNvCxnSpPr>
          <p:nvPr/>
        </p:nvCxnSpPr>
        <p:spPr>
          <a:xfrm flipH="1">
            <a:off x="11207500" y="1462925"/>
            <a:ext cx="583482" cy="234361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4" idx="1"/>
            <a:endCxn id="52" idx="5"/>
          </p:cNvCxnSpPr>
          <p:nvPr/>
        </p:nvCxnSpPr>
        <p:spPr>
          <a:xfrm rot="20700000">
            <a:off x="11252490" y="1705194"/>
            <a:ext cx="255332" cy="55256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2" idx="7"/>
            <a:endCxn id="46" idx="4"/>
          </p:cNvCxnSpPr>
          <p:nvPr/>
        </p:nvCxnSpPr>
        <p:spPr>
          <a:xfrm>
            <a:off x="11585205" y="2241612"/>
            <a:ext cx="306914" cy="47580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6" idx="2"/>
          </p:cNvCxnSpPr>
          <p:nvPr/>
        </p:nvCxnSpPr>
        <p:spPr>
          <a:xfrm rot="20700000" flipH="1" flipV="1">
            <a:off x="11310404" y="2790076"/>
            <a:ext cx="562648" cy="5110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8" idx="4"/>
          </p:cNvCxnSpPr>
          <p:nvPr/>
        </p:nvCxnSpPr>
        <p:spPr>
          <a:xfrm rot="20700000" flipH="1" flipV="1">
            <a:off x="11345746" y="2861451"/>
            <a:ext cx="315982" cy="52044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6" idx="0"/>
            <a:endCxn id="54" idx="4"/>
          </p:cNvCxnSpPr>
          <p:nvPr/>
        </p:nvCxnSpPr>
        <p:spPr>
          <a:xfrm>
            <a:off x="11920149" y="2789546"/>
            <a:ext cx="210652" cy="93877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8" idx="7"/>
          </p:cNvCxnSpPr>
          <p:nvPr/>
        </p:nvCxnSpPr>
        <p:spPr>
          <a:xfrm rot="20700000">
            <a:off x="11828486" y="3338859"/>
            <a:ext cx="282094" cy="468365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8" idx="1"/>
            <a:endCxn id="47" idx="5"/>
          </p:cNvCxnSpPr>
          <p:nvPr/>
        </p:nvCxnSpPr>
        <p:spPr>
          <a:xfrm rot="20700000" flipH="1">
            <a:off x="11682844" y="3408162"/>
            <a:ext cx="175721" cy="1031089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9" idx="4"/>
          </p:cNvCxnSpPr>
          <p:nvPr/>
        </p:nvCxnSpPr>
        <p:spPr>
          <a:xfrm rot="20700000" flipV="1">
            <a:off x="10862314" y="2955688"/>
            <a:ext cx="512256" cy="79298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7" idx="7"/>
            <a:endCxn id="54" idx="1"/>
          </p:cNvCxnSpPr>
          <p:nvPr/>
        </p:nvCxnSpPr>
        <p:spPr>
          <a:xfrm rot="20700000" flipV="1">
            <a:off x="11747328" y="3827170"/>
            <a:ext cx="468446" cy="6031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3" idx="3"/>
            <a:endCxn id="47" idx="0"/>
          </p:cNvCxnSpPr>
          <p:nvPr/>
        </p:nvCxnSpPr>
        <p:spPr>
          <a:xfrm rot="20700000" flipH="1" flipV="1">
            <a:off x="11902864" y="4452676"/>
            <a:ext cx="238713" cy="686005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8" idx="2"/>
            <a:endCxn id="49" idx="6"/>
          </p:cNvCxnSpPr>
          <p:nvPr/>
        </p:nvCxnSpPr>
        <p:spPr>
          <a:xfrm rot="20700000" flipH="1">
            <a:off x="10978121" y="3477060"/>
            <a:ext cx="769336" cy="25115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3" idx="3"/>
            <a:endCxn id="51" idx="0"/>
          </p:cNvCxnSpPr>
          <p:nvPr/>
        </p:nvCxnSpPr>
        <p:spPr>
          <a:xfrm rot="20700000" flipH="1" flipV="1">
            <a:off x="10928727" y="2516479"/>
            <a:ext cx="290140" cy="38569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9" idx="0"/>
            <a:endCxn id="47" idx="2"/>
          </p:cNvCxnSpPr>
          <p:nvPr/>
        </p:nvCxnSpPr>
        <p:spPr>
          <a:xfrm rot="20700000">
            <a:off x="11093417" y="3782850"/>
            <a:ext cx="597404" cy="78745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7" idx="2"/>
            <a:endCxn id="55" idx="6"/>
          </p:cNvCxnSpPr>
          <p:nvPr/>
        </p:nvCxnSpPr>
        <p:spPr>
          <a:xfrm rot="20700000" flipH="1">
            <a:off x="11099693" y="4569473"/>
            <a:ext cx="700494" cy="44108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5" idx="1"/>
            <a:endCxn id="56" idx="4"/>
          </p:cNvCxnSpPr>
          <p:nvPr/>
        </p:nvCxnSpPr>
        <p:spPr>
          <a:xfrm rot="20700000" flipH="1">
            <a:off x="10538320" y="4811065"/>
            <a:ext cx="608415" cy="44060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5" idx="0"/>
            <a:endCxn id="43" idx="2"/>
          </p:cNvCxnSpPr>
          <p:nvPr/>
        </p:nvCxnSpPr>
        <p:spPr>
          <a:xfrm rot="20700000">
            <a:off x="11171375" y="4601549"/>
            <a:ext cx="983802" cy="6723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 rot="9525715" flipH="1">
            <a:off x="12221961" y="5065627"/>
            <a:ext cx="102071" cy="10209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rot="9525715" flipH="1">
            <a:off x="11168905" y="169495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 rot="9525715" flipH="1">
            <a:off x="11768085" y="138947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 rot="9525715" flipH="1">
            <a:off x="11867452" y="271479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 rot="9525715" flipH="1">
            <a:off x="11780676" y="444209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 rot="9525715" flipH="1">
            <a:off x="11699242" y="3329537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 rot="9525715" flipH="1">
            <a:off x="10948993" y="379882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 rot="9525715" flipH="1">
            <a:off x="10297353" y="330916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rot="9525715" flipH="1">
            <a:off x="10831060" y="2485844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rot="9525715" flipH="1">
            <a:off x="11546984" y="2213609"/>
            <a:ext cx="39911" cy="399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 rot="9525715" flipH="1">
            <a:off x="11262354" y="2847607"/>
            <a:ext cx="35012" cy="350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 rot="9525715" flipH="1">
            <a:off x="12114062" y="3726540"/>
            <a:ext cx="52501" cy="5251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 rot="9525715" flipH="1">
            <a:off x="11062358" y="4685329"/>
            <a:ext cx="56911" cy="5692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 rot="9525715" flipH="1">
            <a:off x="10581037" y="5320275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 rot="9525715" flipH="1">
            <a:off x="10249498" y="5989465"/>
            <a:ext cx="107216" cy="10723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rot="9525715" flipH="1">
            <a:off x="11403404" y="580333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 rot="9525715" flipH="1">
            <a:off x="10201905" y="4955641"/>
            <a:ext cx="46809" cy="468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" name="直接连接符 40"/>
          <p:cNvCxnSpPr>
            <a:endCxn id="45" idx="5"/>
          </p:cNvCxnSpPr>
          <p:nvPr/>
        </p:nvCxnSpPr>
        <p:spPr>
          <a:xfrm flipH="1">
            <a:off x="11821876" y="493621"/>
            <a:ext cx="309357" cy="899107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20700000">
            <a:off x="10699196" y="5292738"/>
            <a:ext cx="646109" cy="608142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 rot="9525715" flipH="1">
            <a:off x="11999951" y="6214519"/>
            <a:ext cx="74367" cy="7438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58" idx="7"/>
          </p:cNvCxnSpPr>
          <p:nvPr/>
        </p:nvCxnSpPr>
        <p:spPr>
          <a:xfrm>
            <a:off x="11476844" y="5857142"/>
            <a:ext cx="512160" cy="377610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06</a:t>
            </a:r>
            <a:endParaRPr lang="zh-CN" altLang="en-US" dirty="0"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67538FF-0909-439B-BFF2-ECDB007D3436}"/>
              </a:ext>
            </a:extLst>
          </p:cNvPr>
          <p:cNvSpPr txBox="1"/>
          <p:nvPr/>
        </p:nvSpPr>
        <p:spPr>
          <a:xfrm>
            <a:off x="2065061" y="15847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CE87449-9A7B-43E8-9594-2AFED5B37B36}"/>
              </a:ext>
            </a:extLst>
          </p:cNvPr>
          <p:cNvSpPr txBox="1"/>
          <p:nvPr/>
        </p:nvSpPr>
        <p:spPr>
          <a:xfrm>
            <a:off x="1709942" y="2207735"/>
            <a:ext cx="65259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程序测试全部完成，暂时没有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EFAB041-6ACC-4848-AB07-19F89D02CD39}"/>
              </a:ext>
            </a:extLst>
          </p:cNvPr>
          <p:cNvSpPr txBox="1"/>
          <p:nvPr/>
        </p:nvSpPr>
        <p:spPr>
          <a:xfrm>
            <a:off x="1709942" y="3222253"/>
            <a:ext cx="65259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考虑改进的地方：程序界面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电脑算法精细化</a:t>
            </a:r>
          </a:p>
        </p:txBody>
      </p:sp>
    </p:spTree>
    <p:extLst>
      <p:ext uri="{BB962C8B-B14F-4D97-AF65-F5344CB8AC3E}">
        <p14:creationId xmlns:p14="http://schemas.microsoft.com/office/powerpoint/2010/main" val="14692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20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8 -0.05093 L -0.06485 0.0838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5" grpId="1"/>
      <p:bldP spid="67" grpId="0"/>
      <p:bldP spid="67" grpId="1"/>
      <p:bldP spid="69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326114" y="2637414"/>
            <a:ext cx="7648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sz="9600" dirty="0">
                <a:cs typeface="+mn-ea"/>
                <a:sym typeface="+mn-lt"/>
              </a:rPr>
              <a:t>Thank You</a:t>
            </a:r>
            <a:r>
              <a:rPr lang="zh-CN" altLang="en-US" sz="9600" dirty="0">
                <a:cs typeface="+mn-ea"/>
                <a:sym typeface="+mn-lt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6647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7915" y="720575"/>
            <a:ext cx="350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cs typeface="+mn-ea"/>
                <a:sym typeface="+mn-lt"/>
              </a:rPr>
              <a:t>CONTENT</a:t>
            </a:r>
            <a:endParaRPr lang="zh-CN" altLang="en-US" sz="5400" dirty="0">
              <a:cs typeface="+mn-ea"/>
              <a:sym typeface="+mn-lt"/>
            </a:endParaRPr>
          </a:p>
        </p:txBody>
      </p:sp>
      <p:cxnSp>
        <p:nvCxnSpPr>
          <p:cNvPr id="347" name="直接连接符 346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3" name="椭圆 402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4" name="椭圆 403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5" name="椭圆 404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6" name="椭圆 405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7" name="椭圆 406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8" name="椭圆 407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9" name="椭圆 408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0" name="直接连接符 409"/>
          <p:cNvCxnSpPr>
            <a:stCxn id="403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402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2" idx="1"/>
            <a:endCxn id="414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4" idx="3"/>
            <a:endCxn id="404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5" name="直接连接符 414"/>
          <p:cNvCxnSpPr>
            <a:stCxn id="404" idx="3"/>
            <a:endCxn id="417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6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8" name="直接连接符 417"/>
          <p:cNvCxnSpPr>
            <a:endCxn id="420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5" idx="7"/>
            <a:endCxn id="420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1" name="直接连接符 420"/>
          <p:cNvCxnSpPr>
            <a:endCxn id="405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08" idx="5"/>
            <a:endCxn id="423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4" name="直接连接符 423"/>
          <p:cNvCxnSpPr>
            <a:endCxn id="407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09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370459" y="299558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3782335" y="2811362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4988692" y="46027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92194" y="2693571"/>
            <a:ext cx="230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Problem Statement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34" name="椭圆 4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5" name="椭圆 4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0DA49D-97E4-41A0-BA8F-B7C16F0B65CE}"/>
              </a:ext>
            </a:extLst>
          </p:cNvPr>
          <p:cNvSpPr/>
          <p:nvPr/>
        </p:nvSpPr>
        <p:spPr>
          <a:xfrm>
            <a:off x="1823307" y="5477076"/>
            <a:ext cx="230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Group Division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1606E1E-2DC3-4A6E-8008-3777EA69EED7}"/>
              </a:ext>
            </a:extLst>
          </p:cNvPr>
          <p:cNvSpPr/>
          <p:nvPr/>
        </p:nvSpPr>
        <p:spPr>
          <a:xfrm>
            <a:off x="4153490" y="2348119"/>
            <a:ext cx="230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Analysis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A354007-4FF6-4584-BEA5-60728C2CA78B}"/>
              </a:ext>
            </a:extLst>
          </p:cNvPr>
          <p:cNvSpPr/>
          <p:nvPr/>
        </p:nvSpPr>
        <p:spPr>
          <a:xfrm>
            <a:off x="5434332" y="5081525"/>
            <a:ext cx="230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Design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C0929B-366B-4BEF-BBA4-3FDE2C17DA61}"/>
              </a:ext>
            </a:extLst>
          </p:cNvPr>
          <p:cNvSpPr/>
          <p:nvPr/>
        </p:nvSpPr>
        <p:spPr>
          <a:xfrm>
            <a:off x="8125248" y="2305938"/>
            <a:ext cx="230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Implementation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3116915-374F-48DF-A4AF-4AEF811CC04E}"/>
              </a:ext>
            </a:extLst>
          </p:cNvPr>
          <p:cNvSpPr txBox="1"/>
          <p:nvPr/>
        </p:nvSpPr>
        <p:spPr>
          <a:xfrm>
            <a:off x="8198231" y="264185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05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5EB1F4-31D8-495D-BEB5-5CD2C28CD17D}"/>
              </a:ext>
            </a:extLst>
          </p:cNvPr>
          <p:cNvSpPr txBox="1"/>
          <p:nvPr/>
        </p:nvSpPr>
        <p:spPr>
          <a:xfrm>
            <a:off x="8873519" y="4674312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06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C1EAA2B-A362-46BC-A665-4AA3CDE53698}"/>
              </a:ext>
            </a:extLst>
          </p:cNvPr>
          <p:cNvSpPr/>
          <p:nvPr/>
        </p:nvSpPr>
        <p:spPr>
          <a:xfrm>
            <a:off x="9455048" y="5174769"/>
            <a:ext cx="230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Test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73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24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162" dur="75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164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9" dur="750" spd="-100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6" dur="750" spd="-100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8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3 2.59259E-6 L 0.11081 2.59259E-6 " pathEditMode="relative" rAng="0" ptsTypes="AA">
                                      <p:cBhvr>
                                        <p:cTn id="183" dur="750" spd="-100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99 2.59259E-6 L -2.08333E-7 2.59259E-6 " pathEditMode="relative" rAng="0" ptsTypes="AA">
                                      <p:cBhvr>
                                        <p:cTn id="185" dur="7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3 2.22222E-6 L 0.11081 2.22222E-6 " pathEditMode="relative" rAng="0" ptsTypes="AA">
                                      <p:cBhvr>
                                        <p:cTn id="205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99 2.22222E-6 L -1.45833E-6 2.22222E-6 " pathEditMode="relative" rAng="0" ptsTypes="AA">
                                      <p:cBhvr>
                                        <p:cTn id="20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3 -4.07407E-6 L 0.11081 -4.07407E-6 " pathEditMode="relative" rAng="0" ptsTypes="AA">
                                      <p:cBhvr>
                                        <p:cTn id="212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99 -4.07407E-6 L 0 -4.07407E-6 " pathEditMode="relative" rAng="0" ptsTypes="AA">
                                      <p:cBhvr>
                                        <p:cTn id="21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4" grpId="0" animBg="1"/>
      <p:bldP spid="417" grpId="0" animBg="1"/>
      <p:bldP spid="420" grpId="0" animBg="1"/>
      <p:bldP spid="423" grpId="0" animBg="1"/>
      <p:bldP spid="426" grpId="0"/>
      <p:bldP spid="426" grpId="1"/>
      <p:bldP spid="426" grpId="2"/>
      <p:bldP spid="427" grpId="0"/>
      <p:bldP spid="427" grpId="1"/>
      <p:bldP spid="427" grpId="2"/>
      <p:bldP spid="428" grpId="0"/>
      <p:bldP spid="428" grpId="1"/>
      <p:bldP spid="428" grpId="2"/>
      <p:bldP spid="429" grpId="0"/>
      <p:bldP spid="429" grpId="1"/>
      <p:bldP spid="429" grpId="2"/>
      <p:bldP spid="430" grpId="0"/>
      <p:bldP spid="434" grpId="0" animBg="1"/>
      <p:bldP spid="435" grpId="0" animBg="1"/>
      <p:bldP spid="39" grpId="0"/>
      <p:bldP spid="40" grpId="0"/>
      <p:bldP spid="41" grpId="0"/>
      <p:bldP spid="42" grpId="0"/>
      <p:bldP spid="43" grpId="0"/>
      <p:bldP spid="43" grpId="1"/>
      <p:bldP spid="43" grpId="2"/>
      <p:bldP spid="44" grpId="0"/>
      <p:bldP spid="44" grpId="1"/>
      <p:bldP spid="44" grpId="2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1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45445" y="3631262"/>
            <a:ext cx="5859994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cs typeface="+mn-ea"/>
                <a:sym typeface="+mn-lt"/>
              </a:rPr>
              <a:t>Problem Statement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5570479" y="3349001"/>
            <a:ext cx="6408261" cy="2320917"/>
            <a:chOff x="5570479" y="2325743"/>
            <a:chExt cx="6408261" cy="2320917"/>
          </a:xfrm>
        </p:grpSpPr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4" name="椭圆 123"/>
          <p:cNvSpPr/>
          <p:nvPr/>
        </p:nvSpPr>
        <p:spPr>
          <a:xfrm>
            <a:off x="5519461" y="5943909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282CB4-B10A-48A7-A96D-ADD65C395DD5}"/>
              </a:ext>
            </a:extLst>
          </p:cNvPr>
          <p:cNvSpPr txBox="1"/>
          <p:nvPr/>
        </p:nvSpPr>
        <p:spPr>
          <a:xfrm>
            <a:off x="2065061" y="15847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Problem Statement</a:t>
            </a:r>
            <a:endParaRPr lang="zh-CN" altLang="en-US" dirty="0"/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7E6285FF-CE66-47FA-96A1-ED3DD584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6" y="1579476"/>
            <a:ext cx="606822" cy="646039"/>
          </a:xfrm>
          <a:prstGeom prst="rect">
            <a:avLst/>
          </a:prstGeom>
        </p:spPr>
      </p:pic>
      <p:sp>
        <p:nvSpPr>
          <p:cNvPr id="146" name="文本框 145">
            <a:extLst>
              <a:ext uri="{FF2B5EF4-FFF2-40B4-BE49-F238E27FC236}">
                <a16:creationId xmlns:a16="http://schemas.microsoft.com/office/drawing/2014/main" id="{3EAA824B-8F16-490B-9D5E-D6F246F2DC86}"/>
              </a:ext>
            </a:extLst>
          </p:cNvPr>
          <p:cNvSpPr txBox="1"/>
          <p:nvPr/>
        </p:nvSpPr>
        <p:spPr>
          <a:xfrm>
            <a:off x="1126396" y="1505919"/>
            <a:ext cx="65406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项目背景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前几年德州扑克在国内受到打击，众多德州扑克的游戏软件都被迫下架。故希望开发一款具有洗、发牌，牌型判断，双人对战以及人机对战等功能的软件以模拟德州扑克。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0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8 -0.05093 L -0.06485 0.083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67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3982 L -1.45833E-6 0.14815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0.03982 L -1.45833E-6 1.11111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animBg="1"/>
      <p:bldP spid="5" grpId="0"/>
      <p:bldP spid="5" grpId="1"/>
      <p:bldP spid="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>
            <a:endCxn id="50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50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53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50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0" idx="6"/>
            <a:endCxn id="53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2" name="直接连接符 51"/>
          <p:cNvCxnSpPr>
            <a:stCxn id="51" idx="5"/>
            <a:endCxn id="58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7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7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6" name="直接连接符 75"/>
          <p:cNvCxnSpPr>
            <a:stCxn id="61" idx="1"/>
            <a:endCxn id="57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1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8" idx="2"/>
            <a:endCxn id="13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1"/>
            <a:endCxn id="6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1"/>
            <a:endCxn id="1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4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1"/>
            <a:endCxn id="9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7"/>
            <a:endCxn id="24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3"/>
            <a:endCxn id="9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2"/>
            <a:endCxn id="11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3"/>
            <a:endCxn id="13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0"/>
            <a:endCxn id="9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2"/>
            <a:endCxn id="35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5" idx="1"/>
            <a:endCxn id="37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0"/>
            <a:endCxn id="27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1618499" y="4666992"/>
            <a:ext cx="50031" cy="500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4" name="直接连接符 43"/>
          <p:cNvCxnSpPr>
            <a:endCxn id="7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951E61BE-3B81-4F09-BD5B-1F5A287B5621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5946BCE-A7CD-4B4A-8075-6C346B08D364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E473DF3F-E279-429E-9C0A-B0F54CCC9A24}"/>
              </a:ext>
            </a:extLst>
          </p:cNvPr>
          <p:cNvSpPr txBox="1"/>
          <p:nvPr/>
        </p:nvSpPr>
        <p:spPr>
          <a:xfrm>
            <a:off x="2065061" y="15847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Problem Statement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69EBC77-21FA-4D4B-9874-E73719A659FE}"/>
              </a:ext>
            </a:extLst>
          </p:cNvPr>
          <p:cNvSpPr txBox="1"/>
          <p:nvPr/>
        </p:nvSpPr>
        <p:spPr>
          <a:xfrm>
            <a:off x="402177" y="2375066"/>
            <a:ext cx="119695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拟解决的问题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:1.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设计主程序（欢迎用户、模式选择、开始游戏）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2.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发牌程序（生成一副牌、按需发牌）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设计牌型判断程序（对高牌、一对等共计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种牌型进行判断，并赋予相应的牌型点数）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设计双人对战程序（进行四轮游戏，记录筹码，判断胜负等）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设计人机对战程序（在游戏中使电脑自动做出选择，并保持一定胜率）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测试并完善整个程序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223413-FDB7-44AC-92AB-34A78F9DA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048">
            <a:off x="5754914" y="4095269"/>
            <a:ext cx="3255885" cy="244191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1472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8 -0.05093 L -0.06485 0.0838 " pathEditMode="relative" rAng="0" ptsTypes="AA">
                                      <p:cBhvr>
                                        <p:cTn id="32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6736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336" dur="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7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1" grpId="0" animBg="1"/>
      <p:bldP spid="24" grpId="0" animBg="1"/>
      <p:bldP spid="35" grpId="0" animBg="1"/>
      <p:bldP spid="37" grpId="0" animBg="1"/>
      <p:bldP spid="40" grpId="0" animBg="1"/>
      <p:bldP spid="42" grpId="0" animBg="1"/>
      <p:bldP spid="43" grpId="0" animBg="1"/>
      <p:bldP spid="74" grpId="0"/>
      <p:bldP spid="74" grpId="1"/>
      <p:bldP spid="80" grpId="0"/>
      <p:bldP spid="80" grpId="1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2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01494" y="3631262"/>
            <a:ext cx="4047804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cs typeface="+mn-ea"/>
                <a:sym typeface="+mn-lt"/>
              </a:rPr>
              <a:t>Group Division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89"/>
          <p:cNvSpPr>
            <a:spLocks noEditPoints="1"/>
          </p:cNvSpPr>
          <p:nvPr/>
        </p:nvSpPr>
        <p:spPr bwMode="auto">
          <a:xfrm rot="6911559">
            <a:off x="7165909" y="241022"/>
            <a:ext cx="7989790" cy="6154460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2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1913" y="179229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252525"/>
                </a:solidFill>
                <a:cs typeface="+mn-ea"/>
                <a:sym typeface="+mn-lt"/>
              </a:rPr>
              <a:t>组长：魏宇栋</a:t>
            </a:r>
            <a:endParaRPr lang="zh-CN" altLang="en-US" sz="2800" dirty="0">
              <a:solidFill>
                <a:srgbClr val="252525"/>
              </a:solidFill>
              <a:effectLst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11913" y="345720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252525"/>
                </a:solidFill>
                <a:cs typeface="+mn-ea"/>
                <a:sym typeface="+mn-lt"/>
              </a:rPr>
              <a:t>组员：杨凯越</a:t>
            </a:r>
          </a:p>
        </p:txBody>
      </p:sp>
      <p:cxnSp>
        <p:nvCxnSpPr>
          <p:cNvPr id="22" name="直接连接符 21"/>
          <p:cNvCxnSpPr>
            <a:stCxn id="52" idx="2"/>
            <a:endCxn id="51" idx="5"/>
          </p:cNvCxnSpPr>
          <p:nvPr/>
        </p:nvCxnSpPr>
        <p:spPr>
          <a:xfrm rot="20700000" flipH="1">
            <a:off x="10864487" y="2330829"/>
            <a:ext cx="704693" cy="68266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5" idx="1"/>
            <a:endCxn id="44" idx="5"/>
          </p:cNvCxnSpPr>
          <p:nvPr/>
        </p:nvCxnSpPr>
        <p:spPr>
          <a:xfrm flipH="1">
            <a:off x="11207500" y="1462925"/>
            <a:ext cx="583482" cy="234361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4" idx="1"/>
            <a:endCxn id="52" idx="5"/>
          </p:cNvCxnSpPr>
          <p:nvPr/>
        </p:nvCxnSpPr>
        <p:spPr>
          <a:xfrm rot="20700000">
            <a:off x="11252490" y="1705194"/>
            <a:ext cx="255332" cy="55256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2" idx="7"/>
            <a:endCxn id="46" idx="4"/>
          </p:cNvCxnSpPr>
          <p:nvPr/>
        </p:nvCxnSpPr>
        <p:spPr>
          <a:xfrm>
            <a:off x="11585205" y="2241612"/>
            <a:ext cx="306914" cy="47580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6" idx="2"/>
          </p:cNvCxnSpPr>
          <p:nvPr/>
        </p:nvCxnSpPr>
        <p:spPr>
          <a:xfrm rot="20700000" flipH="1" flipV="1">
            <a:off x="11310404" y="2790076"/>
            <a:ext cx="562648" cy="5110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8" idx="4"/>
          </p:cNvCxnSpPr>
          <p:nvPr/>
        </p:nvCxnSpPr>
        <p:spPr>
          <a:xfrm rot="20700000" flipH="1" flipV="1">
            <a:off x="11345746" y="2861451"/>
            <a:ext cx="315982" cy="52044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6" idx="0"/>
            <a:endCxn id="54" idx="4"/>
          </p:cNvCxnSpPr>
          <p:nvPr/>
        </p:nvCxnSpPr>
        <p:spPr>
          <a:xfrm>
            <a:off x="11920149" y="2789546"/>
            <a:ext cx="210652" cy="93877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8" idx="7"/>
          </p:cNvCxnSpPr>
          <p:nvPr/>
        </p:nvCxnSpPr>
        <p:spPr>
          <a:xfrm rot="20700000">
            <a:off x="11828486" y="3338859"/>
            <a:ext cx="282094" cy="468365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8" idx="1"/>
            <a:endCxn id="47" idx="5"/>
          </p:cNvCxnSpPr>
          <p:nvPr/>
        </p:nvCxnSpPr>
        <p:spPr>
          <a:xfrm rot="20700000" flipH="1">
            <a:off x="11682844" y="3408162"/>
            <a:ext cx="175721" cy="1031089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9" idx="4"/>
          </p:cNvCxnSpPr>
          <p:nvPr/>
        </p:nvCxnSpPr>
        <p:spPr>
          <a:xfrm rot="20700000" flipV="1">
            <a:off x="10862314" y="2955688"/>
            <a:ext cx="512256" cy="79298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7" idx="7"/>
            <a:endCxn id="54" idx="1"/>
          </p:cNvCxnSpPr>
          <p:nvPr/>
        </p:nvCxnSpPr>
        <p:spPr>
          <a:xfrm rot="20700000" flipV="1">
            <a:off x="11747328" y="3827170"/>
            <a:ext cx="468446" cy="6031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3" idx="3"/>
            <a:endCxn id="47" idx="0"/>
          </p:cNvCxnSpPr>
          <p:nvPr/>
        </p:nvCxnSpPr>
        <p:spPr>
          <a:xfrm rot="20700000" flipH="1" flipV="1">
            <a:off x="11902864" y="4452676"/>
            <a:ext cx="238713" cy="686005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8" idx="2"/>
            <a:endCxn id="49" idx="6"/>
          </p:cNvCxnSpPr>
          <p:nvPr/>
        </p:nvCxnSpPr>
        <p:spPr>
          <a:xfrm rot="20700000" flipH="1">
            <a:off x="10978121" y="3477060"/>
            <a:ext cx="769336" cy="25115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3" idx="3"/>
            <a:endCxn id="51" idx="0"/>
          </p:cNvCxnSpPr>
          <p:nvPr/>
        </p:nvCxnSpPr>
        <p:spPr>
          <a:xfrm rot="20700000" flipH="1" flipV="1">
            <a:off x="10928727" y="2516479"/>
            <a:ext cx="290140" cy="38569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9" idx="0"/>
            <a:endCxn id="47" idx="2"/>
          </p:cNvCxnSpPr>
          <p:nvPr/>
        </p:nvCxnSpPr>
        <p:spPr>
          <a:xfrm rot="20700000">
            <a:off x="11093417" y="3782850"/>
            <a:ext cx="597404" cy="78745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7" idx="2"/>
            <a:endCxn id="55" idx="6"/>
          </p:cNvCxnSpPr>
          <p:nvPr/>
        </p:nvCxnSpPr>
        <p:spPr>
          <a:xfrm rot="20700000" flipH="1">
            <a:off x="11099693" y="4569473"/>
            <a:ext cx="700494" cy="44108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5" idx="1"/>
            <a:endCxn id="56" idx="4"/>
          </p:cNvCxnSpPr>
          <p:nvPr/>
        </p:nvCxnSpPr>
        <p:spPr>
          <a:xfrm rot="20700000" flipH="1">
            <a:off x="10538320" y="4811065"/>
            <a:ext cx="608415" cy="44060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5" idx="0"/>
            <a:endCxn id="43" idx="2"/>
          </p:cNvCxnSpPr>
          <p:nvPr/>
        </p:nvCxnSpPr>
        <p:spPr>
          <a:xfrm rot="20700000">
            <a:off x="11171375" y="4601549"/>
            <a:ext cx="983802" cy="6723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 rot="9525715" flipH="1">
            <a:off x="12221961" y="5065627"/>
            <a:ext cx="102071" cy="10209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rot="9525715" flipH="1">
            <a:off x="11168905" y="169495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 rot="9525715" flipH="1">
            <a:off x="11768085" y="138947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 rot="9525715" flipH="1">
            <a:off x="11867452" y="271479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 rot="9525715" flipH="1">
            <a:off x="11780676" y="444209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 rot="9525715" flipH="1">
            <a:off x="11699242" y="3329537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 rot="9525715" flipH="1">
            <a:off x="10948993" y="379882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 rot="9525715" flipH="1">
            <a:off x="10297353" y="330916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rot="9525715" flipH="1">
            <a:off x="10831060" y="2485844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rot="9525715" flipH="1">
            <a:off x="11546984" y="2213609"/>
            <a:ext cx="39911" cy="399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 rot="9525715" flipH="1">
            <a:off x="11262354" y="2847607"/>
            <a:ext cx="35012" cy="350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 rot="9525715" flipH="1">
            <a:off x="12114062" y="3726540"/>
            <a:ext cx="52501" cy="5251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 rot="9525715" flipH="1">
            <a:off x="11062358" y="4685329"/>
            <a:ext cx="56911" cy="5692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 rot="9525715" flipH="1">
            <a:off x="10581037" y="5320275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 rot="9525715" flipH="1">
            <a:off x="10249498" y="5989465"/>
            <a:ext cx="107216" cy="10723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rot="9525715" flipH="1">
            <a:off x="11403404" y="580333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 rot="9525715" flipH="1">
            <a:off x="10201905" y="4955641"/>
            <a:ext cx="46809" cy="468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" name="直接连接符 40"/>
          <p:cNvCxnSpPr>
            <a:endCxn id="45" idx="5"/>
          </p:cNvCxnSpPr>
          <p:nvPr/>
        </p:nvCxnSpPr>
        <p:spPr>
          <a:xfrm flipH="1">
            <a:off x="11821876" y="493621"/>
            <a:ext cx="309357" cy="899107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20700000">
            <a:off x="10699196" y="5292738"/>
            <a:ext cx="646109" cy="608142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 rot="9525715" flipH="1">
            <a:off x="11999951" y="6214519"/>
            <a:ext cx="74367" cy="7438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58" idx="7"/>
          </p:cNvCxnSpPr>
          <p:nvPr/>
        </p:nvCxnSpPr>
        <p:spPr>
          <a:xfrm>
            <a:off x="11476844" y="5857142"/>
            <a:ext cx="512160" cy="377610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945221" y="1726723"/>
            <a:ext cx="829149" cy="775666"/>
            <a:chOff x="2740332" y="2568029"/>
            <a:chExt cx="481012" cy="481012"/>
          </a:xfrm>
        </p:grpSpPr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2740332" y="2568029"/>
              <a:ext cx="363538" cy="365125"/>
            </a:xfrm>
            <a:custGeom>
              <a:avLst/>
              <a:gdLst>
                <a:gd name="T0" fmla="*/ 87 w 97"/>
                <a:gd name="T1" fmla="*/ 72 h 97"/>
                <a:gd name="T2" fmla="*/ 91 w 97"/>
                <a:gd name="T3" fmla="*/ 74 h 97"/>
                <a:gd name="T4" fmla="*/ 91 w 97"/>
                <a:gd name="T5" fmla="*/ 74 h 97"/>
                <a:gd name="T6" fmla="*/ 97 w 97"/>
                <a:gd name="T7" fmla="*/ 60 h 97"/>
                <a:gd name="T8" fmla="*/ 97 w 97"/>
                <a:gd name="T9" fmla="*/ 60 h 97"/>
                <a:gd name="T10" fmla="*/ 93 w 97"/>
                <a:gd name="T11" fmla="*/ 58 h 97"/>
                <a:gd name="T12" fmla="*/ 93 w 97"/>
                <a:gd name="T13" fmla="*/ 38 h 97"/>
                <a:gd name="T14" fmla="*/ 97 w 97"/>
                <a:gd name="T15" fmla="*/ 36 h 97"/>
                <a:gd name="T16" fmla="*/ 97 w 97"/>
                <a:gd name="T17" fmla="*/ 36 h 97"/>
                <a:gd name="T18" fmla="*/ 91 w 97"/>
                <a:gd name="T19" fmla="*/ 22 h 97"/>
                <a:gd name="T20" fmla="*/ 91 w 97"/>
                <a:gd name="T21" fmla="*/ 22 h 97"/>
                <a:gd name="T22" fmla="*/ 91 w 97"/>
                <a:gd name="T23" fmla="*/ 22 h 97"/>
                <a:gd name="T24" fmla="*/ 73 w 97"/>
                <a:gd name="T25" fmla="*/ 17 h 97"/>
                <a:gd name="T26" fmla="*/ 74 w 97"/>
                <a:gd name="T27" fmla="*/ 6 h 97"/>
                <a:gd name="T28" fmla="*/ 74 w 97"/>
                <a:gd name="T29" fmla="*/ 6 h 97"/>
                <a:gd name="T30" fmla="*/ 74 w 97"/>
                <a:gd name="T31" fmla="*/ 6 h 97"/>
                <a:gd name="T32" fmla="*/ 60 w 97"/>
                <a:gd name="T33" fmla="*/ 0 h 97"/>
                <a:gd name="T34" fmla="*/ 60 w 97"/>
                <a:gd name="T35" fmla="*/ 0 h 97"/>
                <a:gd name="T36" fmla="*/ 44 w 97"/>
                <a:gd name="T37" fmla="*/ 9 h 97"/>
                <a:gd name="T38" fmla="*/ 37 w 97"/>
                <a:gd name="T39" fmla="*/ 0 h 97"/>
                <a:gd name="T40" fmla="*/ 37 w 97"/>
                <a:gd name="T41" fmla="*/ 0 h 97"/>
                <a:gd name="T42" fmla="*/ 22 w 97"/>
                <a:gd name="T43" fmla="*/ 6 h 97"/>
                <a:gd name="T44" fmla="*/ 22 w 97"/>
                <a:gd name="T45" fmla="*/ 6 h 97"/>
                <a:gd name="T46" fmla="*/ 22 w 97"/>
                <a:gd name="T47" fmla="*/ 6 h 97"/>
                <a:gd name="T48" fmla="*/ 24 w 97"/>
                <a:gd name="T49" fmla="*/ 10 h 97"/>
                <a:gd name="T50" fmla="*/ 10 w 97"/>
                <a:gd name="T51" fmla="*/ 24 h 97"/>
                <a:gd name="T52" fmla="*/ 6 w 97"/>
                <a:gd name="T53" fmla="*/ 23 h 97"/>
                <a:gd name="T54" fmla="*/ 6 w 97"/>
                <a:gd name="T55" fmla="*/ 23 h 97"/>
                <a:gd name="T56" fmla="*/ 0 w 97"/>
                <a:gd name="T57" fmla="*/ 37 h 97"/>
                <a:gd name="T58" fmla="*/ 0 w 97"/>
                <a:gd name="T59" fmla="*/ 37 h 97"/>
                <a:gd name="T60" fmla="*/ 4 w 97"/>
                <a:gd name="T61" fmla="*/ 39 h 97"/>
                <a:gd name="T62" fmla="*/ 5 w 97"/>
                <a:gd name="T63" fmla="*/ 59 h 97"/>
                <a:gd name="T64" fmla="*/ 1 w 97"/>
                <a:gd name="T65" fmla="*/ 60 h 97"/>
                <a:gd name="T66" fmla="*/ 1 w 97"/>
                <a:gd name="T67" fmla="*/ 60 h 97"/>
                <a:gd name="T68" fmla="*/ 7 w 97"/>
                <a:gd name="T69" fmla="*/ 75 h 97"/>
                <a:gd name="T70" fmla="*/ 7 w 97"/>
                <a:gd name="T71" fmla="*/ 75 h 97"/>
                <a:gd name="T72" fmla="*/ 7 w 97"/>
                <a:gd name="T73" fmla="*/ 75 h 97"/>
                <a:gd name="T74" fmla="*/ 24 w 97"/>
                <a:gd name="T75" fmla="*/ 80 h 97"/>
                <a:gd name="T76" fmla="*/ 23 w 97"/>
                <a:gd name="T77" fmla="*/ 91 h 97"/>
                <a:gd name="T78" fmla="*/ 23 w 97"/>
                <a:gd name="T79" fmla="*/ 91 h 97"/>
                <a:gd name="T80" fmla="*/ 23 w 97"/>
                <a:gd name="T81" fmla="*/ 91 h 97"/>
                <a:gd name="T82" fmla="*/ 38 w 97"/>
                <a:gd name="T83" fmla="*/ 97 h 97"/>
                <a:gd name="T84" fmla="*/ 38 w 97"/>
                <a:gd name="T85" fmla="*/ 97 h 97"/>
                <a:gd name="T86" fmla="*/ 54 w 97"/>
                <a:gd name="T87" fmla="*/ 88 h 97"/>
                <a:gd name="T88" fmla="*/ 61 w 97"/>
                <a:gd name="T89" fmla="*/ 97 h 97"/>
                <a:gd name="T90" fmla="*/ 61 w 97"/>
                <a:gd name="T91" fmla="*/ 97 h 97"/>
                <a:gd name="T92" fmla="*/ 75 w 97"/>
                <a:gd name="T93" fmla="*/ 91 h 97"/>
                <a:gd name="T94" fmla="*/ 75 w 97"/>
                <a:gd name="T95" fmla="*/ 91 h 97"/>
                <a:gd name="T96" fmla="*/ 75 w 97"/>
                <a:gd name="T97" fmla="*/ 91 h 97"/>
                <a:gd name="T98" fmla="*/ 73 w 97"/>
                <a:gd name="T99" fmla="*/ 87 h 97"/>
                <a:gd name="T100" fmla="*/ 56 w 97"/>
                <a:gd name="T101" fmla="*/ 66 h 97"/>
                <a:gd name="T102" fmla="*/ 41 w 97"/>
                <a:gd name="T103" fmla="*/ 31 h 97"/>
                <a:gd name="T104" fmla="*/ 56 w 97"/>
                <a:gd name="T105" fmla="*/ 6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97">
                  <a:moveTo>
                    <a:pt x="80" y="73"/>
                  </a:moveTo>
                  <a:cubicBezTo>
                    <a:pt x="83" y="72"/>
                    <a:pt x="85" y="72"/>
                    <a:pt x="87" y="72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88" y="55"/>
                    <a:pt x="86" y="49"/>
                    <a:pt x="89" y="44"/>
                  </a:cubicBezTo>
                  <a:cubicBezTo>
                    <a:pt x="89" y="41"/>
                    <a:pt x="91" y="39"/>
                    <a:pt x="93" y="38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1" y="25"/>
                    <a:pt x="76" y="22"/>
                    <a:pt x="73" y="17"/>
                  </a:cubicBezTo>
                  <a:cubicBezTo>
                    <a:pt x="72" y="15"/>
                    <a:pt x="72" y="12"/>
                    <a:pt x="73" y="1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5" y="9"/>
                    <a:pt x="49" y="11"/>
                    <a:pt x="44" y="9"/>
                  </a:cubicBezTo>
                  <a:cubicBezTo>
                    <a:pt x="42" y="8"/>
                    <a:pt x="40" y="6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7"/>
                    <a:pt x="22" y="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6"/>
                    <a:pt x="23" y="21"/>
                    <a:pt x="17" y="24"/>
                  </a:cubicBezTo>
                  <a:cubicBezTo>
                    <a:pt x="15" y="25"/>
                    <a:pt x="13" y="25"/>
                    <a:pt x="1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9" y="42"/>
                    <a:pt x="11" y="48"/>
                    <a:pt x="9" y="53"/>
                  </a:cubicBezTo>
                  <a:cubicBezTo>
                    <a:pt x="8" y="56"/>
                    <a:pt x="6" y="57"/>
                    <a:pt x="5" y="59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6" y="72"/>
                    <a:pt x="22" y="75"/>
                    <a:pt x="24" y="80"/>
                  </a:cubicBezTo>
                  <a:cubicBezTo>
                    <a:pt x="25" y="82"/>
                    <a:pt x="25" y="85"/>
                    <a:pt x="25" y="87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42" y="88"/>
                    <a:pt x="48" y="86"/>
                    <a:pt x="54" y="88"/>
                  </a:cubicBezTo>
                  <a:cubicBezTo>
                    <a:pt x="56" y="89"/>
                    <a:pt x="58" y="91"/>
                    <a:pt x="59" y="93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2" y="81"/>
                    <a:pt x="75" y="75"/>
                    <a:pt x="80" y="73"/>
                  </a:cubicBezTo>
                  <a:close/>
                  <a:moveTo>
                    <a:pt x="56" y="66"/>
                  </a:moveTo>
                  <a:cubicBezTo>
                    <a:pt x="47" y="70"/>
                    <a:pt x="35" y="65"/>
                    <a:pt x="31" y="56"/>
                  </a:cubicBezTo>
                  <a:cubicBezTo>
                    <a:pt x="27" y="46"/>
                    <a:pt x="32" y="35"/>
                    <a:pt x="41" y="31"/>
                  </a:cubicBezTo>
                  <a:cubicBezTo>
                    <a:pt x="51" y="27"/>
                    <a:pt x="62" y="31"/>
                    <a:pt x="66" y="41"/>
                  </a:cubicBezTo>
                  <a:cubicBezTo>
                    <a:pt x="70" y="51"/>
                    <a:pt x="66" y="62"/>
                    <a:pt x="56" y="66"/>
                  </a:cubicBezTo>
                  <a:close/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3037194" y="2864891"/>
              <a:ext cx="184150" cy="184150"/>
            </a:xfrm>
            <a:custGeom>
              <a:avLst/>
              <a:gdLst>
                <a:gd name="T0" fmla="*/ 49 w 49"/>
                <a:gd name="T1" fmla="*/ 29 h 49"/>
                <a:gd name="T2" fmla="*/ 49 w 49"/>
                <a:gd name="T3" fmla="*/ 20 h 49"/>
                <a:gd name="T4" fmla="*/ 43 w 49"/>
                <a:gd name="T5" fmla="*/ 20 h 49"/>
                <a:gd name="T6" fmla="*/ 41 w 49"/>
                <a:gd name="T7" fmla="*/ 15 h 49"/>
                <a:gd name="T8" fmla="*/ 45 w 49"/>
                <a:gd name="T9" fmla="*/ 11 h 49"/>
                <a:gd name="T10" fmla="*/ 38 w 49"/>
                <a:gd name="T11" fmla="*/ 4 h 49"/>
                <a:gd name="T12" fmla="*/ 34 w 49"/>
                <a:gd name="T13" fmla="*/ 8 h 49"/>
                <a:gd name="T14" fmla="*/ 29 w 49"/>
                <a:gd name="T15" fmla="*/ 5 h 49"/>
                <a:gd name="T16" fmla="*/ 29 w 49"/>
                <a:gd name="T17" fmla="*/ 0 h 49"/>
                <a:gd name="T18" fmla="*/ 19 w 49"/>
                <a:gd name="T19" fmla="*/ 0 h 49"/>
                <a:gd name="T20" fmla="*/ 19 w 49"/>
                <a:gd name="T21" fmla="*/ 5 h 49"/>
                <a:gd name="T22" fmla="*/ 14 w 49"/>
                <a:gd name="T23" fmla="*/ 8 h 49"/>
                <a:gd name="T24" fmla="*/ 10 w 49"/>
                <a:gd name="T25" fmla="*/ 4 h 49"/>
                <a:gd name="T26" fmla="*/ 3 w 49"/>
                <a:gd name="T27" fmla="*/ 11 h 49"/>
                <a:gd name="T28" fmla="*/ 7 w 49"/>
                <a:gd name="T29" fmla="*/ 15 h 49"/>
                <a:gd name="T30" fmla="*/ 5 w 49"/>
                <a:gd name="T31" fmla="*/ 20 h 49"/>
                <a:gd name="T32" fmla="*/ 0 w 49"/>
                <a:gd name="T33" fmla="*/ 20 h 49"/>
                <a:gd name="T34" fmla="*/ 0 w 49"/>
                <a:gd name="T35" fmla="*/ 29 h 49"/>
                <a:gd name="T36" fmla="*/ 5 w 49"/>
                <a:gd name="T37" fmla="*/ 29 h 49"/>
                <a:gd name="T38" fmla="*/ 7 w 49"/>
                <a:gd name="T39" fmla="*/ 35 h 49"/>
                <a:gd name="T40" fmla="*/ 3 w 49"/>
                <a:gd name="T41" fmla="*/ 38 h 49"/>
                <a:gd name="T42" fmla="*/ 10 w 49"/>
                <a:gd name="T43" fmla="*/ 45 h 49"/>
                <a:gd name="T44" fmla="*/ 14 w 49"/>
                <a:gd name="T45" fmla="*/ 41 h 49"/>
                <a:gd name="T46" fmla="*/ 19 w 49"/>
                <a:gd name="T47" fmla="*/ 43 h 49"/>
                <a:gd name="T48" fmla="*/ 19 w 49"/>
                <a:gd name="T49" fmla="*/ 49 h 49"/>
                <a:gd name="T50" fmla="*/ 29 w 49"/>
                <a:gd name="T51" fmla="*/ 49 h 49"/>
                <a:gd name="T52" fmla="*/ 29 w 49"/>
                <a:gd name="T53" fmla="*/ 43 h 49"/>
                <a:gd name="T54" fmla="*/ 34 w 49"/>
                <a:gd name="T55" fmla="*/ 41 h 49"/>
                <a:gd name="T56" fmla="*/ 38 w 49"/>
                <a:gd name="T57" fmla="*/ 45 h 49"/>
                <a:gd name="T58" fmla="*/ 45 w 49"/>
                <a:gd name="T59" fmla="*/ 38 h 49"/>
                <a:gd name="T60" fmla="*/ 41 w 49"/>
                <a:gd name="T61" fmla="*/ 34 h 49"/>
                <a:gd name="T62" fmla="*/ 43 w 49"/>
                <a:gd name="T63" fmla="*/ 29 h 49"/>
                <a:gd name="T64" fmla="*/ 49 w 49"/>
                <a:gd name="T65" fmla="*/ 29 h 49"/>
                <a:gd name="T66" fmla="*/ 24 w 49"/>
                <a:gd name="T67" fmla="*/ 32 h 49"/>
                <a:gd name="T68" fmla="*/ 17 w 49"/>
                <a:gd name="T69" fmla="*/ 24 h 49"/>
                <a:gd name="T70" fmla="*/ 24 w 49"/>
                <a:gd name="T71" fmla="*/ 17 h 49"/>
                <a:gd name="T72" fmla="*/ 31 w 49"/>
                <a:gd name="T73" fmla="*/ 24 h 49"/>
                <a:gd name="T74" fmla="*/ 24 w 49"/>
                <a:gd name="T75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49">
                  <a:moveTo>
                    <a:pt x="49" y="29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8"/>
                    <a:pt x="42" y="16"/>
                    <a:pt x="41" y="15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1" y="6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6"/>
                    <a:pt x="16" y="7"/>
                    <a:pt x="14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8"/>
                    <a:pt x="5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3"/>
                    <a:pt x="7" y="35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6" y="42"/>
                    <a:pt x="17" y="43"/>
                    <a:pt x="19" y="43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1" y="43"/>
                    <a:pt x="33" y="42"/>
                    <a:pt x="34" y="41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2" y="33"/>
                    <a:pt x="43" y="31"/>
                    <a:pt x="43" y="29"/>
                  </a:cubicBezTo>
                  <a:lnTo>
                    <a:pt x="49" y="29"/>
                  </a:lnTo>
                  <a:close/>
                  <a:moveTo>
                    <a:pt x="24" y="32"/>
                  </a:moveTo>
                  <a:cubicBezTo>
                    <a:pt x="20" y="32"/>
                    <a:pt x="17" y="28"/>
                    <a:pt x="17" y="24"/>
                  </a:cubicBezTo>
                  <a:cubicBezTo>
                    <a:pt x="17" y="20"/>
                    <a:pt x="20" y="17"/>
                    <a:pt x="24" y="17"/>
                  </a:cubicBezTo>
                  <a:cubicBezTo>
                    <a:pt x="28" y="17"/>
                    <a:pt x="31" y="20"/>
                    <a:pt x="31" y="24"/>
                  </a:cubicBezTo>
                  <a:cubicBezTo>
                    <a:pt x="31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2" name="Freeform 110"/>
          <p:cNvSpPr>
            <a:spLocks noEditPoints="1"/>
          </p:cNvSpPr>
          <p:nvPr/>
        </p:nvSpPr>
        <p:spPr bwMode="auto">
          <a:xfrm>
            <a:off x="1013562" y="3413925"/>
            <a:ext cx="698351" cy="710096"/>
          </a:xfrm>
          <a:custGeom>
            <a:avLst/>
            <a:gdLst>
              <a:gd name="T0" fmla="*/ 101 w 130"/>
              <a:gd name="T1" fmla="*/ 0 h 128"/>
              <a:gd name="T2" fmla="*/ 79 w 130"/>
              <a:gd name="T3" fmla="*/ 24 h 128"/>
              <a:gd name="T4" fmla="*/ 63 w 130"/>
              <a:gd name="T5" fmla="*/ 47 h 128"/>
              <a:gd name="T6" fmla="*/ 62 w 130"/>
              <a:gd name="T7" fmla="*/ 47 h 128"/>
              <a:gd name="T8" fmla="*/ 48 w 130"/>
              <a:gd name="T9" fmla="*/ 61 h 128"/>
              <a:gd name="T10" fmla="*/ 24 w 130"/>
              <a:gd name="T11" fmla="*/ 78 h 128"/>
              <a:gd name="T12" fmla="*/ 2 w 130"/>
              <a:gd name="T13" fmla="*/ 105 h 128"/>
              <a:gd name="T14" fmla="*/ 24 w 130"/>
              <a:gd name="T15" fmla="*/ 127 h 128"/>
              <a:gd name="T16" fmla="*/ 36 w 130"/>
              <a:gd name="T17" fmla="*/ 126 h 128"/>
              <a:gd name="T18" fmla="*/ 48 w 130"/>
              <a:gd name="T19" fmla="*/ 108 h 128"/>
              <a:gd name="T20" fmla="*/ 67 w 130"/>
              <a:gd name="T21" fmla="*/ 81 h 128"/>
              <a:gd name="T22" fmla="*/ 77 w 130"/>
              <a:gd name="T23" fmla="*/ 76 h 128"/>
              <a:gd name="T24" fmla="*/ 82 w 130"/>
              <a:gd name="T25" fmla="*/ 66 h 128"/>
              <a:gd name="T26" fmla="*/ 107 w 130"/>
              <a:gd name="T27" fmla="*/ 48 h 128"/>
              <a:gd name="T28" fmla="*/ 128 w 130"/>
              <a:gd name="T29" fmla="*/ 23 h 128"/>
              <a:gd name="T30" fmla="*/ 106 w 130"/>
              <a:gd name="T31" fmla="*/ 1 h 128"/>
              <a:gd name="T32" fmla="*/ 44 w 130"/>
              <a:gd name="T33" fmla="*/ 106 h 128"/>
              <a:gd name="T34" fmla="*/ 33 w 130"/>
              <a:gd name="T35" fmla="*/ 122 h 128"/>
              <a:gd name="T36" fmla="*/ 29 w 130"/>
              <a:gd name="T37" fmla="*/ 123 h 128"/>
              <a:gd name="T38" fmla="*/ 14 w 130"/>
              <a:gd name="T39" fmla="*/ 115 h 128"/>
              <a:gd name="T40" fmla="*/ 6 w 130"/>
              <a:gd name="T41" fmla="*/ 97 h 128"/>
              <a:gd name="T42" fmla="*/ 46 w 130"/>
              <a:gd name="T43" fmla="*/ 68 h 128"/>
              <a:gd name="T44" fmla="*/ 49 w 130"/>
              <a:gd name="T45" fmla="*/ 69 h 128"/>
              <a:gd name="T46" fmla="*/ 60 w 130"/>
              <a:gd name="T47" fmla="*/ 80 h 128"/>
              <a:gd name="T48" fmla="*/ 60 w 130"/>
              <a:gd name="T49" fmla="*/ 82 h 128"/>
              <a:gd name="T50" fmla="*/ 65 w 130"/>
              <a:gd name="T51" fmla="*/ 77 h 128"/>
              <a:gd name="T52" fmla="*/ 56 w 130"/>
              <a:gd name="T53" fmla="*/ 55 h 128"/>
              <a:gd name="T54" fmla="*/ 74 w 130"/>
              <a:gd name="T55" fmla="*/ 73 h 128"/>
              <a:gd name="T56" fmla="*/ 123 w 130"/>
              <a:gd name="T57" fmla="*/ 32 h 128"/>
              <a:gd name="T58" fmla="*/ 82 w 130"/>
              <a:gd name="T59" fmla="*/ 61 h 128"/>
              <a:gd name="T60" fmla="*/ 77 w 130"/>
              <a:gd name="T61" fmla="*/ 52 h 128"/>
              <a:gd name="T62" fmla="*/ 68 w 130"/>
              <a:gd name="T63" fmla="*/ 47 h 128"/>
              <a:gd name="T64" fmla="*/ 97 w 130"/>
              <a:gd name="T65" fmla="*/ 6 h 128"/>
              <a:gd name="T66" fmla="*/ 104 w 130"/>
              <a:gd name="T67" fmla="*/ 5 h 128"/>
              <a:gd name="T68" fmla="*/ 124 w 130"/>
              <a:gd name="T69" fmla="*/ 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0" h="128">
                <a:moveTo>
                  <a:pt x="106" y="1"/>
                </a:moveTo>
                <a:cubicBezTo>
                  <a:pt x="104" y="0"/>
                  <a:pt x="102" y="0"/>
                  <a:pt x="101" y="0"/>
                </a:cubicBezTo>
                <a:cubicBezTo>
                  <a:pt x="97" y="0"/>
                  <a:pt x="95" y="1"/>
                  <a:pt x="94" y="2"/>
                </a:cubicBezTo>
                <a:cubicBezTo>
                  <a:pt x="94" y="3"/>
                  <a:pt x="91" y="6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5" y="30"/>
                  <a:pt x="68" y="39"/>
                  <a:pt x="63" y="47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2" y="47"/>
                  <a:pt x="62" y="47"/>
                </a:cubicBezTo>
                <a:cubicBezTo>
                  <a:pt x="58" y="48"/>
                  <a:pt x="55" y="49"/>
                  <a:pt x="53" y="52"/>
                </a:cubicBezTo>
                <a:cubicBezTo>
                  <a:pt x="50" y="54"/>
                  <a:pt x="49" y="58"/>
                  <a:pt x="48" y="61"/>
                </a:cubicBezTo>
                <a:cubicBezTo>
                  <a:pt x="48" y="62"/>
                  <a:pt x="48" y="62"/>
                  <a:pt x="48" y="62"/>
                </a:cubicBezTo>
                <a:cubicBezTo>
                  <a:pt x="24" y="78"/>
                  <a:pt x="24" y="78"/>
                  <a:pt x="24" y="78"/>
                </a:cubicBezTo>
                <a:cubicBezTo>
                  <a:pt x="6" y="92"/>
                  <a:pt x="4" y="93"/>
                  <a:pt x="3" y="93"/>
                </a:cubicBezTo>
                <a:cubicBezTo>
                  <a:pt x="2" y="95"/>
                  <a:pt x="0" y="98"/>
                  <a:pt x="2" y="105"/>
                </a:cubicBezTo>
                <a:cubicBezTo>
                  <a:pt x="3" y="109"/>
                  <a:pt x="7" y="114"/>
                  <a:pt x="11" y="118"/>
                </a:cubicBezTo>
                <a:cubicBezTo>
                  <a:pt x="15" y="122"/>
                  <a:pt x="20" y="126"/>
                  <a:pt x="24" y="127"/>
                </a:cubicBezTo>
                <a:cubicBezTo>
                  <a:pt x="26" y="128"/>
                  <a:pt x="28" y="128"/>
                  <a:pt x="29" y="128"/>
                </a:cubicBezTo>
                <a:cubicBezTo>
                  <a:pt x="33" y="128"/>
                  <a:pt x="35" y="127"/>
                  <a:pt x="36" y="126"/>
                </a:cubicBezTo>
                <a:cubicBezTo>
                  <a:pt x="36" y="125"/>
                  <a:pt x="37" y="124"/>
                  <a:pt x="47" y="109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54" y="100"/>
                  <a:pt x="61" y="90"/>
                  <a:pt x="67" y="82"/>
                </a:cubicBezTo>
                <a:cubicBezTo>
                  <a:pt x="67" y="81"/>
                  <a:pt x="67" y="81"/>
                  <a:pt x="67" y="81"/>
                </a:cubicBezTo>
                <a:cubicBezTo>
                  <a:pt x="68" y="81"/>
                  <a:pt x="68" y="81"/>
                  <a:pt x="68" y="81"/>
                </a:cubicBezTo>
                <a:cubicBezTo>
                  <a:pt x="71" y="80"/>
                  <a:pt x="74" y="79"/>
                  <a:pt x="77" y="76"/>
                </a:cubicBezTo>
                <a:cubicBezTo>
                  <a:pt x="80" y="74"/>
                  <a:pt x="81" y="70"/>
                  <a:pt x="82" y="67"/>
                </a:cubicBezTo>
                <a:cubicBezTo>
                  <a:pt x="82" y="66"/>
                  <a:pt x="82" y="66"/>
                  <a:pt x="82" y="66"/>
                </a:cubicBezTo>
                <a:cubicBezTo>
                  <a:pt x="83" y="66"/>
                  <a:pt x="83" y="66"/>
                  <a:pt x="83" y="66"/>
                </a:cubicBezTo>
                <a:cubicBezTo>
                  <a:pt x="90" y="60"/>
                  <a:pt x="99" y="54"/>
                  <a:pt x="107" y="48"/>
                </a:cubicBezTo>
                <a:cubicBezTo>
                  <a:pt x="125" y="36"/>
                  <a:pt x="126" y="35"/>
                  <a:pt x="127" y="35"/>
                </a:cubicBezTo>
                <a:cubicBezTo>
                  <a:pt x="128" y="33"/>
                  <a:pt x="130" y="30"/>
                  <a:pt x="128" y="23"/>
                </a:cubicBezTo>
                <a:cubicBezTo>
                  <a:pt x="127" y="19"/>
                  <a:pt x="123" y="14"/>
                  <a:pt x="119" y="10"/>
                </a:cubicBezTo>
                <a:cubicBezTo>
                  <a:pt x="115" y="6"/>
                  <a:pt x="110" y="2"/>
                  <a:pt x="106" y="1"/>
                </a:cubicBezTo>
                <a:close/>
                <a:moveTo>
                  <a:pt x="60" y="82"/>
                </a:moveTo>
                <a:cubicBezTo>
                  <a:pt x="55" y="90"/>
                  <a:pt x="49" y="98"/>
                  <a:pt x="44" y="106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38" y="114"/>
                  <a:pt x="34" y="121"/>
                  <a:pt x="33" y="122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32" y="123"/>
                  <a:pt x="31" y="123"/>
                  <a:pt x="29" y="123"/>
                </a:cubicBezTo>
                <a:cubicBezTo>
                  <a:pt x="28" y="123"/>
                  <a:pt x="27" y="123"/>
                  <a:pt x="26" y="123"/>
                </a:cubicBezTo>
                <a:cubicBezTo>
                  <a:pt x="22" y="121"/>
                  <a:pt x="18" y="119"/>
                  <a:pt x="14" y="115"/>
                </a:cubicBezTo>
                <a:cubicBezTo>
                  <a:pt x="10" y="111"/>
                  <a:pt x="8" y="107"/>
                  <a:pt x="6" y="103"/>
                </a:cubicBezTo>
                <a:cubicBezTo>
                  <a:pt x="5" y="101"/>
                  <a:pt x="5" y="98"/>
                  <a:pt x="6" y="97"/>
                </a:cubicBezTo>
                <a:cubicBezTo>
                  <a:pt x="7" y="96"/>
                  <a:pt x="7" y="96"/>
                  <a:pt x="7" y="96"/>
                </a:cubicBezTo>
                <a:cubicBezTo>
                  <a:pt x="9" y="95"/>
                  <a:pt x="29" y="81"/>
                  <a:pt x="46" y="68"/>
                </a:cubicBezTo>
                <a:cubicBezTo>
                  <a:pt x="48" y="67"/>
                  <a:pt x="48" y="67"/>
                  <a:pt x="48" y="67"/>
                </a:cubicBezTo>
                <a:cubicBezTo>
                  <a:pt x="49" y="69"/>
                  <a:pt x="49" y="69"/>
                  <a:pt x="49" y="69"/>
                </a:cubicBezTo>
                <a:cubicBezTo>
                  <a:pt x="49" y="72"/>
                  <a:pt x="51" y="74"/>
                  <a:pt x="53" y="76"/>
                </a:cubicBezTo>
                <a:cubicBezTo>
                  <a:pt x="55" y="78"/>
                  <a:pt x="57" y="79"/>
                  <a:pt x="60" y="80"/>
                </a:cubicBezTo>
                <a:cubicBezTo>
                  <a:pt x="61" y="81"/>
                  <a:pt x="61" y="81"/>
                  <a:pt x="61" y="81"/>
                </a:cubicBezTo>
                <a:lnTo>
                  <a:pt x="60" y="82"/>
                </a:lnTo>
                <a:close/>
                <a:moveTo>
                  <a:pt x="74" y="73"/>
                </a:moveTo>
                <a:cubicBezTo>
                  <a:pt x="72" y="75"/>
                  <a:pt x="68" y="77"/>
                  <a:pt x="65" y="77"/>
                </a:cubicBezTo>
                <a:cubicBezTo>
                  <a:pt x="62" y="77"/>
                  <a:pt x="58" y="75"/>
                  <a:pt x="56" y="73"/>
                </a:cubicBezTo>
                <a:cubicBezTo>
                  <a:pt x="51" y="68"/>
                  <a:pt x="51" y="60"/>
                  <a:pt x="56" y="55"/>
                </a:cubicBezTo>
                <a:cubicBezTo>
                  <a:pt x="61" y="50"/>
                  <a:pt x="69" y="50"/>
                  <a:pt x="74" y="55"/>
                </a:cubicBezTo>
                <a:cubicBezTo>
                  <a:pt x="79" y="60"/>
                  <a:pt x="79" y="68"/>
                  <a:pt x="74" y="73"/>
                </a:cubicBezTo>
                <a:close/>
                <a:moveTo>
                  <a:pt x="124" y="31"/>
                </a:moveTo>
                <a:cubicBezTo>
                  <a:pt x="123" y="32"/>
                  <a:pt x="123" y="32"/>
                  <a:pt x="123" y="32"/>
                </a:cubicBezTo>
                <a:cubicBezTo>
                  <a:pt x="122" y="33"/>
                  <a:pt x="114" y="38"/>
                  <a:pt x="106" y="43"/>
                </a:cubicBezTo>
                <a:cubicBezTo>
                  <a:pt x="82" y="61"/>
                  <a:pt x="82" y="61"/>
                  <a:pt x="82" y="61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56"/>
                  <a:pt x="79" y="54"/>
                  <a:pt x="77" y="52"/>
                </a:cubicBezTo>
                <a:cubicBezTo>
                  <a:pt x="75" y="50"/>
                  <a:pt x="73" y="48"/>
                  <a:pt x="70" y="48"/>
                </a:cubicBezTo>
                <a:cubicBezTo>
                  <a:pt x="68" y="47"/>
                  <a:pt x="68" y="47"/>
                  <a:pt x="68" y="47"/>
                </a:cubicBezTo>
                <a:cubicBezTo>
                  <a:pt x="69" y="45"/>
                  <a:pt x="69" y="45"/>
                  <a:pt x="69" y="45"/>
                </a:cubicBezTo>
                <a:cubicBezTo>
                  <a:pt x="81" y="28"/>
                  <a:pt x="96" y="8"/>
                  <a:pt x="97" y="6"/>
                </a:cubicBezTo>
                <a:cubicBezTo>
                  <a:pt x="98" y="5"/>
                  <a:pt x="98" y="5"/>
                  <a:pt x="98" y="5"/>
                </a:cubicBezTo>
                <a:cubicBezTo>
                  <a:pt x="99" y="4"/>
                  <a:pt x="102" y="4"/>
                  <a:pt x="104" y="5"/>
                </a:cubicBezTo>
                <a:cubicBezTo>
                  <a:pt x="108" y="7"/>
                  <a:pt x="112" y="9"/>
                  <a:pt x="116" y="13"/>
                </a:cubicBezTo>
                <a:cubicBezTo>
                  <a:pt x="120" y="17"/>
                  <a:pt x="122" y="21"/>
                  <a:pt x="124" y="24"/>
                </a:cubicBezTo>
                <a:cubicBezTo>
                  <a:pt x="125" y="27"/>
                  <a:pt x="125" y="30"/>
                  <a:pt x="124" y="31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67538FF-0909-439B-BFF2-ECDB007D3436}"/>
              </a:ext>
            </a:extLst>
          </p:cNvPr>
          <p:cNvSpPr txBox="1"/>
          <p:nvPr/>
        </p:nvSpPr>
        <p:spPr>
          <a:xfrm>
            <a:off x="2065061" y="15847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Division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9295A97-BEB3-4BD4-81C3-5E5CA1ED0018}"/>
              </a:ext>
            </a:extLst>
          </p:cNvPr>
          <p:cNvSpPr txBox="1"/>
          <p:nvPr/>
        </p:nvSpPr>
        <p:spPr>
          <a:xfrm>
            <a:off x="1421064" y="2309616"/>
            <a:ext cx="71786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66700" algn="l"/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设计主程序，设计洗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发牌程序，设计牌型判断程序，设计双人对战程序，设计人机对战程序（部分），测试及完善程序（部分）。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负责工作量约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80%)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CE87449-9A7B-43E8-9594-2AFED5B37B36}"/>
              </a:ext>
            </a:extLst>
          </p:cNvPr>
          <p:cNvSpPr txBox="1"/>
          <p:nvPr/>
        </p:nvSpPr>
        <p:spPr>
          <a:xfrm>
            <a:off x="1920430" y="4066499"/>
            <a:ext cx="6525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设计人机对战程序（部分），测试及完善程序（部分）。（负责工作量约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20%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7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20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63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3 -3.33333E-6 L -0.06315 -3.33333E-6 " pathEditMode="relative" rAng="0" ptsTypes="AA">
                                      <p:cBhvr>
                                        <p:cTn id="243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601 -3.33333E-6 L 1.66667E-6 -3.33333E-6 " pathEditMode="relative" rAng="0" ptsTypes="AA">
                                      <p:cBhvr>
                                        <p:cTn id="2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4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25E-6 0.03889 L 1.25E-6 -0.07963 " pathEditMode="relative" rAng="0" ptsTypes="AA">
                                      <p:cBhvr>
                                        <p:cTn id="250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64" presetClass="path" presetSubtype="0" accel="30000" decel="3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3842 L 1.25E-6 2.96296E-6 " pathEditMode="relative" rAng="0" ptsTypes="AA">
                                      <p:cBhvr>
                                        <p:cTn id="25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8 -0.05093 L -0.06485 0.0838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10" grpId="0"/>
      <p:bldP spid="18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2" grpId="0" animBg="1"/>
      <p:bldP spid="62" grpId="1" animBg="1"/>
      <p:bldP spid="62" grpId="2" animBg="1"/>
      <p:bldP spid="65" grpId="0"/>
      <p:bldP spid="65" grpId="1"/>
      <p:bldP spid="67" grpId="0"/>
      <p:bldP spid="67" grpId="1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3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1031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087072" y="3663524"/>
            <a:ext cx="2432337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cs typeface="+mn-ea"/>
                <a:sym typeface="+mn-lt"/>
              </a:rPr>
              <a:t>Analysis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120" name="Freeform 20113"/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20173"/>
            <p:cNvSpPr>
              <a:spLocks/>
            </p:cNvSpPr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20175"/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20176"/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20177"/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20181"/>
            <p:cNvSpPr>
              <a:spLocks/>
            </p:cNvSpPr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20182"/>
            <p:cNvSpPr>
              <a:spLocks/>
            </p:cNvSpPr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20183"/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20184"/>
            <p:cNvSpPr>
              <a:spLocks/>
            </p:cNvSpPr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20185"/>
            <p:cNvSpPr>
              <a:spLocks/>
            </p:cNvSpPr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20186"/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20187"/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20188"/>
            <p:cNvSpPr>
              <a:spLocks/>
            </p:cNvSpPr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20189"/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20190"/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20191"/>
            <p:cNvSpPr>
              <a:spLocks/>
            </p:cNvSpPr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20192"/>
            <p:cNvSpPr>
              <a:spLocks/>
            </p:cNvSpPr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20193"/>
            <p:cNvSpPr>
              <a:spLocks/>
            </p:cNvSpPr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20194"/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20199"/>
            <p:cNvSpPr>
              <a:spLocks/>
            </p:cNvSpPr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20200"/>
            <p:cNvSpPr>
              <a:spLocks/>
            </p:cNvSpPr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20201"/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20204"/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20205"/>
            <p:cNvSpPr>
              <a:spLocks/>
            </p:cNvSpPr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20208"/>
            <p:cNvSpPr>
              <a:spLocks/>
            </p:cNvSpPr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20209"/>
            <p:cNvSpPr>
              <a:spLocks/>
            </p:cNvSpPr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20210"/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20213"/>
            <p:cNvSpPr>
              <a:spLocks/>
            </p:cNvSpPr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20214"/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20215"/>
            <p:cNvSpPr>
              <a:spLocks/>
            </p:cNvSpPr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20217"/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20218"/>
            <p:cNvSpPr>
              <a:spLocks/>
            </p:cNvSpPr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20219"/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20223"/>
            <p:cNvSpPr>
              <a:spLocks/>
            </p:cNvSpPr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20224"/>
            <p:cNvSpPr>
              <a:spLocks/>
            </p:cNvSpPr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20225"/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20226"/>
            <p:cNvSpPr>
              <a:spLocks/>
            </p:cNvSpPr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20227"/>
            <p:cNvSpPr>
              <a:spLocks/>
            </p:cNvSpPr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20228"/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20252"/>
            <p:cNvSpPr>
              <a:spLocks/>
            </p:cNvSpPr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20253"/>
            <p:cNvSpPr>
              <a:spLocks/>
            </p:cNvSpPr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20254"/>
            <p:cNvSpPr>
              <a:spLocks/>
            </p:cNvSpPr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20256"/>
            <p:cNvSpPr>
              <a:spLocks/>
            </p:cNvSpPr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20257"/>
            <p:cNvSpPr>
              <a:spLocks/>
            </p:cNvSpPr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20258"/>
            <p:cNvSpPr>
              <a:spLocks/>
            </p:cNvSpPr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20259"/>
            <p:cNvSpPr>
              <a:spLocks/>
            </p:cNvSpPr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20260"/>
            <p:cNvSpPr>
              <a:spLocks/>
            </p:cNvSpPr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20262"/>
            <p:cNvSpPr>
              <a:spLocks/>
            </p:cNvSpPr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20263"/>
            <p:cNvSpPr>
              <a:spLocks/>
            </p:cNvSpPr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20293"/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20294"/>
            <p:cNvSpPr>
              <a:spLocks/>
            </p:cNvSpPr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20295"/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20296"/>
            <p:cNvSpPr>
              <a:spLocks/>
            </p:cNvSpPr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20297"/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20298"/>
            <p:cNvSpPr>
              <a:spLocks/>
            </p:cNvSpPr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20299"/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20306"/>
            <p:cNvSpPr>
              <a:spLocks/>
            </p:cNvSpPr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0307"/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20308"/>
            <p:cNvSpPr>
              <a:spLocks/>
            </p:cNvSpPr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20309"/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20310"/>
            <p:cNvSpPr>
              <a:spLocks/>
            </p:cNvSpPr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20312"/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20313"/>
            <p:cNvSpPr>
              <a:spLocks/>
            </p:cNvSpPr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20314"/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20315"/>
            <p:cNvSpPr>
              <a:spLocks/>
            </p:cNvSpPr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20316"/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20317"/>
            <p:cNvSpPr>
              <a:spLocks/>
            </p:cNvSpPr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20318"/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20423"/>
            <p:cNvSpPr>
              <a:spLocks/>
            </p:cNvSpPr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20541"/>
            <p:cNvSpPr>
              <a:spLocks/>
            </p:cNvSpPr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20648"/>
            <p:cNvSpPr>
              <a:spLocks/>
            </p:cNvSpPr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Freeform 20655"/>
            <p:cNvSpPr>
              <a:spLocks/>
            </p:cNvSpPr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Freeform 20676"/>
            <p:cNvSpPr>
              <a:spLocks/>
            </p:cNvSpPr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20677"/>
            <p:cNvSpPr>
              <a:spLocks/>
            </p:cNvSpPr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0" name="Freeform 20679"/>
            <p:cNvSpPr>
              <a:spLocks/>
            </p:cNvSpPr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1" name="Freeform 20680"/>
            <p:cNvSpPr>
              <a:spLocks/>
            </p:cNvSpPr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Freeform 20681"/>
            <p:cNvSpPr>
              <a:spLocks/>
            </p:cNvSpPr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20683"/>
            <p:cNvSpPr>
              <a:spLocks/>
            </p:cNvSpPr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Freeform 20684"/>
            <p:cNvSpPr>
              <a:spLocks/>
            </p:cNvSpPr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20709"/>
            <p:cNvSpPr>
              <a:spLocks/>
            </p:cNvSpPr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Freeform 20710"/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20716"/>
            <p:cNvSpPr>
              <a:spLocks/>
            </p:cNvSpPr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8" name="Freeform 20717"/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Freeform 20718"/>
            <p:cNvSpPr>
              <a:spLocks/>
            </p:cNvSpPr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Freeform 20719"/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Freeform 20720"/>
            <p:cNvSpPr>
              <a:spLocks/>
            </p:cNvSpPr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Freeform 20721"/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Freeform 20722"/>
            <p:cNvSpPr>
              <a:spLocks/>
            </p:cNvSpPr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4" name="Freeform 20723"/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Freeform 20724"/>
            <p:cNvSpPr>
              <a:spLocks/>
            </p:cNvSpPr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27" name="直接连接符 226"/>
            <p:cNvCxnSpPr>
              <a:stCxn id="163" idx="2"/>
              <a:endCxn id="20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180" idx="2"/>
              <a:endCxn id="20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reeform 20292"/>
            <p:cNvSpPr>
              <a:spLocks/>
            </p:cNvSpPr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12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173"/>
            <p:cNvSpPr>
              <a:spLocks/>
            </p:cNvSpPr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178"/>
            <p:cNvSpPr>
              <a:spLocks/>
            </p:cNvSpPr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179"/>
            <p:cNvSpPr>
              <a:spLocks/>
            </p:cNvSpPr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81"/>
            <p:cNvSpPr>
              <a:spLocks/>
            </p:cNvSpPr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182"/>
            <p:cNvSpPr>
              <a:spLocks/>
            </p:cNvSpPr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184"/>
            <p:cNvSpPr>
              <a:spLocks/>
            </p:cNvSpPr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185"/>
            <p:cNvSpPr>
              <a:spLocks/>
            </p:cNvSpPr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188"/>
            <p:cNvSpPr>
              <a:spLocks/>
            </p:cNvSpPr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0191"/>
            <p:cNvSpPr>
              <a:spLocks/>
            </p:cNvSpPr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0192"/>
            <p:cNvSpPr>
              <a:spLocks/>
            </p:cNvSpPr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193"/>
            <p:cNvSpPr>
              <a:spLocks/>
            </p:cNvSpPr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0196"/>
            <p:cNvSpPr>
              <a:spLocks/>
            </p:cNvSpPr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197"/>
            <p:cNvSpPr>
              <a:spLocks/>
            </p:cNvSpPr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0199"/>
            <p:cNvSpPr>
              <a:spLocks/>
            </p:cNvSpPr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0200"/>
            <p:cNvSpPr>
              <a:spLocks/>
            </p:cNvSpPr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0205"/>
            <p:cNvSpPr>
              <a:spLocks/>
            </p:cNvSpPr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206"/>
            <p:cNvSpPr>
              <a:spLocks/>
            </p:cNvSpPr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207"/>
            <p:cNvSpPr>
              <a:spLocks/>
            </p:cNvSpPr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0208"/>
            <p:cNvSpPr>
              <a:spLocks/>
            </p:cNvSpPr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0209"/>
            <p:cNvSpPr>
              <a:spLocks/>
            </p:cNvSpPr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0213"/>
            <p:cNvSpPr>
              <a:spLocks/>
            </p:cNvSpPr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0215"/>
            <p:cNvSpPr>
              <a:spLocks/>
            </p:cNvSpPr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0218"/>
            <p:cNvSpPr>
              <a:spLocks/>
            </p:cNvSpPr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0223"/>
            <p:cNvSpPr>
              <a:spLocks/>
            </p:cNvSpPr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0224"/>
            <p:cNvSpPr>
              <a:spLocks/>
            </p:cNvSpPr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252"/>
            <p:cNvSpPr>
              <a:spLocks/>
            </p:cNvSpPr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0253"/>
            <p:cNvSpPr>
              <a:spLocks/>
            </p:cNvSpPr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0254"/>
            <p:cNvSpPr>
              <a:spLocks/>
            </p:cNvSpPr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0256"/>
            <p:cNvSpPr>
              <a:spLocks/>
            </p:cNvSpPr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0257"/>
            <p:cNvSpPr>
              <a:spLocks/>
            </p:cNvSpPr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0258"/>
            <p:cNvSpPr>
              <a:spLocks/>
            </p:cNvSpPr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0259"/>
            <p:cNvSpPr>
              <a:spLocks/>
            </p:cNvSpPr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0260"/>
            <p:cNvSpPr>
              <a:spLocks/>
            </p:cNvSpPr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0262"/>
            <p:cNvSpPr>
              <a:spLocks/>
            </p:cNvSpPr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0263"/>
            <p:cNvSpPr>
              <a:spLocks/>
            </p:cNvSpPr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20292"/>
            <p:cNvSpPr>
              <a:spLocks/>
            </p:cNvSpPr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20294"/>
            <p:cNvSpPr>
              <a:spLocks/>
            </p:cNvSpPr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0296"/>
            <p:cNvSpPr>
              <a:spLocks/>
            </p:cNvSpPr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20298"/>
            <p:cNvSpPr>
              <a:spLocks/>
            </p:cNvSpPr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0306"/>
            <p:cNvSpPr>
              <a:spLocks/>
            </p:cNvSpPr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0308"/>
            <p:cNvSpPr>
              <a:spLocks/>
            </p:cNvSpPr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0310"/>
            <p:cNvSpPr>
              <a:spLocks/>
            </p:cNvSpPr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0313"/>
            <p:cNvSpPr>
              <a:spLocks/>
            </p:cNvSpPr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20315"/>
            <p:cNvSpPr>
              <a:spLocks/>
            </p:cNvSpPr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20317"/>
            <p:cNvSpPr>
              <a:spLocks/>
            </p:cNvSpPr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20423"/>
            <p:cNvSpPr>
              <a:spLocks/>
            </p:cNvSpPr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20541"/>
            <p:cNvSpPr>
              <a:spLocks/>
            </p:cNvSpPr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20648"/>
            <p:cNvSpPr>
              <a:spLocks/>
            </p:cNvSpPr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20656"/>
            <p:cNvSpPr>
              <a:spLocks/>
            </p:cNvSpPr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20676"/>
            <p:cNvSpPr>
              <a:spLocks/>
            </p:cNvSpPr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20677"/>
            <p:cNvSpPr>
              <a:spLocks/>
            </p:cNvSpPr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20679"/>
            <p:cNvSpPr>
              <a:spLocks/>
            </p:cNvSpPr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20680"/>
            <p:cNvSpPr>
              <a:spLocks/>
            </p:cNvSpPr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20681"/>
            <p:cNvSpPr>
              <a:spLocks/>
            </p:cNvSpPr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20683"/>
            <p:cNvSpPr>
              <a:spLocks/>
            </p:cNvSpPr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20684"/>
            <p:cNvSpPr>
              <a:spLocks/>
            </p:cNvSpPr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20709"/>
            <p:cNvSpPr>
              <a:spLocks/>
            </p:cNvSpPr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20716"/>
            <p:cNvSpPr>
              <a:spLocks/>
            </p:cNvSpPr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20718"/>
            <p:cNvSpPr>
              <a:spLocks/>
            </p:cNvSpPr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20720"/>
            <p:cNvSpPr>
              <a:spLocks/>
            </p:cNvSpPr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20724"/>
            <p:cNvSpPr>
              <a:spLocks/>
            </p:cNvSpPr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20722"/>
            <p:cNvSpPr>
              <a:spLocks/>
            </p:cNvSpPr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226" name="直接连接符 22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弦形 228"/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0" name="弦形 229"/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C04BD3F-A59D-4A22-A2F9-1519FBEAFE13}"/>
              </a:ext>
            </a:extLst>
          </p:cNvPr>
          <p:cNvSpPr txBox="1"/>
          <p:nvPr/>
        </p:nvSpPr>
        <p:spPr>
          <a:xfrm>
            <a:off x="2065061" y="15847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A3AEACA9-9D93-4E6D-B511-C7D19D8D32FA}"/>
              </a:ext>
            </a:extLst>
          </p:cNvPr>
          <p:cNvSpPr/>
          <p:nvPr/>
        </p:nvSpPr>
        <p:spPr>
          <a:xfrm>
            <a:off x="280351" y="1808710"/>
            <a:ext cx="1558786" cy="923330"/>
          </a:xfrm>
          <a:custGeom>
            <a:avLst/>
            <a:gdLst>
              <a:gd name="connsiteX0" fmla="*/ 0 w 2262907"/>
              <a:gd name="connsiteY0" fmla="*/ 135774 h 1357744"/>
              <a:gd name="connsiteX1" fmla="*/ 135774 w 2262907"/>
              <a:gd name="connsiteY1" fmla="*/ 0 h 1357744"/>
              <a:gd name="connsiteX2" fmla="*/ 2127133 w 2262907"/>
              <a:gd name="connsiteY2" fmla="*/ 0 h 1357744"/>
              <a:gd name="connsiteX3" fmla="*/ 2262907 w 2262907"/>
              <a:gd name="connsiteY3" fmla="*/ 135774 h 1357744"/>
              <a:gd name="connsiteX4" fmla="*/ 2262907 w 2262907"/>
              <a:gd name="connsiteY4" fmla="*/ 1221970 h 1357744"/>
              <a:gd name="connsiteX5" fmla="*/ 2127133 w 2262907"/>
              <a:gd name="connsiteY5" fmla="*/ 1357744 h 1357744"/>
              <a:gd name="connsiteX6" fmla="*/ 135774 w 2262907"/>
              <a:gd name="connsiteY6" fmla="*/ 1357744 h 1357744"/>
              <a:gd name="connsiteX7" fmla="*/ 0 w 2262907"/>
              <a:gd name="connsiteY7" fmla="*/ 1221970 h 1357744"/>
              <a:gd name="connsiteX8" fmla="*/ 0 w 2262907"/>
              <a:gd name="connsiteY8" fmla="*/ 135774 h 13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2907" h="1357744">
                <a:moveTo>
                  <a:pt x="0" y="135774"/>
                </a:moveTo>
                <a:cubicBezTo>
                  <a:pt x="0" y="60788"/>
                  <a:pt x="60788" y="0"/>
                  <a:pt x="135774" y="0"/>
                </a:cubicBezTo>
                <a:lnTo>
                  <a:pt x="2127133" y="0"/>
                </a:lnTo>
                <a:cubicBezTo>
                  <a:pt x="2202119" y="0"/>
                  <a:pt x="2262907" y="60788"/>
                  <a:pt x="2262907" y="135774"/>
                </a:cubicBezTo>
                <a:lnTo>
                  <a:pt x="2262907" y="1221970"/>
                </a:lnTo>
                <a:cubicBezTo>
                  <a:pt x="2262907" y="1296956"/>
                  <a:pt x="2202119" y="1357744"/>
                  <a:pt x="2127133" y="1357744"/>
                </a:cubicBezTo>
                <a:lnTo>
                  <a:pt x="135774" y="1357744"/>
                </a:lnTo>
                <a:cubicBezTo>
                  <a:pt x="60788" y="1357744"/>
                  <a:pt x="0" y="1296956"/>
                  <a:pt x="0" y="1221970"/>
                </a:cubicBezTo>
                <a:lnTo>
                  <a:pt x="0" y="1357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027" tIns="215027" rIns="215027" bIns="215027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</a:rPr>
              <a:t>主程序</a:t>
            </a:r>
          </a:p>
        </p:txBody>
      </p:sp>
      <p:sp>
        <p:nvSpPr>
          <p:cNvPr id="232" name="任意多边形: 形状 231">
            <a:extLst>
              <a:ext uri="{FF2B5EF4-FFF2-40B4-BE49-F238E27FC236}">
                <a16:creationId xmlns:a16="http://schemas.microsoft.com/office/drawing/2014/main" id="{6EBBCE8A-1803-4642-9B22-6A3906EAF654}"/>
              </a:ext>
            </a:extLst>
          </p:cNvPr>
          <p:cNvSpPr/>
          <p:nvPr/>
        </p:nvSpPr>
        <p:spPr>
          <a:xfrm rot="12102">
            <a:off x="1870433" y="2002003"/>
            <a:ext cx="1698346" cy="561200"/>
          </a:xfrm>
          <a:custGeom>
            <a:avLst/>
            <a:gdLst>
              <a:gd name="connsiteX0" fmla="*/ 0 w 511579"/>
              <a:gd name="connsiteY0" fmla="*/ 112240 h 561200"/>
              <a:gd name="connsiteX1" fmla="*/ 255790 w 511579"/>
              <a:gd name="connsiteY1" fmla="*/ 112240 h 561200"/>
              <a:gd name="connsiteX2" fmla="*/ 255790 w 511579"/>
              <a:gd name="connsiteY2" fmla="*/ 0 h 561200"/>
              <a:gd name="connsiteX3" fmla="*/ 511579 w 511579"/>
              <a:gd name="connsiteY3" fmla="*/ 280600 h 561200"/>
              <a:gd name="connsiteX4" fmla="*/ 255790 w 511579"/>
              <a:gd name="connsiteY4" fmla="*/ 561200 h 561200"/>
              <a:gd name="connsiteX5" fmla="*/ 255790 w 511579"/>
              <a:gd name="connsiteY5" fmla="*/ 448960 h 561200"/>
              <a:gd name="connsiteX6" fmla="*/ 0 w 511579"/>
              <a:gd name="connsiteY6" fmla="*/ 448960 h 561200"/>
              <a:gd name="connsiteX7" fmla="*/ 0 w 511579"/>
              <a:gd name="connsiteY7" fmla="*/ 112240 h 56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579" h="561200">
                <a:moveTo>
                  <a:pt x="0" y="112240"/>
                </a:moveTo>
                <a:lnTo>
                  <a:pt x="255790" y="112240"/>
                </a:lnTo>
                <a:lnTo>
                  <a:pt x="255790" y="0"/>
                </a:lnTo>
                <a:lnTo>
                  <a:pt x="511579" y="280600"/>
                </a:lnTo>
                <a:lnTo>
                  <a:pt x="255790" y="561200"/>
                </a:lnTo>
                <a:lnTo>
                  <a:pt x="255790" y="448960"/>
                </a:lnTo>
                <a:lnTo>
                  <a:pt x="0" y="448960"/>
                </a:lnTo>
                <a:lnTo>
                  <a:pt x="0" y="112240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2240" rIns="153474" bIns="11223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solidFill>
                  <a:schemeClr val="tx1"/>
                </a:solidFill>
              </a:rPr>
              <a:t>用户选择模式</a:t>
            </a:r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4E1B5FF6-857A-401E-822A-053424642654}"/>
              </a:ext>
            </a:extLst>
          </p:cNvPr>
          <p:cNvSpPr/>
          <p:nvPr/>
        </p:nvSpPr>
        <p:spPr>
          <a:xfrm>
            <a:off x="3584152" y="1820938"/>
            <a:ext cx="1558786" cy="923330"/>
          </a:xfrm>
          <a:custGeom>
            <a:avLst/>
            <a:gdLst>
              <a:gd name="connsiteX0" fmla="*/ 0 w 2262907"/>
              <a:gd name="connsiteY0" fmla="*/ 135774 h 1357744"/>
              <a:gd name="connsiteX1" fmla="*/ 135774 w 2262907"/>
              <a:gd name="connsiteY1" fmla="*/ 0 h 1357744"/>
              <a:gd name="connsiteX2" fmla="*/ 2127133 w 2262907"/>
              <a:gd name="connsiteY2" fmla="*/ 0 h 1357744"/>
              <a:gd name="connsiteX3" fmla="*/ 2262907 w 2262907"/>
              <a:gd name="connsiteY3" fmla="*/ 135774 h 1357744"/>
              <a:gd name="connsiteX4" fmla="*/ 2262907 w 2262907"/>
              <a:gd name="connsiteY4" fmla="*/ 1221970 h 1357744"/>
              <a:gd name="connsiteX5" fmla="*/ 2127133 w 2262907"/>
              <a:gd name="connsiteY5" fmla="*/ 1357744 h 1357744"/>
              <a:gd name="connsiteX6" fmla="*/ 135774 w 2262907"/>
              <a:gd name="connsiteY6" fmla="*/ 1357744 h 1357744"/>
              <a:gd name="connsiteX7" fmla="*/ 0 w 2262907"/>
              <a:gd name="connsiteY7" fmla="*/ 1221970 h 1357744"/>
              <a:gd name="connsiteX8" fmla="*/ 0 w 2262907"/>
              <a:gd name="connsiteY8" fmla="*/ 135774 h 13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2907" h="1357744">
                <a:moveTo>
                  <a:pt x="0" y="135774"/>
                </a:moveTo>
                <a:cubicBezTo>
                  <a:pt x="0" y="60788"/>
                  <a:pt x="60788" y="0"/>
                  <a:pt x="135774" y="0"/>
                </a:cubicBezTo>
                <a:lnTo>
                  <a:pt x="2127133" y="0"/>
                </a:lnTo>
                <a:cubicBezTo>
                  <a:pt x="2202119" y="0"/>
                  <a:pt x="2262907" y="60788"/>
                  <a:pt x="2262907" y="135774"/>
                </a:cubicBezTo>
                <a:lnTo>
                  <a:pt x="2262907" y="1221970"/>
                </a:lnTo>
                <a:cubicBezTo>
                  <a:pt x="2262907" y="1296956"/>
                  <a:pt x="2202119" y="1357744"/>
                  <a:pt x="2127133" y="1357744"/>
                </a:cubicBezTo>
                <a:lnTo>
                  <a:pt x="135774" y="1357744"/>
                </a:lnTo>
                <a:cubicBezTo>
                  <a:pt x="60788" y="1357744"/>
                  <a:pt x="0" y="1296956"/>
                  <a:pt x="0" y="1221970"/>
                </a:cubicBezTo>
                <a:lnTo>
                  <a:pt x="0" y="1357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027" tIns="215027" rIns="215027" bIns="215027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对战程序</a:t>
            </a:r>
            <a:endParaRPr lang="zh-CN" altLang="en-US" sz="2000" b="1" kern="1200" dirty="0">
              <a:solidFill>
                <a:schemeClr val="tx1"/>
              </a:solidFill>
            </a:endParaRPr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71E1740A-24C4-4E89-964D-0CF6CFEBF40A}"/>
              </a:ext>
            </a:extLst>
          </p:cNvPr>
          <p:cNvSpPr/>
          <p:nvPr/>
        </p:nvSpPr>
        <p:spPr>
          <a:xfrm rot="12102">
            <a:off x="5169444" y="2002002"/>
            <a:ext cx="1698346" cy="561200"/>
          </a:xfrm>
          <a:custGeom>
            <a:avLst/>
            <a:gdLst>
              <a:gd name="connsiteX0" fmla="*/ 0 w 511579"/>
              <a:gd name="connsiteY0" fmla="*/ 112240 h 561200"/>
              <a:gd name="connsiteX1" fmla="*/ 255790 w 511579"/>
              <a:gd name="connsiteY1" fmla="*/ 112240 h 561200"/>
              <a:gd name="connsiteX2" fmla="*/ 255790 w 511579"/>
              <a:gd name="connsiteY2" fmla="*/ 0 h 561200"/>
              <a:gd name="connsiteX3" fmla="*/ 511579 w 511579"/>
              <a:gd name="connsiteY3" fmla="*/ 280600 h 561200"/>
              <a:gd name="connsiteX4" fmla="*/ 255790 w 511579"/>
              <a:gd name="connsiteY4" fmla="*/ 561200 h 561200"/>
              <a:gd name="connsiteX5" fmla="*/ 255790 w 511579"/>
              <a:gd name="connsiteY5" fmla="*/ 448960 h 561200"/>
              <a:gd name="connsiteX6" fmla="*/ 0 w 511579"/>
              <a:gd name="connsiteY6" fmla="*/ 448960 h 561200"/>
              <a:gd name="connsiteX7" fmla="*/ 0 w 511579"/>
              <a:gd name="connsiteY7" fmla="*/ 112240 h 56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579" h="561200">
                <a:moveTo>
                  <a:pt x="0" y="112240"/>
                </a:moveTo>
                <a:lnTo>
                  <a:pt x="255790" y="112240"/>
                </a:lnTo>
                <a:lnTo>
                  <a:pt x="255790" y="0"/>
                </a:lnTo>
                <a:lnTo>
                  <a:pt x="511579" y="280600"/>
                </a:lnTo>
                <a:lnTo>
                  <a:pt x="255790" y="561200"/>
                </a:lnTo>
                <a:lnTo>
                  <a:pt x="255790" y="448960"/>
                </a:lnTo>
                <a:lnTo>
                  <a:pt x="0" y="448960"/>
                </a:lnTo>
                <a:lnTo>
                  <a:pt x="0" y="112240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2240" rIns="153474" bIns="11223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600" kern="1200" dirty="0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B3A41C4A-D365-44C5-BBDF-8E55444C6B44}"/>
              </a:ext>
            </a:extLst>
          </p:cNvPr>
          <p:cNvSpPr/>
          <p:nvPr/>
        </p:nvSpPr>
        <p:spPr>
          <a:xfrm>
            <a:off x="6894294" y="1771051"/>
            <a:ext cx="1558786" cy="923330"/>
          </a:xfrm>
          <a:custGeom>
            <a:avLst/>
            <a:gdLst>
              <a:gd name="connsiteX0" fmla="*/ 0 w 2262907"/>
              <a:gd name="connsiteY0" fmla="*/ 135774 h 1357744"/>
              <a:gd name="connsiteX1" fmla="*/ 135774 w 2262907"/>
              <a:gd name="connsiteY1" fmla="*/ 0 h 1357744"/>
              <a:gd name="connsiteX2" fmla="*/ 2127133 w 2262907"/>
              <a:gd name="connsiteY2" fmla="*/ 0 h 1357744"/>
              <a:gd name="connsiteX3" fmla="*/ 2262907 w 2262907"/>
              <a:gd name="connsiteY3" fmla="*/ 135774 h 1357744"/>
              <a:gd name="connsiteX4" fmla="*/ 2262907 w 2262907"/>
              <a:gd name="connsiteY4" fmla="*/ 1221970 h 1357744"/>
              <a:gd name="connsiteX5" fmla="*/ 2127133 w 2262907"/>
              <a:gd name="connsiteY5" fmla="*/ 1357744 h 1357744"/>
              <a:gd name="connsiteX6" fmla="*/ 135774 w 2262907"/>
              <a:gd name="connsiteY6" fmla="*/ 1357744 h 1357744"/>
              <a:gd name="connsiteX7" fmla="*/ 0 w 2262907"/>
              <a:gd name="connsiteY7" fmla="*/ 1221970 h 1357744"/>
              <a:gd name="connsiteX8" fmla="*/ 0 w 2262907"/>
              <a:gd name="connsiteY8" fmla="*/ 135774 h 13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2907" h="1357744">
                <a:moveTo>
                  <a:pt x="0" y="135774"/>
                </a:moveTo>
                <a:cubicBezTo>
                  <a:pt x="0" y="60788"/>
                  <a:pt x="60788" y="0"/>
                  <a:pt x="135774" y="0"/>
                </a:cubicBezTo>
                <a:lnTo>
                  <a:pt x="2127133" y="0"/>
                </a:lnTo>
                <a:cubicBezTo>
                  <a:pt x="2202119" y="0"/>
                  <a:pt x="2262907" y="60788"/>
                  <a:pt x="2262907" y="135774"/>
                </a:cubicBezTo>
                <a:lnTo>
                  <a:pt x="2262907" y="1221970"/>
                </a:lnTo>
                <a:cubicBezTo>
                  <a:pt x="2262907" y="1296956"/>
                  <a:pt x="2202119" y="1357744"/>
                  <a:pt x="2127133" y="1357744"/>
                </a:cubicBezTo>
                <a:lnTo>
                  <a:pt x="135774" y="1357744"/>
                </a:lnTo>
                <a:cubicBezTo>
                  <a:pt x="60788" y="1357744"/>
                  <a:pt x="0" y="1296956"/>
                  <a:pt x="0" y="1221970"/>
                </a:cubicBezTo>
                <a:lnTo>
                  <a:pt x="0" y="1357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027" tIns="215027" rIns="215027" bIns="215027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</a:rPr>
              <a:t>洗</a:t>
            </a:r>
            <a:r>
              <a:rPr lang="en-US" altLang="zh-CN" sz="2000" b="1" kern="1200" dirty="0">
                <a:solidFill>
                  <a:schemeClr val="tx1"/>
                </a:solidFill>
              </a:rPr>
              <a:t>\</a:t>
            </a:r>
            <a:r>
              <a:rPr lang="zh-CN" altLang="en-US" sz="2000" b="1" kern="1200" dirty="0">
                <a:solidFill>
                  <a:schemeClr val="tx1"/>
                </a:solidFill>
              </a:rPr>
              <a:t>发牌</a:t>
            </a:r>
            <a:endParaRPr lang="en-US" altLang="zh-CN" sz="2000" b="1" kern="1200" dirty="0">
              <a:solidFill>
                <a:schemeClr val="tx1"/>
              </a:solidFill>
            </a:endParaRPr>
          </a:p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4F51A71F-1C28-4061-AD4F-E14C0DF66822}"/>
              </a:ext>
            </a:extLst>
          </p:cNvPr>
          <p:cNvSpPr/>
          <p:nvPr/>
        </p:nvSpPr>
        <p:spPr>
          <a:xfrm rot="12102">
            <a:off x="8494638" y="2002002"/>
            <a:ext cx="1698346" cy="561200"/>
          </a:xfrm>
          <a:custGeom>
            <a:avLst/>
            <a:gdLst>
              <a:gd name="connsiteX0" fmla="*/ 0 w 511579"/>
              <a:gd name="connsiteY0" fmla="*/ 112240 h 561200"/>
              <a:gd name="connsiteX1" fmla="*/ 255790 w 511579"/>
              <a:gd name="connsiteY1" fmla="*/ 112240 h 561200"/>
              <a:gd name="connsiteX2" fmla="*/ 255790 w 511579"/>
              <a:gd name="connsiteY2" fmla="*/ 0 h 561200"/>
              <a:gd name="connsiteX3" fmla="*/ 511579 w 511579"/>
              <a:gd name="connsiteY3" fmla="*/ 280600 h 561200"/>
              <a:gd name="connsiteX4" fmla="*/ 255790 w 511579"/>
              <a:gd name="connsiteY4" fmla="*/ 561200 h 561200"/>
              <a:gd name="connsiteX5" fmla="*/ 255790 w 511579"/>
              <a:gd name="connsiteY5" fmla="*/ 448960 h 561200"/>
              <a:gd name="connsiteX6" fmla="*/ 0 w 511579"/>
              <a:gd name="connsiteY6" fmla="*/ 448960 h 561200"/>
              <a:gd name="connsiteX7" fmla="*/ 0 w 511579"/>
              <a:gd name="connsiteY7" fmla="*/ 112240 h 56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579" h="561200">
                <a:moveTo>
                  <a:pt x="0" y="112240"/>
                </a:moveTo>
                <a:lnTo>
                  <a:pt x="255790" y="112240"/>
                </a:lnTo>
                <a:lnTo>
                  <a:pt x="255790" y="0"/>
                </a:lnTo>
                <a:lnTo>
                  <a:pt x="511579" y="280600"/>
                </a:lnTo>
                <a:lnTo>
                  <a:pt x="255790" y="561200"/>
                </a:lnTo>
                <a:lnTo>
                  <a:pt x="255790" y="448960"/>
                </a:lnTo>
                <a:lnTo>
                  <a:pt x="0" y="448960"/>
                </a:lnTo>
                <a:lnTo>
                  <a:pt x="0" y="112240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2240" rIns="153474" bIns="11223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solidFill>
                  <a:schemeClr val="tx1"/>
                </a:solidFill>
              </a:rPr>
              <a:t>继续</a:t>
            </a:r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5F90B5C1-0680-43A1-9DD9-B1F56156EA07}"/>
              </a:ext>
            </a:extLst>
          </p:cNvPr>
          <p:cNvSpPr/>
          <p:nvPr/>
        </p:nvSpPr>
        <p:spPr>
          <a:xfrm>
            <a:off x="10212429" y="1820938"/>
            <a:ext cx="1558786" cy="923330"/>
          </a:xfrm>
          <a:custGeom>
            <a:avLst/>
            <a:gdLst>
              <a:gd name="connsiteX0" fmla="*/ 0 w 2262907"/>
              <a:gd name="connsiteY0" fmla="*/ 135774 h 1357744"/>
              <a:gd name="connsiteX1" fmla="*/ 135774 w 2262907"/>
              <a:gd name="connsiteY1" fmla="*/ 0 h 1357744"/>
              <a:gd name="connsiteX2" fmla="*/ 2127133 w 2262907"/>
              <a:gd name="connsiteY2" fmla="*/ 0 h 1357744"/>
              <a:gd name="connsiteX3" fmla="*/ 2262907 w 2262907"/>
              <a:gd name="connsiteY3" fmla="*/ 135774 h 1357744"/>
              <a:gd name="connsiteX4" fmla="*/ 2262907 w 2262907"/>
              <a:gd name="connsiteY4" fmla="*/ 1221970 h 1357744"/>
              <a:gd name="connsiteX5" fmla="*/ 2127133 w 2262907"/>
              <a:gd name="connsiteY5" fmla="*/ 1357744 h 1357744"/>
              <a:gd name="connsiteX6" fmla="*/ 135774 w 2262907"/>
              <a:gd name="connsiteY6" fmla="*/ 1357744 h 1357744"/>
              <a:gd name="connsiteX7" fmla="*/ 0 w 2262907"/>
              <a:gd name="connsiteY7" fmla="*/ 1221970 h 1357744"/>
              <a:gd name="connsiteX8" fmla="*/ 0 w 2262907"/>
              <a:gd name="connsiteY8" fmla="*/ 135774 h 13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2907" h="1357744">
                <a:moveTo>
                  <a:pt x="0" y="135774"/>
                </a:moveTo>
                <a:cubicBezTo>
                  <a:pt x="0" y="60788"/>
                  <a:pt x="60788" y="0"/>
                  <a:pt x="135774" y="0"/>
                </a:cubicBezTo>
                <a:lnTo>
                  <a:pt x="2127133" y="0"/>
                </a:lnTo>
                <a:cubicBezTo>
                  <a:pt x="2202119" y="0"/>
                  <a:pt x="2262907" y="60788"/>
                  <a:pt x="2262907" y="135774"/>
                </a:cubicBezTo>
                <a:lnTo>
                  <a:pt x="2262907" y="1221970"/>
                </a:lnTo>
                <a:cubicBezTo>
                  <a:pt x="2262907" y="1296956"/>
                  <a:pt x="2202119" y="1357744"/>
                  <a:pt x="2127133" y="1357744"/>
                </a:cubicBezTo>
                <a:lnTo>
                  <a:pt x="135774" y="1357744"/>
                </a:lnTo>
                <a:cubicBezTo>
                  <a:pt x="60788" y="1357744"/>
                  <a:pt x="0" y="1296956"/>
                  <a:pt x="0" y="1221970"/>
                </a:cubicBezTo>
                <a:lnTo>
                  <a:pt x="0" y="1357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027" tIns="215027" rIns="215027" bIns="215027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</a:rPr>
              <a:t>对战程序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7E35DE-933F-4293-BE43-793B6C296AFB}"/>
              </a:ext>
            </a:extLst>
          </p:cNvPr>
          <p:cNvGrpSpPr/>
          <p:nvPr/>
        </p:nvGrpSpPr>
        <p:grpSpPr>
          <a:xfrm rot="428175">
            <a:off x="8527734" y="3039284"/>
            <a:ext cx="1698346" cy="654552"/>
            <a:chOff x="8956107" y="3251069"/>
            <a:chExt cx="1698346" cy="654552"/>
          </a:xfrm>
        </p:grpSpPr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02188F04-E936-4410-9A4A-4D8B54D12732}"/>
                </a:ext>
              </a:extLst>
            </p:cNvPr>
            <p:cNvSpPr/>
            <p:nvPr/>
          </p:nvSpPr>
          <p:spPr>
            <a:xfrm rot="8324141">
              <a:off x="8956107" y="3344421"/>
              <a:ext cx="1698346" cy="561200"/>
            </a:xfrm>
            <a:custGeom>
              <a:avLst/>
              <a:gdLst>
                <a:gd name="connsiteX0" fmla="*/ 0 w 511579"/>
                <a:gd name="connsiteY0" fmla="*/ 112240 h 561200"/>
                <a:gd name="connsiteX1" fmla="*/ 255790 w 511579"/>
                <a:gd name="connsiteY1" fmla="*/ 112240 h 561200"/>
                <a:gd name="connsiteX2" fmla="*/ 255790 w 511579"/>
                <a:gd name="connsiteY2" fmla="*/ 0 h 561200"/>
                <a:gd name="connsiteX3" fmla="*/ 511579 w 511579"/>
                <a:gd name="connsiteY3" fmla="*/ 280600 h 561200"/>
                <a:gd name="connsiteX4" fmla="*/ 255790 w 511579"/>
                <a:gd name="connsiteY4" fmla="*/ 561200 h 561200"/>
                <a:gd name="connsiteX5" fmla="*/ 255790 w 511579"/>
                <a:gd name="connsiteY5" fmla="*/ 448960 h 561200"/>
                <a:gd name="connsiteX6" fmla="*/ 0 w 511579"/>
                <a:gd name="connsiteY6" fmla="*/ 448960 h 561200"/>
                <a:gd name="connsiteX7" fmla="*/ 0 w 511579"/>
                <a:gd name="connsiteY7" fmla="*/ 112240 h 56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579" h="561200">
                  <a:moveTo>
                    <a:pt x="0" y="112240"/>
                  </a:moveTo>
                  <a:lnTo>
                    <a:pt x="255790" y="112240"/>
                  </a:lnTo>
                  <a:lnTo>
                    <a:pt x="255790" y="0"/>
                  </a:lnTo>
                  <a:lnTo>
                    <a:pt x="511579" y="280600"/>
                  </a:lnTo>
                  <a:lnTo>
                    <a:pt x="255790" y="561200"/>
                  </a:lnTo>
                  <a:lnTo>
                    <a:pt x="255790" y="448960"/>
                  </a:lnTo>
                  <a:lnTo>
                    <a:pt x="0" y="448960"/>
                  </a:lnTo>
                  <a:lnTo>
                    <a:pt x="0" y="112240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square" lIns="-1" tIns="112240" rIns="153474" bIns="11223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600" kern="12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C96F0-BE56-491B-BA04-C3D1F00F9DE8}"/>
                </a:ext>
              </a:extLst>
            </p:cNvPr>
            <p:cNvSpPr txBox="1"/>
            <p:nvPr/>
          </p:nvSpPr>
          <p:spPr>
            <a:xfrm rot="18996762">
              <a:off x="9621652" y="3251069"/>
              <a:ext cx="772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调用</a:t>
              </a:r>
            </a:p>
          </p:txBody>
        </p:sp>
      </p:grp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A729892B-B4ED-4B66-9D0D-02F618A10503}"/>
              </a:ext>
            </a:extLst>
          </p:cNvPr>
          <p:cNvSpPr/>
          <p:nvPr/>
        </p:nvSpPr>
        <p:spPr>
          <a:xfrm>
            <a:off x="6934869" y="3692849"/>
            <a:ext cx="1558786" cy="923330"/>
          </a:xfrm>
          <a:custGeom>
            <a:avLst/>
            <a:gdLst>
              <a:gd name="connsiteX0" fmla="*/ 0 w 2262907"/>
              <a:gd name="connsiteY0" fmla="*/ 135774 h 1357744"/>
              <a:gd name="connsiteX1" fmla="*/ 135774 w 2262907"/>
              <a:gd name="connsiteY1" fmla="*/ 0 h 1357744"/>
              <a:gd name="connsiteX2" fmla="*/ 2127133 w 2262907"/>
              <a:gd name="connsiteY2" fmla="*/ 0 h 1357744"/>
              <a:gd name="connsiteX3" fmla="*/ 2262907 w 2262907"/>
              <a:gd name="connsiteY3" fmla="*/ 135774 h 1357744"/>
              <a:gd name="connsiteX4" fmla="*/ 2262907 w 2262907"/>
              <a:gd name="connsiteY4" fmla="*/ 1221970 h 1357744"/>
              <a:gd name="connsiteX5" fmla="*/ 2127133 w 2262907"/>
              <a:gd name="connsiteY5" fmla="*/ 1357744 h 1357744"/>
              <a:gd name="connsiteX6" fmla="*/ 135774 w 2262907"/>
              <a:gd name="connsiteY6" fmla="*/ 1357744 h 1357744"/>
              <a:gd name="connsiteX7" fmla="*/ 0 w 2262907"/>
              <a:gd name="connsiteY7" fmla="*/ 1221970 h 1357744"/>
              <a:gd name="connsiteX8" fmla="*/ 0 w 2262907"/>
              <a:gd name="connsiteY8" fmla="*/ 135774 h 13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2907" h="1357744">
                <a:moveTo>
                  <a:pt x="0" y="135774"/>
                </a:moveTo>
                <a:cubicBezTo>
                  <a:pt x="0" y="60788"/>
                  <a:pt x="60788" y="0"/>
                  <a:pt x="135774" y="0"/>
                </a:cubicBezTo>
                <a:lnTo>
                  <a:pt x="2127133" y="0"/>
                </a:lnTo>
                <a:cubicBezTo>
                  <a:pt x="2202119" y="0"/>
                  <a:pt x="2262907" y="60788"/>
                  <a:pt x="2262907" y="135774"/>
                </a:cubicBezTo>
                <a:lnTo>
                  <a:pt x="2262907" y="1221970"/>
                </a:lnTo>
                <a:cubicBezTo>
                  <a:pt x="2262907" y="1296956"/>
                  <a:pt x="2202119" y="1357744"/>
                  <a:pt x="2127133" y="1357744"/>
                </a:cubicBezTo>
                <a:lnTo>
                  <a:pt x="135774" y="1357744"/>
                </a:lnTo>
                <a:cubicBezTo>
                  <a:pt x="60788" y="1357744"/>
                  <a:pt x="0" y="1296956"/>
                  <a:pt x="0" y="1221970"/>
                </a:cubicBezTo>
                <a:lnTo>
                  <a:pt x="0" y="1357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027" tIns="215027" rIns="215027" bIns="215027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</a:rPr>
              <a:t>牌型判断程序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6993635-8AE8-4201-97E2-BE558FEE85AD}"/>
              </a:ext>
            </a:extLst>
          </p:cNvPr>
          <p:cNvGrpSpPr/>
          <p:nvPr/>
        </p:nvGrpSpPr>
        <p:grpSpPr>
          <a:xfrm>
            <a:off x="5126827" y="2966038"/>
            <a:ext cx="1698346" cy="580926"/>
            <a:chOff x="5126827" y="2966038"/>
            <a:chExt cx="1698346" cy="580926"/>
          </a:xfrm>
        </p:grpSpPr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8068A07C-694B-478B-A642-94ABD1316EEF}"/>
                </a:ext>
              </a:extLst>
            </p:cNvPr>
            <p:cNvSpPr/>
            <p:nvPr/>
          </p:nvSpPr>
          <p:spPr>
            <a:xfrm rot="12716959">
              <a:off x="5126827" y="2966038"/>
              <a:ext cx="1698346" cy="561200"/>
            </a:xfrm>
            <a:custGeom>
              <a:avLst/>
              <a:gdLst>
                <a:gd name="connsiteX0" fmla="*/ 0 w 511579"/>
                <a:gd name="connsiteY0" fmla="*/ 112240 h 561200"/>
                <a:gd name="connsiteX1" fmla="*/ 255790 w 511579"/>
                <a:gd name="connsiteY1" fmla="*/ 112240 h 561200"/>
                <a:gd name="connsiteX2" fmla="*/ 255790 w 511579"/>
                <a:gd name="connsiteY2" fmla="*/ 0 h 561200"/>
                <a:gd name="connsiteX3" fmla="*/ 511579 w 511579"/>
                <a:gd name="connsiteY3" fmla="*/ 280600 h 561200"/>
                <a:gd name="connsiteX4" fmla="*/ 255790 w 511579"/>
                <a:gd name="connsiteY4" fmla="*/ 561200 h 561200"/>
                <a:gd name="connsiteX5" fmla="*/ 255790 w 511579"/>
                <a:gd name="connsiteY5" fmla="*/ 448960 h 561200"/>
                <a:gd name="connsiteX6" fmla="*/ 0 w 511579"/>
                <a:gd name="connsiteY6" fmla="*/ 448960 h 561200"/>
                <a:gd name="connsiteX7" fmla="*/ 0 w 511579"/>
                <a:gd name="connsiteY7" fmla="*/ 112240 h 56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579" h="561200">
                  <a:moveTo>
                    <a:pt x="0" y="112240"/>
                  </a:moveTo>
                  <a:lnTo>
                    <a:pt x="255790" y="112240"/>
                  </a:lnTo>
                  <a:lnTo>
                    <a:pt x="255790" y="0"/>
                  </a:lnTo>
                  <a:lnTo>
                    <a:pt x="511579" y="280600"/>
                  </a:lnTo>
                  <a:lnTo>
                    <a:pt x="255790" y="561200"/>
                  </a:lnTo>
                  <a:lnTo>
                    <a:pt x="255790" y="448960"/>
                  </a:lnTo>
                  <a:lnTo>
                    <a:pt x="0" y="448960"/>
                  </a:lnTo>
                  <a:lnTo>
                    <a:pt x="0" y="112240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2240" rIns="153474" bIns="11223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600" kern="1200" dirty="0"/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29CD93EA-F4C0-402E-A03F-88E3712ED0C2}"/>
                </a:ext>
              </a:extLst>
            </p:cNvPr>
            <p:cNvSpPr txBox="1"/>
            <p:nvPr/>
          </p:nvSpPr>
          <p:spPr>
            <a:xfrm rot="2093719">
              <a:off x="5632969" y="3208410"/>
              <a:ext cx="1124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判断胜负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3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8 -0.05093 L -0.06485 0.0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7" grpId="1"/>
      <p:bldP spid="229" grpId="0" animBg="1"/>
      <p:bldP spid="230" grpId="0" animBg="1"/>
      <p:bldP spid="205" grpId="0"/>
      <p:bldP spid="205" grpId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第一PPT，www.1ppt.com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kagtzu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1012</Words>
  <Application>Microsoft Office PowerPoint</Application>
  <PresentationFormat>宽屏</PresentationFormat>
  <Paragraphs>137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点线多边形</dc:title>
  <dc:creator/>
  <cp:keywords>www.1ppt.com</cp:keywords>
  <dc:description>www.1ppt.com</dc:description>
  <cp:lastModifiedBy/>
  <cp:revision>1</cp:revision>
  <dcterms:created xsi:type="dcterms:W3CDTF">2017-04-23T09:39:51Z</dcterms:created>
  <dcterms:modified xsi:type="dcterms:W3CDTF">2021-07-09T09:22:45Z</dcterms:modified>
</cp:coreProperties>
</file>