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54" r:id="rId3"/>
    <p:sldId id="427" r:id="rId4"/>
    <p:sldId id="428" r:id="rId5"/>
    <p:sldId id="429" r:id="rId6"/>
    <p:sldId id="432" r:id="rId7"/>
    <p:sldId id="480" r:id="rId8"/>
    <p:sldId id="481" r:id="rId9"/>
    <p:sldId id="436" r:id="rId10"/>
    <p:sldId id="433" r:id="rId11"/>
    <p:sldId id="442" r:id="rId12"/>
    <p:sldId id="482" r:id="rId13"/>
    <p:sldId id="431" r:id="rId14"/>
    <p:sldId id="483" r:id="rId15"/>
    <p:sldId id="485" r:id="rId16"/>
    <p:sldId id="484" r:id="rId17"/>
    <p:sldId id="486" r:id="rId18"/>
    <p:sldId id="450" r:id="rId19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5759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11518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7284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2304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880360" algn="l" defTabSz="115189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3456305" algn="l" defTabSz="115189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4032250" algn="l" defTabSz="115189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4608830" algn="l" defTabSz="115189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95672" autoAdjust="0"/>
  </p:normalViewPr>
  <p:slideViewPr>
    <p:cSldViewPr>
      <p:cViewPr>
        <p:scale>
          <a:sx n="50" d="100"/>
          <a:sy n="50" d="100"/>
        </p:scale>
        <p:origin x="-390" y="-1356"/>
      </p:cViewPr>
      <p:guideLst>
        <p:guide orient="horz" pos="2146"/>
        <p:guide pos="38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61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0700" y="685800"/>
            <a:ext cx="609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hyperlink" Target="http://www.1ppt.com/tubiao/" TargetMode="External"/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hyperlink" Target="http://www.1ppt.com/tubiao/" TargetMode="External"/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5835" y="792972"/>
            <a:ext cx="12257724" cy="537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0" y="0"/>
            <a:ext cx="1224153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6" tIns="45723" rIns="91446" bIns="45723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endParaRPr lang="zh-CN" altLang="en-US" sz="143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696097" y="8253840"/>
            <a:ext cx="5377127" cy="360053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6" tIns="45723" rIns="91446" bIns="45723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zh-CN" altLang="en-US" sz="14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第一</a:t>
            </a:r>
            <a:r>
              <a:rPr lang="en-US" altLang="zh-CN" sz="14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模板网</a:t>
            </a:r>
            <a:endParaRPr lang="en-US" altLang="zh-CN" sz="143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en-US" altLang="zh-CN" sz="143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4"/>
              </a:rPr>
              <a:t>www.1ppt.com/tubiao/</a:t>
            </a:r>
            <a:r>
              <a:rPr lang="en-US" altLang="zh-CN" sz="14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endParaRPr lang="zh-CN" altLang="en-US" sz="143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12258040" cy="685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 bwMode="auto">
          <a:xfrm>
            <a:off x="3696097" y="8253840"/>
            <a:ext cx="5377127" cy="360053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6" tIns="45723" rIns="91446" bIns="45723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zh-CN" altLang="en-US" sz="14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第一</a:t>
            </a:r>
            <a:r>
              <a:rPr lang="en-US" altLang="zh-CN" sz="14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模板网</a:t>
            </a:r>
            <a:endParaRPr lang="en-US" altLang="zh-CN" sz="143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en-US" altLang="zh-CN" sz="143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4"/>
              </a:rPr>
              <a:t>www.1ppt.com/tubiao/</a:t>
            </a:r>
            <a:r>
              <a:rPr lang="en-US" altLang="zh-CN" sz="143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endParaRPr lang="zh-CN" altLang="en-US" sz="143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2860" y="0"/>
            <a:ext cx="12241530" cy="6858000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6" tIns="45723" rIns="91446" bIns="45723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endParaRPr lang="zh-CN" altLang="en-US" sz="143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B707-22D4-4B06-9A8A-89EF284804D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49717-76DA-4DAA-9161-16E5D566D9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60" y="274648"/>
            <a:ext cx="10973881" cy="1143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5214" tIns="57607" rIns="115214" bIns="57607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60" y="1600260"/>
            <a:ext cx="10973881" cy="45261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5214" tIns="57607" rIns="115214" bIns="57607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60" y="6356585"/>
            <a:ext cx="2845080" cy="365139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9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010" y="6356585"/>
            <a:ext cx="3861180" cy="365139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9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460" y="6356585"/>
            <a:ext cx="2845080" cy="365139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9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75945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151890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728470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304415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75"/>
        </a:spcBef>
        <a:spcAft>
          <a:spcPct val="0"/>
        </a:spcAft>
        <a:buFont typeface="Arial" panose="020B060402020209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75"/>
        </a:spcBef>
        <a:spcAft>
          <a:spcPct val="0"/>
        </a:spcAft>
        <a:buFont typeface="Arial" panose="020B0604020202090204" pitchFamily="34" charset="0"/>
        <a:buChar char="–"/>
        <a:defRPr sz="278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75"/>
        </a:spcBef>
        <a:spcAft>
          <a:spcPct val="0"/>
        </a:spcAft>
        <a:buFont typeface="Arial" panose="020B060402020209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ts val="75"/>
        </a:spcBef>
        <a:spcAft>
          <a:spcPct val="0"/>
        </a:spcAft>
        <a:buFont typeface="Arial" panose="020B0604020202090204" pitchFamily="34" charset="0"/>
        <a:buChar char="–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ts val="75"/>
        </a:spcBef>
        <a:spcAft>
          <a:spcPct val="0"/>
        </a:spcAft>
        <a:buFont typeface="Arial" panose="020B0604020202090204" pitchFamily="34" charset="0"/>
        <a:buChar char="»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spcBef>
          <a:spcPts val="75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spcBef>
          <a:spcPts val="75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75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75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5175649" y="3090862"/>
            <a:ext cx="1841500" cy="6769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81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芒果慕斯" panose="02010600010101010101" charset="-122"/>
                <a:ea typeface="芒果慕斯" panose="02010600010101010101" charset="-122"/>
              </a:rPr>
              <a:t>PART  04</a:t>
            </a:r>
            <a:endParaRPr lang="en-US" altLang="zh-CN" sz="381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芒果慕斯" panose="02010600010101010101" charset="-122"/>
              <a:ea typeface="芒果慕斯" panose="0201060001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/>
        </p:nvCxnSpPr>
        <p:spPr>
          <a:xfrm flipV="1">
            <a:off x="2788624" y="3490106"/>
            <a:ext cx="2146174" cy="1210670"/>
          </a:xfrm>
          <a:prstGeom prst="line">
            <a:avLst/>
          </a:prstGeom>
          <a:noFill/>
          <a:ln w="12700" cap="flat" cmpd="sng" algn="ctr">
            <a:gradFill>
              <a:gsLst>
                <a:gs pos="50000">
                  <a:srgbClr val="62FFFF">
                    <a:alpha val="26000"/>
                  </a:srgbClr>
                </a:gs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100000">
                  <a:srgbClr val="0D69FF"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87" name="直接连接符 86"/>
          <p:cNvCxnSpPr/>
          <p:nvPr/>
        </p:nvCxnSpPr>
        <p:spPr>
          <a:xfrm flipV="1">
            <a:off x="3967982" y="1746495"/>
            <a:ext cx="2146174" cy="1210670"/>
          </a:xfrm>
          <a:prstGeom prst="line">
            <a:avLst/>
          </a:prstGeom>
          <a:noFill/>
          <a:ln w="12700" cap="flat" cmpd="sng" algn="ctr">
            <a:gradFill>
              <a:gsLst>
                <a:gs pos="50000">
                  <a:srgbClr val="62FFFF">
                    <a:alpha val="26000"/>
                  </a:srgbClr>
                </a:gs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100000">
                  <a:srgbClr val="0D69FF"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88" name="直接连接符 87"/>
          <p:cNvCxnSpPr/>
          <p:nvPr/>
        </p:nvCxnSpPr>
        <p:spPr>
          <a:xfrm flipV="1">
            <a:off x="8700906" y="3520053"/>
            <a:ext cx="2146174" cy="1210670"/>
          </a:xfrm>
          <a:prstGeom prst="line">
            <a:avLst/>
          </a:prstGeom>
          <a:noFill/>
          <a:ln w="12700" cap="flat" cmpd="sng" algn="ctr">
            <a:gradFill>
              <a:gsLst>
                <a:gs pos="50000">
                  <a:srgbClr val="62FFFF">
                    <a:alpha val="26000"/>
                  </a:srgbClr>
                </a:gs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100000">
                  <a:srgbClr val="0D69FF"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89" name="椭圆 88"/>
          <p:cNvSpPr/>
          <p:nvPr/>
        </p:nvSpPr>
        <p:spPr>
          <a:xfrm rot="20700000">
            <a:off x="3610924" y="2976441"/>
            <a:ext cx="5310217" cy="1330155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alpha val="2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118238" y="3505448"/>
            <a:ext cx="280398" cy="281160"/>
            <a:chOff x="4380056" y="2003619"/>
            <a:chExt cx="3431886" cy="3441190"/>
          </a:xfrm>
        </p:grpSpPr>
        <p:sp>
          <p:nvSpPr>
            <p:cNvPr id="91" name="椭圆 90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92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noFill/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sp>
        <p:nvSpPr>
          <p:cNvPr id="93" name="椭圆 92"/>
          <p:cNvSpPr/>
          <p:nvPr/>
        </p:nvSpPr>
        <p:spPr>
          <a:xfrm rot="20700000">
            <a:off x="5563708" y="3444427"/>
            <a:ext cx="1389458" cy="394183"/>
          </a:xfrm>
          <a:prstGeom prst="ellipse">
            <a:avLst/>
          </a:prstGeom>
          <a:noFill/>
          <a:ln w="12700" cap="flat" cmpd="sng" algn="ctr">
            <a:solidFill>
              <a:sysClr val="window" lastClr="FFFFFF">
                <a:alpha val="8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 rot="20700000">
            <a:off x="4956463" y="3314055"/>
            <a:ext cx="2603949" cy="654928"/>
          </a:xfrm>
          <a:prstGeom prst="ellipse">
            <a:avLst/>
          </a:prstGeom>
          <a:noFill/>
          <a:ln w="12700" cap="flat" cmpd="sng" algn="ctr">
            <a:solidFill>
              <a:sysClr val="window" lastClr="FFFFFF">
                <a:alpha val="6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 rot="20700000">
            <a:off x="4215643" y="3113747"/>
            <a:ext cx="4085590" cy="1055543"/>
          </a:xfrm>
          <a:prstGeom prst="ellipse">
            <a:avLst/>
          </a:prstGeom>
          <a:noFill/>
          <a:ln w="12700" cap="flat" cmpd="sng" algn="ctr">
            <a:solidFill>
              <a:sysClr val="window" lastClr="FFFFFF">
                <a:alpha val="4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96" name="椭圆 95"/>
          <p:cNvSpPr/>
          <p:nvPr/>
        </p:nvSpPr>
        <p:spPr>
          <a:xfrm rot="20700000">
            <a:off x="3700803" y="3000857"/>
            <a:ext cx="5115269" cy="1281324"/>
          </a:xfrm>
          <a:prstGeom prst="ellipse">
            <a:avLst/>
          </a:prstGeom>
          <a:noFill/>
          <a:ln w="12700" cap="flat" cmpd="sng" algn="ctr">
            <a:solidFill>
              <a:sysClr val="window" lastClr="FFFFFF">
                <a:alpha val="2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97" name="KSO_Shape"/>
          <p:cNvSpPr/>
          <p:nvPr/>
        </p:nvSpPr>
        <p:spPr bwMode="auto">
          <a:xfrm rot="14258880" flipH="1">
            <a:off x="4592483" y="3689561"/>
            <a:ext cx="65312" cy="107069"/>
          </a:xfrm>
          <a:custGeom>
            <a:avLst/>
            <a:gdLst>
              <a:gd name="T0" fmla="*/ 1029029 w 3535"/>
              <a:gd name="T1" fmla="*/ 1156466 h 5800"/>
              <a:gd name="T2" fmla="*/ 818493 w 3535"/>
              <a:gd name="T3" fmla="*/ 1179458 h 5800"/>
              <a:gd name="T4" fmla="*/ 848054 w 3535"/>
              <a:gd name="T5" fmla="*/ 1077639 h 5800"/>
              <a:gd name="T6" fmla="*/ 875315 w 3535"/>
              <a:gd name="T7" fmla="*/ 972864 h 5800"/>
              <a:gd name="T8" fmla="*/ 898635 w 3535"/>
              <a:gd name="T9" fmla="*/ 868417 h 5800"/>
              <a:gd name="T10" fmla="*/ 916371 w 3535"/>
              <a:gd name="T11" fmla="*/ 767255 h 5800"/>
              <a:gd name="T12" fmla="*/ 926553 w 3535"/>
              <a:gd name="T13" fmla="*/ 672662 h 5800"/>
              <a:gd name="T14" fmla="*/ 927538 w 3535"/>
              <a:gd name="T15" fmla="*/ 635876 h 5800"/>
              <a:gd name="T16" fmla="*/ 926553 w 3535"/>
              <a:gd name="T17" fmla="*/ 582996 h 5800"/>
              <a:gd name="T18" fmla="*/ 921955 w 3535"/>
              <a:gd name="T19" fmla="*/ 531429 h 5800"/>
              <a:gd name="T20" fmla="*/ 914072 w 3535"/>
              <a:gd name="T21" fmla="*/ 481505 h 5800"/>
              <a:gd name="T22" fmla="*/ 903233 w 3535"/>
              <a:gd name="T23" fmla="*/ 433223 h 5800"/>
              <a:gd name="T24" fmla="*/ 889438 w 3535"/>
              <a:gd name="T25" fmla="*/ 387241 h 5800"/>
              <a:gd name="T26" fmla="*/ 873673 w 3535"/>
              <a:gd name="T27" fmla="*/ 342900 h 5800"/>
              <a:gd name="T28" fmla="*/ 855936 w 3535"/>
              <a:gd name="T29" fmla="*/ 301187 h 5800"/>
              <a:gd name="T30" fmla="*/ 836230 w 3535"/>
              <a:gd name="T31" fmla="*/ 261773 h 5800"/>
              <a:gd name="T32" fmla="*/ 808640 w 3535"/>
              <a:gd name="T33" fmla="*/ 212178 h 5800"/>
              <a:gd name="T34" fmla="*/ 763314 w 3535"/>
              <a:gd name="T35" fmla="*/ 146816 h 5800"/>
              <a:gd name="T36" fmla="*/ 717660 w 3535"/>
              <a:gd name="T37" fmla="*/ 92622 h 5800"/>
              <a:gd name="T38" fmla="*/ 673319 w 3535"/>
              <a:gd name="T39" fmla="*/ 50253 h 5800"/>
              <a:gd name="T40" fmla="*/ 632592 w 3535"/>
              <a:gd name="T41" fmla="*/ 20035 h 5800"/>
              <a:gd name="T42" fmla="*/ 608943 w 3535"/>
              <a:gd name="T43" fmla="*/ 7226 h 5800"/>
              <a:gd name="T44" fmla="*/ 593835 w 3535"/>
              <a:gd name="T45" fmla="*/ 1971 h 5800"/>
              <a:gd name="T46" fmla="*/ 580697 w 3535"/>
              <a:gd name="T47" fmla="*/ 0 h 5800"/>
              <a:gd name="T48" fmla="*/ 572486 w 3535"/>
              <a:gd name="T49" fmla="*/ 657 h 5800"/>
              <a:gd name="T50" fmla="*/ 558034 w 3535"/>
              <a:gd name="T51" fmla="*/ 5255 h 5800"/>
              <a:gd name="T52" fmla="*/ 541283 w 3535"/>
              <a:gd name="T53" fmla="*/ 12809 h 5800"/>
              <a:gd name="T54" fmla="*/ 502526 w 3535"/>
              <a:gd name="T55" fmla="*/ 38428 h 5800"/>
              <a:gd name="T56" fmla="*/ 459171 w 3535"/>
              <a:gd name="T57" fmla="*/ 77185 h 5800"/>
              <a:gd name="T58" fmla="*/ 413517 w 3535"/>
              <a:gd name="T59" fmla="*/ 127438 h 5800"/>
              <a:gd name="T60" fmla="*/ 368191 w 3535"/>
              <a:gd name="T61" fmla="*/ 189515 h 5800"/>
              <a:gd name="T62" fmla="*/ 332390 w 3535"/>
              <a:gd name="T63" fmla="*/ 248635 h 5800"/>
              <a:gd name="T64" fmla="*/ 312026 w 3535"/>
              <a:gd name="T65" fmla="*/ 287721 h 5800"/>
              <a:gd name="T66" fmla="*/ 293633 w 3535"/>
              <a:gd name="T67" fmla="*/ 328777 h 5800"/>
              <a:gd name="T68" fmla="*/ 277210 w 3535"/>
              <a:gd name="T69" fmla="*/ 371803 h 5800"/>
              <a:gd name="T70" fmla="*/ 263087 w 3535"/>
              <a:gd name="T71" fmla="*/ 417458 h 5800"/>
              <a:gd name="T72" fmla="*/ 250935 w 3535"/>
              <a:gd name="T73" fmla="*/ 465083 h 5800"/>
              <a:gd name="T74" fmla="*/ 242066 w 3535"/>
              <a:gd name="T75" fmla="*/ 514350 h 5800"/>
              <a:gd name="T76" fmla="*/ 236483 w 3535"/>
              <a:gd name="T77" fmla="*/ 565588 h 5800"/>
              <a:gd name="T78" fmla="*/ 233855 w 3535"/>
              <a:gd name="T79" fmla="*/ 618468 h 5800"/>
              <a:gd name="T80" fmla="*/ 235169 w 3535"/>
              <a:gd name="T81" fmla="*/ 672662 h 5800"/>
              <a:gd name="T82" fmla="*/ 241410 w 3535"/>
              <a:gd name="T83" fmla="*/ 734739 h 5800"/>
              <a:gd name="T84" fmla="*/ 256190 w 3535"/>
              <a:gd name="T85" fmla="*/ 834259 h 5800"/>
              <a:gd name="T86" fmla="*/ 277867 w 3535"/>
              <a:gd name="T87" fmla="*/ 938048 h 5800"/>
              <a:gd name="T88" fmla="*/ 304143 w 3535"/>
              <a:gd name="T89" fmla="*/ 1043152 h 5800"/>
              <a:gd name="T90" fmla="*/ 333047 w 3535"/>
              <a:gd name="T91" fmla="*/ 1146284 h 5800"/>
              <a:gd name="T92" fmla="*/ 132693 w 3535"/>
              <a:gd name="T93" fmla="*/ 1156466 h 5800"/>
              <a:gd name="T94" fmla="*/ 580697 w 3535"/>
              <a:gd name="T95" fmla="*/ 1905000 h 58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535" h="5800">
                <a:moveTo>
                  <a:pt x="2174" y="4724"/>
                </a:moveTo>
                <a:lnTo>
                  <a:pt x="3535" y="5397"/>
                </a:lnTo>
                <a:lnTo>
                  <a:pt x="3133" y="3521"/>
                </a:lnTo>
                <a:lnTo>
                  <a:pt x="2462" y="3691"/>
                </a:lnTo>
                <a:lnTo>
                  <a:pt x="2492" y="3591"/>
                </a:lnTo>
                <a:lnTo>
                  <a:pt x="2523" y="3490"/>
                </a:lnTo>
                <a:lnTo>
                  <a:pt x="2552" y="3385"/>
                </a:lnTo>
                <a:lnTo>
                  <a:pt x="2582" y="3281"/>
                </a:lnTo>
                <a:lnTo>
                  <a:pt x="2611" y="3176"/>
                </a:lnTo>
                <a:lnTo>
                  <a:pt x="2638" y="3069"/>
                </a:lnTo>
                <a:lnTo>
                  <a:pt x="2665" y="2962"/>
                </a:lnTo>
                <a:lnTo>
                  <a:pt x="2691" y="2856"/>
                </a:lnTo>
                <a:lnTo>
                  <a:pt x="2714" y="2749"/>
                </a:lnTo>
                <a:lnTo>
                  <a:pt x="2736" y="2644"/>
                </a:lnTo>
                <a:lnTo>
                  <a:pt x="2757" y="2540"/>
                </a:lnTo>
                <a:lnTo>
                  <a:pt x="2774" y="2437"/>
                </a:lnTo>
                <a:lnTo>
                  <a:pt x="2790" y="2336"/>
                </a:lnTo>
                <a:lnTo>
                  <a:pt x="2802" y="2237"/>
                </a:lnTo>
                <a:lnTo>
                  <a:pt x="2813" y="2141"/>
                </a:lnTo>
                <a:lnTo>
                  <a:pt x="2821" y="2048"/>
                </a:lnTo>
                <a:lnTo>
                  <a:pt x="2823" y="1992"/>
                </a:lnTo>
                <a:lnTo>
                  <a:pt x="2824" y="1936"/>
                </a:lnTo>
                <a:lnTo>
                  <a:pt x="2824" y="1883"/>
                </a:lnTo>
                <a:lnTo>
                  <a:pt x="2823" y="1829"/>
                </a:lnTo>
                <a:lnTo>
                  <a:pt x="2821" y="1775"/>
                </a:lnTo>
                <a:lnTo>
                  <a:pt x="2817" y="1722"/>
                </a:lnTo>
                <a:lnTo>
                  <a:pt x="2813" y="1669"/>
                </a:lnTo>
                <a:lnTo>
                  <a:pt x="2807" y="1618"/>
                </a:lnTo>
                <a:lnTo>
                  <a:pt x="2800" y="1566"/>
                </a:lnTo>
                <a:lnTo>
                  <a:pt x="2791" y="1515"/>
                </a:lnTo>
                <a:lnTo>
                  <a:pt x="2783" y="1466"/>
                </a:lnTo>
                <a:lnTo>
                  <a:pt x="2773" y="1416"/>
                </a:lnTo>
                <a:lnTo>
                  <a:pt x="2762" y="1367"/>
                </a:lnTo>
                <a:lnTo>
                  <a:pt x="2750" y="1319"/>
                </a:lnTo>
                <a:lnTo>
                  <a:pt x="2736" y="1271"/>
                </a:lnTo>
                <a:lnTo>
                  <a:pt x="2723" y="1224"/>
                </a:lnTo>
                <a:lnTo>
                  <a:pt x="2708" y="1179"/>
                </a:lnTo>
                <a:lnTo>
                  <a:pt x="2693" y="1132"/>
                </a:lnTo>
                <a:lnTo>
                  <a:pt x="2677" y="1088"/>
                </a:lnTo>
                <a:lnTo>
                  <a:pt x="2660" y="1044"/>
                </a:lnTo>
                <a:lnTo>
                  <a:pt x="2643" y="1001"/>
                </a:lnTo>
                <a:lnTo>
                  <a:pt x="2625" y="958"/>
                </a:lnTo>
                <a:lnTo>
                  <a:pt x="2606" y="917"/>
                </a:lnTo>
                <a:lnTo>
                  <a:pt x="2587" y="876"/>
                </a:lnTo>
                <a:lnTo>
                  <a:pt x="2567" y="836"/>
                </a:lnTo>
                <a:lnTo>
                  <a:pt x="2546" y="797"/>
                </a:lnTo>
                <a:lnTo>
                  <a:pt x="2525" y="757"/>
                </a:lnTo>
                <a:lnTo>
                  <a:pt x="2505" y="719"/>
                </a:lnTo>
                <a:lnTo>
                  <a:pt x="2462" y="646"/>
                </a:lnTo>
                <a:lnTo>
                  <a:pt x="2416" y="577"/>
                </a:lnTo>
                <a:lnTo>
                  <a:pt x="2371" y="511"/>
                </a:lnTo>
                <a:lnTo>
                  <a:pt x="2324" y="447"/>
                </a:lnTo>
                <a:lnTo>
                  <a:pt x="2278" y="388"/>
                </a:lnTo>
                <a:lnTo>
                  <a:pt x="2231" y="333"/>
                </a:lnTo>
                <a:lnTo>
                  <a:pt x="2185" y="282"/>
                </a:lnTo>
                <a:lnTo>
                  <a:pt x="2139" y="235"/>
                </a:lnTo>
                <a:lnTo>
                  <a:pt x="2094" y="191"/>
                </a:lnTo>
                <a:lnTo>
                  <a:pt x="2050" y="153"/>
                </a:lnTo>
                <a:lnTo>
                  <a:pt x="2007" y="117"/>
                </a:lnTo>
                <a:lnTo>
                  <a:pt x="1965" y="87"/>
                </a:lnTo>
                <a:lnTo>
                  <a:pt x="1926" y="61"/>
                </a:lnTo>
                <a:lnTo>
                  <a:pt x="1889" y="39"/>
                </a:lnTo>
                <a:lnTo>
                  <a:pt x="1871" y="30"/>
                </a:lnTo>
                <a:lnTo>
                  <a:pt x="1854" y="22"/>
                </a:lnTo>
                <a:lnTo>
                  <a:pt x="1838" y="16"/>
                </a:lnTo>
                <a:lnTo>
                  <a:pt x="1823" y="10"/>
                </a:lnTo>
                <a:lnTo>
                  <a:pt x="1808" y="6"/>
                </a:lnTo>
                <a:lnTo>
                  <a:pt x="1794" y="2"/>
                </a:lnTo>
                <a:lnTo>
                  <a:pt x="1780" y="1"/>
                </a:lnTo>
                <a:lnTo>
                  <a:pt x="1768" y="0"/>
                </a:lnTo>
                <a:lnTo>
                  <a:pt x="1757" y="1"/>
                </a:lnTo>
                <a:lnTo>
                  <a:pt x="1743" y="2"/>
                </a:lnTo>
                <a:lnTo>
                  <a:pt x="1729" y="6"/>
                </a:lnTo>
                <a:lnTo>
                  <a:pt x="1714" y="10"/>
                </a:lnTo>
                <a:lnTo>
                  <a:pt x="1699" y="16"/>
                </a:lnTo>
                <a:lnTo>
                  <a:pt x="1682" y="22"/>
                </a:lnTo>
                <a:lnTo>
                  <a:pt x="1666" y="30"/>
                </a:lnTo>
                <a:lnTo>
                  <a:pt x="1648" y="39"/>
                </a:lnTo>
                <a:lnTo>
                  <a:pt x="1611" y="61"/>
                </a:lnTo>
                <a:lnTo>
                  <a:pt x="1572" y="87"/>
                </a:lnTo>
                <a:lnTo>
                  <a:pt x="1530" y="117"/>
                </a:lnTo>
                <a:lnTo>
                  <a:pt x="1487" y="153"/>
                </a:lnTo>
                <a:lnTo>
                  <a:pt x="1443" y="191"/>
                </a:lnTo>
                <a:lnTo>
                  <a:pt x="1398" y="235"/>
                </a:lnTo>
                <a:lnTo>
                  <a:pt x="1352" y="282"/>
                </a:lnTo>
                <a:lnTo>
                  <a:pt x="1306" y="333"/>
                </a:lnTo>
                <a:lnTo>
                  <a:pt x="1259" y="388"/>
                </a:lnTo>
                <a:lnTo>
                  <a:pt x="1213" y="447"/>
                </a:lnTo>
                <a:lnTo>
                  <a:pt x="1166" y="511"/>
                </a:lnTo>
                <a:lnTo>
                  <a:pt x="1121" y="577"/>
                </a:lnTo>
                <a:lnTo>
                  <a:pt x="1075" y="646"/>
                </a:lnTo>
                <a:lnTo>
                  <a:pt x="1032" y="719"/>
                </a:lnTo>
                <a:lnTo>
                  <a:pt x="1012" y="757"/>
                </a:lnTo>
                <a:lnTo>
                  <a:pt x="991" y="797"/>
                </a:lnTo>
                <a:lnTo>
                  <a:pt x="970" y="836"/>
                </a:lnTo>
                <a:lnTo>
                  <a:pt x="950" y="876"/>
                </a:lnTo>
                <a:lnTo>
                  <a:pt x="931" y="917"/>
                </a:lnTo>
                <a:lnTo>
                  <a:pt x="912" y="958"/>
                </a:lnTo>
                <a:lnTo>
                  <a:pt x="894" y="1001"/>
                </a:lnTo>
                <a:lnTo>
                  <a:pt x="877" y="1044"/>
                </a:lnTo>
                <a:lnTo>
                  <a:pt x="860" y="1088"/>
                </a:lnTo>
                <a:lnTo>
                  <a:pt x="844" y="1132"/>
                </a:lnTo>
                <a:lnTo>
                  <a:pt x="829" y="1179"/>
                </a:lnTo>
                <a:lnTo>
                  <a:pt x="814" y="1224"/>
                </a:lnTo>
                <a:lnTo>
                  <a:pt x="801" y="1271"/>
                </a:lnTo>
                <a:lnTo>
                  <a:pt x="787" y="1319"/>
                </a:lnTo>
                <a:lnTo>
                  <a:pt x="775" y="1367"/>
                </a:lnTo>
                <a:lnTo>
                  <a:pt x="764" y="1416"/>
                </a:lnTo>
                <a:lnTo>
                  <a:pt x="754" y="1466"/>
                </a:lnTo>
                <a:lnTo>
                  <a:pt x="746" y="1515"/>
                </a:lnTo>
                <a:lnTo>
                  <a:pt x="737" y="1566"/>
                </a:lnTo>
                <a:lnTo>
                  <a:pt x="730" y="1618"/>
                </a:lnTo>
                <a:lnTo>
                  <a:pt x="723" y="1669"/>
                </a:lnTo>
                <a:lnTo>
                  <a:pt x="720" y="1722"/>
                </a:lnTo>
                <a:lnTo>
                  <a:pt x="716" y="1775"/>
                </a:lnTo>
                <a:lnTo>
                  <a:pt x="714" y="1829"/>
                </a:lnTo>
                <a:lnTo>
                  <a:pt x="712" y="1883"/>
                </a:lnTo>
                <a:lnTo>
                  <a:pt x="712" y="1936"/>
                </a:lnTo>
                <a:lnTo>
                  <a:pt x="714" y="1992"/>
                </a:lnTo>
                <a:lnTo>
                  <a:pt x="716" y="2048"/>
                </a:lnTo>
                <a:lnTo>
                  <a:pt x="723" y="2141"/>
                </a:lnTo>
                <a:lnTo>
                  <a:pt x="735" y="2237"/>
                </a:lnTo>
                <a:lnTo>
                  <a:pt x="747" y="2336"/>
                </a:lnTo>
                <a:lnTo>
                  <a:pt x="763" y="2437"/>
                </a:lnTo>
                <a:lnTo>
                  <a:pt x="780" y="2540"/>
                </a:lnTo>
                <a:lnTo>
                  <a:pt x="801" y="2644"/>
                </a:lnTo>
                <a:lnTo>
                  <a:pt x="823" y="2749"/>
                </a:lnTo>
                <a:lnTo>
                  <a:pt x="846" y="2856"/>
                </a:lnTo>
                <a:lnTo>
                  <a:pt x="872" y="2962"/>
                </a:lnTo>
                <a:lnTo>
                  <a:pt x="899" y="3069"/>
                </a:lnTo>
                <a:lnTo>
                  <a:pt x="926" y="3176"/>
                </a:lnTo>
                <a:lnTo>
                  <a:pt x="955" y="3281"/>
                </a:lnTo>
                <a:lnTo>
                  <a:pt x="985" y="3385"/>
                </a:lnTo>
                <a:lnTo>
                  <a:pt x="1014" y="3490"/>
                </a:lnTo>
                <a:lnTo>
                  <a:pt x="1045" y="3591"/>
                </a:lnTo>
                <a:lnTo>
                  <a:pt x="1075" y="3691"/>
                </a:lnTo>
                <a:lnTo>
                  <a:pt x="404" y="3521"/>
                </a:lnTo>
                <a:lnTo>
                  <a:pt x="0" y="5397"/>
                </a:lnTo>
                <a:lnTo>
                  <a:pt x="1362" y="4724"/>
                </a:lnTo>
                <a:lnTo>
                  <a:pt x="1768" y="5800"/>
                </a:lnTo>
                <a:lnTo>
                  <a:pt x="2174" y="4724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436277" y="3555818"/>
            <a:ext cx="377723" cy="374555"/>
            <a:chOff x="4305549" y="3084249"/>
            <a:chExt cx="475896" cy="471905"/>
          </a:xfrm>
        </p:grpSpPr>
        <p:grpSp>
          <p:nvGrpSpPr>
            <p:cNvPr id="99" name="组合 98"/>
            <p:cNvGrpSpPr/>
            <p:nvPr/>
          </p:nvGrpSpPr>
          <p:grpSpPr>
            <a:xfrm>
              <a:off x="4326432" y="3097451"/>
              <a:ext cx="438654" cy="438653"/>
              <a:chOff x="4326432" y="3097451"/>
              <a:chExt cx="438654" cy="438653"/>
            </a:xfrm>
          </p:grpSpPr>
          <p:sp>
            <p:nvSpPr>
              <p:cNvPr id="104" name="任意多边形 35"/>
              <p:cNvSpPr/>
              <p:nvPr/>
            </p:nvSpPr>
            <p:spPr>
              <a:xfrm rot="16200000">
                <a:off x="4326432" y="3097451"/>
                <a:ext cx="196468" cy="196467"/>
              </a:xfrm>
              <a:custGeom>
                <a:avLst/>
                <a:gdLst>
                  <a:gd name="connsiteX0" fmla="*/ 196468 w 196468"/>
                  <a:gd name="connsiteY0" fmla="*/ 196467 h 196467"/>
                  <a:gd name="connsiteX1" fmla="*/ 0 w 196468"/>
                  <a:gd name="connsiteY1" fmla="*/ 196467 h 196467"/>
                  <a:gd name="connsiteX2" fmla="*/ 0 w 196468"/>
                  <a:gd name="connsiteY2" fmla="*/ 0 h 196467"/>
                  <a:gd name="connsiteX3" fmla="*/ 21807 w 196468"/>
                  <a:gd name="connsiteY3" fmla="*/ 2198 h 196467"/>
                  <a:gd name="connsiteX4" fmla="*/ 194269 w 196468"/>
                  <a:gd name="connsiteY4" fmla="*/ 174660 h 196467"/>
                  <a:gd name="connsiteX5" fmla="*/ 196468 w 196468"/>
                  <a:gd name="connsiteY5" fmla="*/ 196467 h 196467"/>
                  <a:gd name="connsiteX0-1" fmla="*/ 0 w 196468"/>
                  <a:gd name="connsiteY0-2" fmla="*/ 196467 h 287907"/>
                  <a:gd name="connsiteX1-3" fmla="*/ 0 w 196468"/>
                  <a:gd name="connsiteY1-4" fmla="*/ 0 h 287907"/>
                  <a:gd name="connsiteX2-5" fmla="*/ 21807 w 196468"/>
                  <a:gd name="connsiteY2-6" fmla="*/ 2198 h 287907"/>
                  <a:gd name="connsiteX3-7" fmla="*/ 194269 w 196468"/>
                  <a:gd name="connsiteY3-8" fmla="*/ 174660 h 287907"/>
                  <a:gd name="connsiteX4-9" fmla="*/ 196468 w 196468"/>
                  <a:gd name="connsiteY4-10" fmla="*/ 196467 h 287907"/>
                  <a:gd name="connsiteX5-11" fmla="*/ 91440 w 196468"/>
                  <a:gd name="connsiteY5-12" fmla="*/ 287907 h 287907"/>
                  <a:gd name="connsiteX0-13" fmla="*/ 0 w 196468"/>
                  <a:gd name="connsiteY0-14" fmla="*/ 0 h 287907"/>
                  <a:gd name="connsiteX1-15" fmla="*/ 21807 w 196468"/>
                  <a:gd name="connsiteY1-16" fmla="*/ 2198 h 287907"/>
                  <a:gd name="connsiteX2-17" fmla="*/ 194269 w 196468"/>
                  <a:gd name="connsiteY2-18" fmla="*/ 174660 h 287907"/>
                  <a:gd name="connsiteX3-19" fmla="*/ 196468 w 196468"/>
                  <a:gd name="connsiteY3-20" fmla="*/ 196467 h 287907"/>
                  <a:gd name="connsiteX4-21" fmla="*/ 91440 w 196468"/>
                  <a:gd name="connsiteY4-22" fmla="*/ 287907 h 287907"/>
                  <a:gd name="connsiteX0-23" fmla="*/ 0 w 196468"/>
                  <a:gd name="connsiteY0-24" fmla="*/ 0 h 196467"/>
                  <a:gd name="connsiteX1-25" fmla="*/ 21807 w 196468"/>
                  <a:gd name="connsiteY1-26" fmla="*/ 2198 h 196467"/>
                  <a:gd name="connsiteX2-27" fmla="*/ 194269 w 196468"/>
                  <a:gd name="connsiteY2-28" fmla="*/ 174660 h 196467"/>
                  <a:gd name="connsiteX3-29" fmla="*/ 196468 w 196468"/>
                  <a:gd name="connsiteY3-30" fmla="*/ 196467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8" h="196467">
                    <a:moveTo>
                      <a:pt x="0" y="0"/>
                    </a:moveTo>
                    <a:lnTo>
                      <a:pt x="21807" y="2198"/>
                    </a:lnTo>
                    <a:cubicBezTo>
                      <a:pt x="108373" y="19912"/>
                      <a:pt x="176555" y="88094"/>
                      <a:pt x="194269" y="174660"/>
                    </a:cubicBezTo>
                    <a:lnTo>
                      <a:pt x="196468" y="196467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05" name="任意多边形 34"/>
              <p:cNvSpPr/>
              <p:nvPr/>
            </p:nvSpPr>
            <p:spPr>
              <a:xfrm rot="16200000">
                <a:off x="4568619" y="3097451"/>
                <a:ext cx="196467" cy="196467"/>
              </a:xfrm>
              <a:custGeom>
                <a:avLst/>
                <a:gdLst>
                  <a:gd name="connsiteX0" fmla="*/ 196467 w 196467"/>
                  <a:gd name="connsiteY0" fmla="*/ 0 h 196467"/>
                  <a:gd name="connsiteX1" fmla="*/ 194269 w 196467"/>
                  <a:gd name="connsiteY1" fmla="*/ 21806 h 196467"/>
                  <a:gd name="connsiteX2" fmla="*/ 21807 w 196467"/>
                  <a:gd name="connsiteY2" fmla="*/ 194268 h 196467"/>
                  <a:gd name="connsiteX3" fmla="*/ 0 w 196467"/>
                  <a:gd name="connsiteY3" fmla="*/ 196467 h 196467"/>
                  <a:gd name="connsiteX4" fmla="*/ 0 w 196467"/>
                  <a:gd name="connsiteY4" fmla="*/ 0 h 196467"/>
                  <a:gd name="connsiteX5" fmla="*/ 196467 w 196467"/>
                  <a:gd name="connsiteY5" fmla="*/ 0 h 196467"/>
                  <a:gd name="connsiteX0-1" fmla="*/ 0 w 196467"/>
                  <a:gd name="connsiteY0-2" fmla="*/ 0 h 196467"/>
                  <a:gd name="connsiteX1-3" fmla="*/ 196467 w 196467"/>
                  <a:gd name="connsiteY1-4" fmla="*/ 0 h 196467"/>
                  <a:gd name="connsiteX2-5" fmla="*/ 194269 w 196467"/>
                  <a:gd name="connsiteY2-6" fmla="*/ 21806 h 196467"/>
                  <a:gd name="connsiteX3-7" fmla="*/ 21807 w 196467"/>
                  <a:gd name="connsiteY3-8" fmla="*/ 194268 h 196467"/>
                  <a:gd name="connsiteX4-9" fmla="*/ 0 w 196467"/>
                  <a:gd name="connsiteY4-10" fmla="*/ 196467 h 196467"/>
                  <a:gd name="connsiteX5-11" fmla="*/ 91440 w 196467"/>
                  <a:gd name="connsiteY5-12" fmla="*/ 91440 h 196467"/>
                  <a:gd name="connsiteX0-13" fmla="*/ 196467 w 196467"/>
                  <a:gd name="connsiteY0-14" fmla="*/ 0 h 196467"/>
                  <a:gd name="connsiteX1-15" fmla="*/ 194269 w 196467"/>
                  <a:gd name="connsiteY1-16" fmla="*/ 21806 h 196467"/>
                  <a:gd name="connsiteX2-17" fmla="*/ 21807 w 196467"/>
                  <a:gd name="connsiteY2-18" fmla="*/ 194268 h 196467"/>
                  <a:gd name="connsiteX3-19" fmla="*/ 0 w 196467"/>
                  <a:gd name="connsiteY3-20" fmla="*/ 196467 h 196467"/>
                  <a:gd name="connsiteX4-21" fmla="*/ 91440 w 196467"/>
                  <a:gd name="connsiteY4-22" fmla="*/ 91440 h 196467"/>
                  <a:gd name="connsiteX0-23" fmla="*/ 196467 w 196467"/>
                  <a:gd name="connsiteY0-24" fmla="*/ 0 h 196467"/>
                  <a:gd name="connsiteX1-25" fmla="*/ 194269 w 196467"/>
                  <a:gd name="connsiteY1-26" fmla="*/ 21806 h 196467"/>
                  <a:gd name="connsiteX2-27" fmla="*/ 21807 w 196467"/>
                  <a:gd name="connsiteY2-28" fmla="*/ 194268 h 196467"/>
                  <a:gd name="connsiteX3-29" fmla="*/ 0 w 196467"/>
                  <a:gd name="connsiteY3-30" fmla="*/ 196467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7" h="196467">
                    <a:moveTo>
                      <a:pt x="196467" y="0"/>
                    </a:moveTo>
                    <a:lnTo>
                      <a:pt x="194269" y="21806"/>
                    </a:lnTo>
                    <a:cubicBezTo>
                      <a:pt x="176555" y="108372"/>
                      <a:pt x="108373" y="176554"/>
                      <a:pt x="21807" y="194268"/>
                    </a:cubicBezTo>
                    <a:lnTo>
                      <a:pt x="0" y="196467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06" name="任意多边形 30"/>
              <p:cNvSpPr/>
              <p:nvPr/>
            </p:nvSpPr>
            <p:spPr>
              <a:xfrm rot="16200000">
                <a:off x="4326433" y="3339637"/>
                <a:ext cx="196467" cy="196467"/>
              </a:xfrm>
              <a:custGeom>
                <a:avLst/>
                <a:gdLst>
                  <a:gd name="connsiteX0" fmla="*/ 196467 w 196467"/>
                  <a:gd name="connsiteY0" fmla="*/ 0 h 196467"/>
                  <a:gd name="connsiteX1" fmla="*/ 196467 w 196467"/>
                  <a:gd name="connsiteY1" fmla="*/ 196467 h 196467"/>
                  <a:gd name="connsiteX2" fmla="*/ 0 w 196467"/>
                  <a:gd name="connsiteY2" fmla="*/ 196467 h 196467"/>
                  <a:gd name="connsiteX3" fmla="*/ 2199 w 196467"/>
                  <a:gd name="connsiteY3" fmla="*/ 174660 h 196467"/>
                  <a:gd name="connsiteX4" fmla="*/ 174661 w 196467"/>
                  <a:gd name="connsiteY4" fmla="*/ 2198 h 196467"/>
                  <a:gd name="connsiteX5" fmla="*/ 196467 w 196467"/>
                  <a:gd name="connsiteY5" fmla="*/ 0 h 196467"/>
                  <a:gd name="connsiteX0-1" fmla="*/ 196467 w 287907"/>
                  <a:gd name="connsiteY0-2" fmla="*/ 196467 h 287907"/>
                  <a:gd name="connsiteX1-3" fmla="*/ 0 w 287907"/>
                  <a:gd name="connsiteY1-4" fmla="*/ 196467 h 287907"/>
                  <a:gd name="connsiteX2-5" fmla="*/ 2199 w 287907"/>
                  <a:gd name="connsiteY2-6" fmla="*/ 174660 h 287907"/>
                  <a:gd name="connsiteX3-7" fmla="*/ 174661 w 287907"/>
                  <a:gd name="connsiteY3-8" fmla="*/ 2198 h 287907"/>
                  <a:gd name="connsiteX4-9" fmla="*/ 196467 w 287907"/>
                  <a:gd name="connsiteY4-10" fmla="*/ 0 h 287907"/>
                  <a:gd name="connsiteX5-11" fmla="*/ 287907 w 287907"/>
                  <a:gd name="connsiteY5-12" fmla="*/ 287907 h 287907"/>
                  <a:gd name="connsiteX0-13" fmla="*/ 196467 w 196467"/>
                  <a:gd name="connsiteY0-14" fmla="*/ 196467 h 196467"/>
                  <a:gd name="connsiteX1-15" fmla="*/ 0 w 196467"/>
                  <a:gd name="connsiteY1-16" fmla="*/ 196467 h 196467"/>
                  <a:gd name="connsiteX2-17" fmla="*/ 2199 w 196467"/>
                  <a:gd name="connsiteY2-18" fmla="*/ 174660 h 196467"/>
                  <a:gd name="connsiteX3-19" fmla="*/ 174661 w 196467"/>
                  <a:gd name="connsiteY3-20" fmla="*/ 2198 h 196467"/>
                  <a:gd name="connsiteX4-21" fmla="*/ 196467 w 196467"/>
                  <a:gd name="connsiteY4-22" fmla="*/ 0 h 196467"/>
                  <a:gd name="connsiteX0-23" fmla="*/ 0 w 196467"/>
                  <a:gd name="connsiteY0-24" fmla="*/ 196467 h 196467"/>
                  <a:gd name="connsiteX1-25" fmla="*/ 2199 w 196467"/>
                  <a:gd name="connsiteY1-26" fmla="*/ 174660 h 196467"/>
                  <a:gd name="connsiteX2-27" fmla="*/ 174661 w 196467"/>
                  <a:gd name="connsiteY2-28" fmla="*/ 2198 h 196467"/>
                  <a:gd name="connsiteX3-29" fmla="*/ 196467 w 196467"/>
                  <a:gd name="connsiteY3-30" fmla="*/ 0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7" h="196467">
                    <a:moveTo>
                      <a:pt x="0" y="196467"/>
                    </a:moveTo>
                    <a:lnTo>
                      <a:pt x="2199" y="174660"/>
                    </a:lnTo>
                    <a:cubicBezTo>
                      <a:pt x="19913" y="88094"/>
                      <a:pt x="88095" y="19912"/>
                      <a:pt x="174661" y="2198"/>
                    </a:cubicBezTo>
                    <a:lnTo>
                      <a:pt x="196467" y="0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07" name="任意多边形 29"/>
              <p:cNvSpPr/>
              <p:nvPr/>
            </p:nvSpPr>
            <p:spPr>
              <a:xfrm rot="16200000">
                <a:off x="4568619" y="3339637"/>
                <a:ext cx="196466" cy="196467"/>
              </a:xfrm>
              <a:custGeom>
                <a:avLst/>
                <a:gdLst>
                  <a:gd name="connsiteX0" fmla="*/ 196466 w 196466"/>
                  <a:gd name="connsiteY0" fmla="*/ 0 h 196467"/>
                  <a:gd name="connsiteX1" fmla="*/ 196466 w 196466"/>
                  <a:gd name="connsiteY1" fmla="*/ 196467 h 196467"/>
                  <a:gd name="connsiteX2" fmla="*/ 174660 w 196466"/>
                  <a:gd name="connsiteY2" fmla="*/ 194268 h 196467"/>
                  <a:gd name="connsiteX3" fmla="*/ 2198 w 196466"/>
                  <a:gd name="connsiteY3" fmla="*/ 21806 h 196467"/>
                  <a:gd name="connsiteX4" fmla="*/ 0 w 196466"/>
                  <a:gd name="connsiteY4" fmla="*/ 0 h 196467"/>
                  <a:gd name="connsiteX5" fmla="*/ 196466 w 196466"/>
                  <a:gd name="connsiteY5" fmla="*/ 0 h 196467"/>
                  <a:gd name="connsiteX0-1" fmla="*/ 196466 w 287906"/>
                  <a:gd name="connsiteY0-2" fmla="*/ 0 h 196467"/>
                  <a:gd name="connsiteX1-3" fmla="*/ 196466 w 287906"/>
                  <a:gd name="connsiteY1-4" fmla="*/ 196467 h 196467"/>
                  <a:gd name="connsiteX2-5" fmla="*/ 174660 w 287906"/>
                  <a:gd name="connsiteY2-6" fmla="*/ 194268 h 196467"/>
                  <a:gd name="connsiteX3-7" fmla="*/ 2198 w 287906"/>
                  <a:gd name="connsiteY3-8" fmla="*/ 21806 h 196467"/>
                  <a:gd name="connsiteX4-9" fmla="*/ 0 w 287906"/>
                  <a:gd name="connsiteY4-10" fmla="*/ 0 h 196467"/>
                  <a:gd name="connsiteX5-11" fmla="*/ 287906 w 287906"/>
                  <a:gd name="connsiteY5-12" fmla="*/ 91440 h 196467"/>
                  <a:gd name="connsiteX0-13" fmla="*/ 196466 w 196466"/>
                  <a:gd name="connsiteY0-14" fmla="*/ 0 h 196467"/>
                  <a:gd name="connsiteX1-15" fmla="*/ 196466 w 196466"/>
                  <a:gd name="connsiteY1-16" fmla="*/ 196467 h 196467"/>
                  <a:gd name="connsiteX2-17" fmla="*/ 174660 w 196466"/>
                  <a:gd name="connsiteY2-18" fmla="*/ 194268 h 196467"/>
                  <a:gd name="connsiteX3-19" fmla="*/ 2198 w 196466"/>
                  <a:gd name="connsiteY3-20" fmla="*/ 21806 h 196467"/>
                  <a:gd name="connsiteX4-21" fmla="*/ 0 w 196466"/>
                  <a:gd name="connsiteY4-22" fmla="*/ 0 h 196467"/>
                  <a:gd name="connsiteX0-23" fmla="*/ 196466 w 196466"/>
                  <a:gd name="connsiteY0-24" fmla="*/ 196467 h 196467"/>
                  <a:gd name="connsiteX1-25" fmla="*/ 174660 w 196466"/>
                  <a:gd name="connsiteY1-26" fmla="*/ 194268 h 196467"/>
                  <a:gd name="connsiteX2-27" fmla="*/ 2198 w 196466"/>
                  <a:gd name="connsiteY2-28" fmla="*/ 21806 h 196467"/>
                  <a:gd name="connsiteX3-29" fmla="*/ 0 w 196466"/>
                  <a:gd name="connsiteY3-30" fmla="*/ 0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6" h="196467">
                    <a:moveTo>
                      <a:pt x="196466" y="196467"/>
                    </a:moveTo>
                    <a:lnTo>
                      <a:pt x="174660" y="194268"/>
                    </a:lnTo>
                    <a:cubicBezTo>
                      <a:pt x="88094" y="176554"/>
                      <a:pt x="19912" y="108372"/>
                      <a:pt x="2198" y="21806"/>
                    </a:cubicBezTo>
                    <a:lnTo>
                      <a:pt x="0" y="0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</p:grpSp>
        <p:sp>
          <p:nvSpPr>
            <p:cNvPr id="100" name="等腰三角形 41"/>
            <p:cNvSpPr/>
            <p:nvPr/>
          </p:nvSpPr>
          <p:spPr>
            <a:xfrm rot="10800000">
              <a:off x="4536226" y="3084249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01" name="等腰三角形 41"/>
            <p:cNvSpPr/>
            <p:nvPr/>
          </p:nvSpPr>
          <p:spPr>
            <a:xfrm rot="16200000" flipH="1">
              <a:off x="4749188" y="3294053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02" name="等腰三角形 41"/>
            <p:cNvSpPr/>
            <p:nvPr/>
          </p:nvSpPr>
          <p:spPr>
            <a:xfrm rot="5400000">
              <a:off x="4318741" y="3296382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03" name="等腰三角形 41"/>
            <p:cNvSpPr/>
            <p:nvPr/>
          </p:nvSpPr>
          <p:spPr>
            <a:xfrm rot="10800000" flipH="1" flipV="1">
              <a:off x="4536226" y="3510705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sp>
        <p:nvSpPr>
          <p:cNvPr id="108" name="KSO_Shape"/>
          <p:cNvSpPr/>
          <p:nvPr/>
        </p:nvSpPr>
        <p:spPr bwMode="auto">
          <a:xfrm rot="20558880" flipH="1">
            <a:off x="6882038" y="3413768"/>
            <a:ext cx="65312" cy="107069"/>
          </a:xfrm>
          <a:custGeom>
            <a:avLst/>
            <a:gdLst>
              <a:gd name="T0" fmla="*/ 1029029 w 3535"/>
              <a:gd name="T1" fmla="*/ 1156466 h 5800"/>
              <a:gd name="T2" fmla="*/ 818493 w 3535"/>
              <a:gd name="T3" fmla="*/ 1179458 h 5800"/>
              <a:gd name="T4" fmla="*/ 848054 w 3535"/>
              <a:gd name="T5" fmla="*/ 1077639 h 5800"/>
              <a:gd name="T6" fmla="*/ 875315 w 3535"/>
              <a:gd name="T7" fmla="*/ 972864 h 5800"/>
              <a:gd name="T8" fmla="*/ 898635 w 3535"/>
              <a:gd name="T9" fmla="*/ 868417 h 5800"/>
              <a:gd name="T10" fmla="*/ 916371 w 3535"/>
              <a:gd name="T11" fmla="*/ 767255 h 5800"/>
              <a:gd name="T12" fmla="*/ 926553 w 3535"/>
              <a:gd name="T13" fmla="*/ 672662 h 5800"/>
              <a:gd name="T14" fmla="*/ 927538 w 3535"/>
              <a:gd name="T15" fmla="*/ 635876 h 5800"/>
              <a:gd name="T16" fmla="*/ 926553 w 3535"/>
              <a:gd name="T17" fmla="*/ 582996 h 5800"/>
              <a:gd name="T18" fmla="*/ 921955 w 3535"/>
              <a:gd name="T19" fmla="*/ 531429 h 5800"/>
              <a:gd name="T20" fmla="*/ 914072 w 3535"/>
              <a:gd name="T21" fmla="*/ 481505 h 5800"/>
              <a:gd name="T22" fmla="*/ 903233 w 3535"/>
              <a:gd name="T23" fmla="*/ 433223 h 5800"/>
              <a:gd name="T24" fmla="*/ 889438 w 3535"/>
              <a:gd name="T25" fmla="*/ 387241 h 5800"/>
              <a:gd name="T26" fmla="*/ 873673 w 3535"/>
              <a:gd name="T27" fmla="*/ 342900 h 5800"/>
              <a:gd name="T28" fmla="*/ 855936 w 3535"/>
              <a:gd name="T29" fmla="*/ 301187 h 5800"/>
              <a:gd name="T30" fmla="*/ 836230 w 3535"/>
              <a:gd name="T31" fmla="*/ 261773 h 5800"/>
              <a:gd name="T32" fmla="*/ 808640 w 3535"/>
              <a:gd name="T33" fmla="*/ 212178 h 5800"/>
              <a:gd name="T34" fmla="*/ 763314 w 3535"/>
              <a:gd name="T35" fmla="*/ 146816 h 5800"/>
              <a:gd name="T36" fmla="*/ 717660 w 3535"/>
              <a:gd name="T37" fmla="*/ 92622 h 5800"/>
              <a:gd name="T38" fmla="*/ 673319 w 3535"/>
              <a:gd name="T39" fmla="*/ 50253 h 5800"/>
              <a:gd name="T40" fmla="*/ 632592 w 3535"/>
              <a:gd name="T41" fmla="*/ 20035 h 5800"/>
              <a:gd name="T42" fmla="*/ 608943 w 3535"/>
              <a:gd name="T43" fmla="*/ 7226 h 5800"/>
              <a:gd name="T44" fmla="*/ 593835 w 3535"/>
              <a:gd name="T45" fmla="*/ 1971 h 5800"/>
              <a:gd name="T46" fmla="*/ 580697 w 3535"/>
              <a:gd name="T47" fmla="*/ 0 h 5800"/>
              <a:gd name="T48" fmla="*/ 572486 w 3535"/>
              <a:gd name="T49" fmla="*/ 657 h 5800"/>
              <a:gd name="T50" fmla="*/ 558034 w 3535"/>
              <a:gd name="T51" fmla="*/ 5255 h 5800"/>
              <a:gd name="T52" fmla="*/ 541283 w 3535"/>
              <a:gd name="T53" fmla="*/ 12809 h 5800"/>
              <a:gd name="T54" fmla="*/ 502526 w 3535"/>
              <a:gd name="T55" fmla="*/ 38428 h 5800"/>
              <a:gd name="T56" fmla="*/ 459171 w 3535"/>
              <a:gd name="T57" fmla="*/ 77185 h 5800"/>
              <a:gd name="T58" fmla="*/ 413517 w 3535"/>
              <a:gd name="T59" fmla="*/ 127438 h 5800"/>
              <a:gd name="T60" fmla="*/ 368191 w 3535"/>
              <a:gd name="T61" fmla="*/ 189515 h 5800"/>
              <a:gd name="T62" fmla="*/ 332390 w 3535"/>
              <a:gd name="T63" fmla="*/ 248635 h 5800"/>
              <a:gd name="T64" fmla="*/ 312026 w 3535"/>
              <a:gd name="T65" fmla="*/ 287721 h 5800"/>
              <a:gd name="T66" fmla="*/ 293633 w 3535"/>
              <a:gd name="T67" fmla="*/ 328777 h 5800"/>
              <a:gd name="T68" fmla="*/ 277210 w 3535"/>
              <a:gd name="T69" fmla="*/ 371803 h 5800"/>
              <a:gd name="T70" fmla="*/ 263087 w 3535"/>
              <a:gd name="T71" fmla="*/ 417458 h 5800"/>
              <a:gd name="T72" fmla="*/ 250935 w 3535"/>
              <a:gd name="T73" fmla="*/ 465083 h 5800"/>
              <a:gd name="T74" fmla="*/ 242066 w 3535"/>
              <a:gd name="T75" fmla="*/ 514350 h 5800"/>
              <a:gd name="T76" fmla="*/ 236483 w 3535"/>
              <a:gd name="T77" fmla="*/ 565588 h 5800"/>
              <a:gd name="T78" fmla="*/ 233855 w 3535"/>
              <a:gd name="T79" fmla="*/ 618468 h 5800"/>
              <a:gd name="T80" fmla="*/ 235169 w 3535"/>
              <a:gd name="T81" fmla="*/ 672662 h 5800"/>
              <a:gd name="T82" fmla="*/ 241410 w 3535"/>
              <a:gd name="T83" fmla="*/ 734739 h 5800"/>
              <a:gd name="T84" fmla="*/ 256190 w 3535"/>
              <a:gd name="T85" fmla="*/ 834259 h 5800"/>
              <a:gd name="T86" fmla="*/ 277867 w 3535"/>
              <a:gd name="T87" fmla="*/ 938048 h 5800"/>
              <a:gd name="T88" fmla="*/ 304143 w 3535"/>
              <a:gd name="T89" fmla="*/ 1043152 h 5800"/>
              <a:gd name="T90" fmla="*/ 333047 w 3535"/>
              <a:gd name="T91" fmla="*/ 1146284 h 5800"/>
              <a:gd name="T92" fmla="*/ 132693 w 3535"/>
              <a:gd name="T93" fmla="*/ 1156466 h 5800"/>
              <a:gd name="T94" fmla="*/ 580697 w 3535"/>
              <a:gd name="T95" fmla="*/ 1905000 h 58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535" h="5800">
                <a:moveTo>
                  <a:pt x="2174" y="4724"/>
                </a:moveTo>
                <a:lnTo>
                  <a:pt x="3535" y="5397"/>
                </a:lnTo>
                <a:lnTo>
                  <a:pt x="3133" y="3521"/>
                </a:lnTo>
                <a:lnTo>
                  <a:pt x="2462" y="3691"/>
                </a:lnTo>
                <a:lnTo>
                  <a:pt x="2492" y="3591"/>
                </a:lnTo>
                <a:lnTo>
                  <a:pt x="2523" y="3490"/>
                </a:lnTo>
                <a:lnTo>
                  <a:pt x="2552" y="3385"/>
                </a:lnTo>
                <a:lnTo>
                  <a:pt x="2582" y="3281"/>
                </a:lnTo>
                <a:lnTo>
                  <a:pt x="2611" y="3176"/>
                </a:lnTo>
                <a:lnTo>
                  <a:pt x="2638" y="3069"/>
                </a:lnTo>
                <a:lnTo>
                  <a:pt x="2665" y="2962"/>
                </a:lnTo>
                <a:lnTo>
                  <a:pt x="2691" y="2856"/>
                </a:lnTo>
                <a:lnTo>
                  <a:pt x="2714" y="2749"/>
                </a:lnTo>
                <a:lnTo>
                  <a:pt x="2736" y="2644"/>
                </a:lnTo>
                <a:lnTo>
                  <a:pt x="2757" y="2540"/>
                </a:lnTo>
                <a:lnTo>
                  <a:pt x="2774" y="2437"/>
                </a:lnTo>
                <a:lnTo>
                  <a:pt x="2790" y="2336"/>
                </a:lnTo>
                <a:lnTo>
                  <a:pt x="2802" y="2237"/>
                </a:lnTo>
                <a:lnTo>
                  <a:pt x="2813" y="2141"/>
                </a:lnTo>
                <a:lnTo>
                  <a:pt x="2821" y="2048"/>
                </a:lnTo>
                <a:lnTo>
                  <a:pt x="2823" y="1992"/>
                </a:lnTo>
                <a:lnTo>
                  <a:pt x="2824" y="1936"/>
                </a:lnTo>
                <a:lnTo>
                  <a:pt x="2824" y="1883"/>
                </a:lnTo>
                <a:lnTo>
                  <a:pt x="2823" y="1829"/>
                </a:lnTo>
                <a:lnTo>
                  <a:pt x="2821" y="1775"/>
                </a:lnTo>
                <a:lnTo>
                  <a:pt x="2817" y="1722"/>
                </a:lnTo>
                <a:lnTo>
                  <a:pt x="2813" y="1669"/>
                </a:lnTo>
                <a:lnTo>
                  <a:pt x="2807" y="1618"/>
                </a:lnTo>
                <a:lnTo>
                  <a:pt x="2800" y="1566"/>
                </a:lnTo>
                <a:lnTo>
                  <a:pt x="2791" y="1515"/>
                </a:lnTo>
                <a:lnTo>
                  <a:pt x="2783" y="1466"/>
                </a:lnTo>
                <a:lnTo>
                  <a:pt x="2773" y="1416"/>
                </a:lnTo>
                <a:lnTo>
                  <a:pt x="2762" y="1367"/>
                </a:lnTo>
                <a:lnTo>
                  <a:pt x="2750" y="1319"/>
                </a:lnTo>
                <a:lnTo>
                  <a:pt x="2736" y="1271"/>
                </a:lnTo>
                <a:lnTo>
                  <a:pt x="2723" y="1224"/>
                </a:lnTo>
                <a:lnTo>
                  <a:pt x="2708" y="1179"/>
                </a:lnTo>
                <a:lnTo>
                  <a:pt x="2693" y="1132"/>
                </a:lnTo>
                <a:lnTo>
                  <a:pt x="2677" y="1088"/>
                </a:lnTo>
                <a:lnTo>
                  <a:pt x="2660" y="1044"/>
                </a:lnTo>
                <a:lnTo>
                  <a:pt x="2643" y="1001"/>
                </a:lnTo>
                <a:lnTo>
                  <a:pt x="2625" y="958"/>
                </a:lnTo>
                <a:lnTo>
                  <a:pt x="2606" y="917"/>
                </a:lnTo>
                <a:lnTo>
                  <a:pt x="2587" y="876"/>
                </a:lnTo>
                <a:lnTo>
                  <a:pt x="2567" y="836"/>
                </a:lnTo>
                <a:lnTo>
                  <a:pt x="2546" y="797"/>
                </a:lnTo>
                <a:lnTo>
                  <a:pt x="2525" y="757"/>
                </a:lnTo>
                <a:lnTo>
                  <a:pt x="2505" y="719"/>
                </a:lnTo>
                <a:lnTo>
                  <a:pt x="2462" y="646"/>
                </a:lnTo>
                <a:lnTo>
                  <a:pt x="2416" y="577"/>
                </a:lnTo>
                <a:lnTo>
                  <a:pt x="2371" y="511"/>
                </a:lnTo>
                <a:lnTo>
                  <a:pt x="2324" y="447"/>
                </a:lnTo>
                <a:lnTo>
                  <a:pt x="2278" y="388"/>
                </a:lnTo>
                <a:lnTo>
                  <a:pt x="2231" y="333"/>
                </a:lnTo>
                <a:lnTo>
                  <a:pt x="2185" y="282"/>
                </a:lnTo>
                <a:lnTo>
                  <a:pt x="2139" y="235"/>
                </a:lnTo>
                <a:lnTo>
                  <a:pt x="2094" y="191"/>
                </a:lnTo>
                <a:lnTo>
                  <a:pt x="2050" y="153"/>
                </a:lnTo>
                <a:lnTo>
                  <a:pt x="2007" y="117"/>
                </a:lnTo>
                <a:lnTo>
                  <a:pt x="1965" y="87"/>
                </a:lnTo>
                <a:lnTo>
                  <a:pt x="1926" y="61"/>
                </a:lnTo>
                <a:lnTo>
                  <a:pt x="1889" y="39"/>
                </a:lnTo>
                <a:lnTo>
                  <a:pt x="1871" y="30"/>
                </a:lnTo>
                <a:lnTo>
                  <a:pt x="1854" y="22"/>
                </a:lnTo>
                <a:lnTo>
                  <a:pt x="1838" y="16"/>
                </a:lnTo>
                <a:lnTo>
                  <a:pt x="1823" y="10"/>
                </a:lnTo>
                <a:lnTo>
                  <a:pt x="1808" y="6"/>
                </a:lnTo>
                <a:lnTo>
                  <a:pt x="1794" y="2"/>
                </a:lnTo>
                <a:lnTo>
                  <a:pt x="1780" y="1"/>
                </a:lnTo>
                <a:lnTo>
                  <a:pt x="1768" y="0"/>
                </a:lnTo>
                <a:lnTo>
                  <a:pt x="1757" y="1"/>
                </a:lnTo>
                <a:lnTo>
                  <a:pt x="1743" y="2"/>
                </a:lnTo>
                <a:lnTo>
                  <a:pt x="1729" y="6"/>
                </a:lnTo>
                <a:lnTo>
                  <a:pt x="1714" y="10"/>
                </a:lnTo>
                <a:lnTo>
                  <a:pt x="1699" y="16"/>
                </a:lnTo>
                <a:lnTo>
                  <a:pt x="1682" y="22"/>
                </a:lnTo>
                <a:lnTo>
                  <a:pt x="1666" y="30"/>
                </a:lnTo>
                <a:lnTo>
                  <a:pt x="1648" y="39"/>
                </a:lnTo>
                <a:lnTo>
                  <a:pt x="1611" y="61"/>
                </a:lnTo>
                <a:lnTo>
                  <a:pt x="1572" y="87"/>
                </a:lnTo>
                <a:lnTo>
                  <a:pt x="1530" y="117"/>
                </a:lnTo>
                <a:lnTo>
                  <a:pt x="1487" y="153"/>
                </a:lnTo>
                <a:lnTo>
                  <a:pt x="1443" y="191"/>
                </a:lnTo>
                <a:lnTo>
                  <a:pt x="1398" y="235"/>
                </a:lnTo>
                <a:lnTo>
                  <a:pt x="1352" y="282"/>
                </a:lnTo>
                <a:lnTo>
                  <a:pt x="1306" y="333"/>
                </a:lnTo>
                <a:lnTo>
                  <a:pt x="1259" y="388"/>
                </a:lnTo>
                <a:lnTo>
                  <a:pt x="1213" y="447"/>
                </a:lnTo>
                <a:lnTo>
                  <a:pt x="1166" y="511"/>
                </a:lnTo>
                <a:lnTo>
                  <a:pt x="1121" y="577"/>
                </a:lnTo>
                <a:lnTo>
                  <a:pt x="1075" y="646"/>
                </a:lnTo>
                <a:lnTo>
                  <a:pt x="1032" y="719"/>
                </a:lnTo>
                <a:lnTo>
                  <a:pt x="1012" y="757"/>
                </a:lnTo>
                <a:lnTo>
                  <a:pt x="991" y="797"/>
                </a:lnTo>
                <a:lnTo>
                  <a:pt x="970" y="836"/>
                </a:lnTo>
                <a:lnTo>
                  <a:pt x="950" y="876"/>
                </a:lnTo>
                <a:lnTo>
                  <a:pt x="931" y="917"/>
                </a:lnTo>
                <a:lnTo>
                  <a:pt x="912" y="958"/>
                </a:lnTo>
                <a:lnTo>
                  <a:pt x="894" y="1001"/>
                </a:lnTo>
                <a:lnTo>
                  <a:pt x="877" y="1044"/>
                </a:lnTo>
                <a:lnTo>
                  <a:pt x="860" y="1088"/>
                </a:lnTo>
                <a:lnTo>
                  <a:pt x="844" y="1132"/>
                </a:lnTo>
                <a:lnTo>
                  <a:pt x="829" y="1179"/>
                </a:lnTo>
                <a:lnTo>
                  <a:pt x="814" y="1224"/>
                </a:lnTo>
                <a:lnTo>
                  <a:pt x="801" y="1271"/>
                </a:lnTo>
                <a:lnTo>
                  <a:pt x="787" y="1319"/>
                </a:lnTo>
                <a:lnTo>
                  <a:pt x="775" y="1367"/>
                </a:lnTo>
                <a:lnTo>
                  <a:pt x="764" y="1416"/>
                </a:lnTo>
                <a:lnTo>
                  <a:pt x="754" y="1466"/>
                </a:lnTo>
                <a:lnTo>
                  <a:pt x="746" y="1515"/>
                </a:lnTo>
                <a:lnTo>
                  <a:pt x="737" y="1566"/>
                </a:lnTo>
                <a:lnTo>
                  <a:pt x="730" y="1618"/>
                </a:lnTo>
                <a:lnTo>
                  <a:pt x="723" y="1669"/>
                </a:lnTo>
                <a:lnTo>
                  <a:pt x="720" y="1722"/>
                </a:lnTo>
                <a:lnTo>
                  <a:pt x="716" y="1775"/>
                </a:lnTo>
                <a:lnTo>
                  <a:pt x="714" y="1829"/>
                </a:lnTo>
                <a:lnTo>
                  <a:pt x="712" y="1883"/>
                </a:lnTo>
                <a:lnTo>
                  <a:pt x="712" y="1936"/>
                </a:lnTo>
                <a:lnTo>
                  <a:pt x="714" y="1992"/>
                </a:lnTo>
                <a:lnTo>
                  <a:pt x="716" y="2048"/>
                </a:lnTo>
                <a:lnTo>
                  <a:pt x="723" y="2141"/>
                </a:lnTo>
                <a:lnTo>
                  <a:pt x="735" y="2237"/>
                </a:lnTo>
                <a:lnTo>
                  <a:pt x="747" y="2336"/>
                </a:lnTo>
                <a:lnTo>
                  <a:pt x="763" y="2437"/>
                </a:lnTo>
                <a:lnTo>
                  <a:pt x="780" y="2540"/>
                </a:lnTo>
                <a:lnTo>
                  <a:pt x="801" y="2644"/>
                </a:lnTo>
                <a:lnTo>
                  <a:pt x="823" y="2749"/>
                </a:lnTo>
                <a:lnTo>
                  <a:pt x="846" y="2856"/>
                </a:lnTo>
                <a:lnTo>
                  <a:pt x="872" y="2962"/>
                </a:lnTo>
                <a:lnTo>
                  <a:pt x="899" y="3069"/>
                </a:lnTo>
                <a:lnTo>
                  <a:pt x="926" y="3176"/>
                </a:lnTo>
                <a:lnTo>
                  <a:pt x="955" y="3281"/>
                </a:lnTo>
                <a:lnTo>
                  <a:pt x="985" y="3385"/>
                </a:lnTo>
                <a:lnTo>
                  <a:pt x="1014" y="3490"/>
                </a:lnTo>
                <a:lnTo>
                  <a:pt x="1045" y="3591"/>
                </a:lnTo>
                <a:lnTo>
                  <a:pt x="1075" y="3691"/>
                </a:lnTo>
                <a:lnTo>
                  <a:pt x="404" y="3521"/>
                </a:lnTo>
                <a:lnTo>
                  <a:pt x="0" y="5397"/>
                </a:lnTo>
                <a:lnTo>
                  <a:pt x="1362" y="4724"/>
                </a:lnTo>
                <a:lnTo>
                  <a:pt x="1768" y="5800"/>
                </a:lnTo>
                <a:lnTo>
                  <a:pt x="2174" y="4724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725833" y="3280024"/>
            <a:ext cx="377723" cy="374555"/>
            <a:chOff x="4305549" y="3084249"/>
            <a:chExt cx="475896" cy="47190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4326432" y="3097451"/>
              <a:ext cx="438654" cy="438653"/>
              <a:chOff x="4326432" y="3097451"/>
              <a:chExt cx="438654" cy="438653"/>
            </a:xfrm>
          </p:grpSpPr>
          <p:sp>
            <p:nvSpPr>
              <p:cNvPr id="115" name="任意多边形 76"/>
              <p:cNvSpPr/>
              <p:nvPr/>
            </p:nvSpPr>
            <p:spPr>
              <a:xfrm rot="16200000">
                <a:off x="4326432" y="3097451"/>
                <a:ext cx="196468" cy="196467"/>
              </a:xfrm>
              <a:custGeom>
                <a:avLst/>
                <a:gdLst>
                  <a:gd name="connsiteX0" fmla="*/ 196468 w 196468"/>
                  <a:gd name="connsiteY0" fmla="*/ 196467 h 196467"/>
                  <a:gd name="connsiteX1" fmla="*/ 0 w 196468"/>
                  <a:gd name="connsiteY1" fmla="*/ 196467 h 196467"/>
                  <a:gd name="connsiteX2" fmla="*/ 0 w 196468"/>
                  <a:gd name="connsiteY2" fmla="*/ 0 h 196467"/>
                  <a:gd name="connsiteX3" fmla="*/ 21807 w 196468"/>
                  <a:gd name="connsiteY3" fmla="*/ 2198 h 196467"/>
                  <a:gd name="connsiteX4" fmla="*/ 194269 w 196468"/>
                  <a:gd name="connsiteY4" fmla="*/ 174660 h 196467"/>
                  <a:gd name="connsiteX5" fmla="*/ 196468 w 196468"/>
                  <a:gd name="connsiteY5" fmla="*/ 196467 h 196467"/>
                  <a:gd name="connsiteX0-1" fmla="*/ 0 w 196468"/>
                  <a:gd name="connsiteY0-2" fmla="*/ 196467 h 287907"/>
                  <a:gd name="connsiteX1-3" fmla="*/ 0 w 196468"/>
                  <a:gd name="connsiteY1-4" fmla="*/ 0 h 287907"/>
                  <a:gd name="connsiteX2-5" fmla="*/ 21807 w 196468"/>
                  <a:gd name="connsiteY2-6" fmla="*/ 2198 h 287907"/>
                  <a:gd name="connsiteX3-7" fmla="*/ 194269 w 196468"/>
                  <a:gd name="connsiteY3-8" fmla="*/ 174660 h 287907"/>
                  <a:gd name="connsiteX4-9" fmla="*/ 196468 w 196468"/>
                  <a:gd name="connsiteY4-10" fmla="*/ 196467 h 287907"/>
                  <a:gd name="connsiteX5-11" fmla="*/ 91440 w 196468"/>
                  <a:gd name="connsiteY5-12" fmla="*/ 287907 h 287907"/>
                  <a:gd name="connsiteX0-13" fmla="*/ 0 w 196468"/>
                  <a:gd name="connsiteY0-14" fmla="*/ 0 h 287907"/>
                  <a:gd name="connsiteX1-15" fmla="*/ 21807 w 196468"/>
                  <a:gd name="connsiteY1-16" fmla="*/ 2198 h 287907"/>
                  <a:gd name="connsiteX2-17" fmla="*/ 194269 w 196468"/>
                  <a:gd name="connsiteY2-18" fmla="*/ 174660 h 287907"/>
                  <a:gd name="connsiteX3-19" fmla="*/ 196468 w 196468"/>
                  <a:gd name="connsiteY3-20" fmla="*/ 196467 h 287907"/>
                  <a:gd name="connsiteX4-21" fmla="*/ 91440 w 196468"/>
                  <a:gd name="connsiteY4-22" fmla="*/ 287907 h 287907"/>
                  <a:gd name="connsiteX0-23" fmla="*/ 0 w 196468"/>
                  <a:gd name="connsiteY0-24" fmla="*/ 0 h 196467"/>
                  <a:gd name="connsiteX1-25" fmla="*/ 21807 w 196468"/>
                  <a:gd name="connsiteY1-26" fmla="*/ 2198 h 196467"/>
                  <a:gd name="connsiteX2-27" fmla="*/ 194269 w 196468"/>
                  <a:gd name="connsiteY2-28" fmla="*/ 174660 h 196467"/>
                  <a:gd name="connsiteX3-29" fmla="*/ 196468 w 196468"/>
                  <a:gd name="connsiteY3-30" fmla="*/ 196467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8" h="196467">
                    <a:moveTo>
                      <a:pt x="0" y="0"/>
                    </a:moveTo>
                    <a:lnTo>
                      <a:pt x="21807" y="2198"/>
                    </a:lnTo>
                    <a:cubicBezTo>
                      <a:pt x="108373" y="19912"/>
                      <a:pt x="176555" y="88094"/>
                      <a:pt x="194269" y="174660"/>
                    </a:cubicBezTo>
                    <a:lnTo>
                      <a:pt x="196468" y="196467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16" name="任意多边形 77"/>
              <p:cNvSpPr/>
              <p:nvPr/>
            </p:nvSpPr>
            <p:spPr>
              <a:xfrm rot="16200000">
                <a:off x="4568619" y="3097451"/>
                <a:ext cx="196467" cy="196467"/>
              </a:xfrm>
              <a:custGeom>
                <a:avLst/>
                <a:gdLst>
                  <a:gd name="connsiteX0" fmla="*/ 196467 w 196467"/>
                  <a:gd name="connsiteY0" fmla="*/ 0 h 196467"/>
                  <a:gd name="connsiteX1" fmla="*/ 194269 w 196467"/>
                  <a:gd name="connsiteY1" fmla="*/ 21806 h 196467"/>
                  <a:gd name="connsiteX2" fmla="*/ 21807 w 196467"/>
                  <a:gd name="connsiteY2" fmla="*/ 194268 h 196467"/>
                  <a:gd name="connsiteX3" fmla="*/ 0 w 196467"/>
                  <a:gd name="connsiteY3" fmla="*/ 196467 h 196467"/>
                  <a:gd name="connsiteX4" fmla="*/ 0 w 196467"/>
                  <a:gd name="connsiteY4" fmla="*/ 0 h 196467"/>
                  <a:gd name="connsiteX5" fmla="*/ 196467 w 196467"/>
                  <a:gd name="connsiteY5" fmla="*/ 0 h 196467"/>
                  <a:gd name="connsiteX0-1" fmla="*/ 0 w 196467"/>
                  <a:gd name="connsiteY0-2" fmla="*/ 0 h 196467"/>
                  <a:gd name="connsiteX1-3" fmla="*/ 196467 w 196467"/>
                  <a:gd name="connsiteY1-4" fmla="*/ 0 h 196467"/>
                  <a:gd name="connsiteX2-5" fmla="*/ 194269 w 196467"/>
                  <a:gd name="connsiteY2-6" fmla="*/ 21806 h 196467"/>
                  <a:gd name="connsiteX3-7" fmla="*/ 21807 w 196467"/>
                  <a:gd name="connsiteY3-8" fmla="*/ 194268 h 196467"/>
                  <a:gd name="connsiteX4-9" fmla="*/ 0 w 196467"/>
                  <a:gd name="connsiteY4-10" fmla="*/ 196467 h 196467"/>
                  <a:gd name="connsiteX5-11" fmla="*/ 91440 w 196467"/>
                  <a:gd name="connsiteY5-12" fmla="*/ 91440 h 196467"/>
                  <a:gd name="connsiteX0-13" fmla="*/ 196467 w 196467"/>
                  <a:gd name="connsiteY0-14" fmla="*/ 0 h 196467"/>
                  <a:gd name="connsiteX1-15" fmla="*/ 194269 w 196467"/>
                  <a:gd name="connsiteY1-16" fmla="*/ 21806 h 196467"/>
                  <a:gd name="connsiteX2-17" fmla="*/ 21807 w 196467"/>
                  <a:gd name="connsiteY2-18" fmla="*/ 194268 h 196467"/>
                  <a:gd name="connsiteX3-19" fmla="*/ 0 w 196467"/>
                  <a:gd name="connsiteY3-20" fmla="*/ 196467 h 196467"/>
                  <a:gd name="connsiteX4-21" fmla="*/ 91440 w 196467"/>
                  <a:gd name="connsiteY4-22" fmla="*/ 91440 h 196467"/>
                  <a:gd name="connsiteX0-23" fmla="*/ 196467 w 196467"/>
                  <a:gd name="connsiteY0-24" fmla="*/ 0 h 196467"/>
                  <a:gd name="connsiteX1-25" fmla="*/ 194269 w 196467"/>
                  <a:gd name="connsiteY1-26" fmla="*/ 21806 h 196467"/>
                  <a:gd name="connsiteX2-27" fmla="*/ 21807 w 196467"/>
                  <a:gd name="connsiteY2-28" fmla="*/ 194268 h 196467"/>
                  <a:gd name="connsiteX3-29" fmla="*/ 0 w 196467"/>
                  <a:gd name="connsiteY3-30" fmla="*/ 196467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7" h="196467">
                    <a:moveTo>
                      <a:pt x="196467" y="0"/>
                    </a:moveTo>
                    <a:lnTo>
                      <a:pt x="194269" y="21806"/>
                    </a:lnTo>
                    <a:cubicBezTo>
                      <a:pt x="176555" y="108372"/>
                      <a:pt x="108373" y="176554"/>
                      <a:pt x="21807" y="194268"/>
                    </a:cubicBezTo>
                    <a:lnTo>
                      <a:pt x="0" y="196467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17" name="任意多边形 78"/>
              <p:cNvSpPr/>
              <p:nvPr/>
            </p:nvSpPr>
            <p:spPr>
              <a:xfrm rot="16200000">
                <a:off x="4326433" y="3339637"/>
                <a:ext cx="196467" cy="196467"/>
              </a:xfrm>
              <a:custGeom>
                <a:avLst/>
                <a:gdLst>
                  <a:gd name="connsiteX0" fmla="*/ 196467 w 196467"/>
                  <a:gd name="connsiteY0" fmla="*/ 0 h 196467"/>
                  <a:gd name="connsiteX1" fmla="*/ 196467 w 196467"/>
                  <a:gd name="connsiteY1" fmla="*/ 196467 h 196467"/>
                  <a:gd name="connsiteX2" fmla="*/ 0 w 196467"/>
                  <a:gd name="connsiteY2" fmla="*/ 196467 h 196467"/>
                  <a:gd name="connsiteX3" fmla="*/ 2199 w 196467"/>
                  <a:gd name="connsiteY3" fmla="*/ 174660 h 196467"/>
                  <a:gd name="connsiteX4" fmla="*/ 174661 w 196467"/>
                  <a:gd name="connsiteY4" fmla="*/ 2198 h 196467"/>
                  <a:gd name="connsiteX5" fmla="*/ 196467 w 196467"/>
                  <a:gd name="connsiteY5" fmla="*/ 0 h 196467"/>
                  <a:gd name="connsiteX0-1" fmla="*/ 196467 w 287907"/>
                  <a:gd name="connsiteY0-2" fmla="*/ 196467 h 287907"/>
                  <a:gd name="connsiteX1-3" fmla="*/ 0 w 287907"/>
                  <a:gd name="connsiteY1-4" fmla="*/ 196467 h 287907"/>
                  <a:gd name="connsiteX2-5" fmla="*/ 2199 w 287907"/>
                  <a:gd name="connsiteY2-6" fmla="*/ 174660 h 287907"/>
                  <a:gd name="connsiteX3-7" fmla="*/ 174661 w 287907"/>
                  <a:gd name="connsiteY3-8" fmla="*/ 2198 h 287907"/>
                  <a:gd name="connsiteX4-9" fmla="*/ 196467 w 287907"/>
                  <a:gd name="connsiteY4-10" fmla="*/ 0 h 287907"/>
                  <a:gd name="connsiteX5-11" fmla="*/ 287907 w 287907"/>
                  <a:gd name="connsiteY5-12" fmla="*/ 287907 h 287907"/>
                  <a:gd name="connsiteX0-13" fmla="*/ 196467 w 196467"/>
                  <a:gd name="connsiteY0-14" fmla="*/ 196467 h 196467"/>
                  <a:gd name="connsiteX1-15" fmla="*/ 0 w 196467"/>
                  <a:gd name="connsiteY1-16" fmla="*/ 196467 h 196467"/>
                  <a:gd name="connsiteX2-17" fmla="*/ 2199 w 196467"/>
                  <a:gd name="connsiteY2-18" fmla="*/ 174660 h 196467"/>
                  <a:gd name="connsiteX3-19" fmla="*/ 174661 w 196467"/>
                  <a:gd name="connsiteY3-20" fmla="*/ 2198 h 196467"/>
                  <a:gd name="connsiteX4-21" fmla="*/ 196467 w 196467"/>
                  <a:gd name="connsiteY4-22" fmla="*/ 0 h 196467"/>
                  <a:gd name="connsiteX0-23" fmla="*/ 0 w 196467"/>
                  <a:gd name="connsiteY0-24" fmla="*/ 196467 h 196467"/>
                  <a:gd name="connsiteX1-25" fmla="*/ 2199 w 196467"/>
                  <a:gd name="connsiteY1-26" fmla="*/ 174660 h 196467"/>
                  <a:gd name="connsiteX2-27" fmla="*/ 174661 w 196467"/>
                  <a:gd name="connsiteY2-28" fmla="*/ 2198 h 196467"/>
                  <a:gd name="connsiteX3-29" fmla="*/ 196467 w 196467"/>
                  <a:gd name="connsiteY3-30" fmla="*/ 0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7" h="196467">
                    <a:moveTo>
                      <a:pt x="0" y="196467"/>
                    </a:moveTo>
                    <a:lnTo>
                      <a:pt x="2199" y="174660"/>
                    </a:lnTo>
                    <a:cubicBezTo>
                      <a:pt x="19913" y="88094"/>
                      <a:pt x="88095" y="19912"/>
                      <a:pt x="174661" y="2198"/>
                    </a:cubicBezTo>
                    <a:lnTo>
                      <a:pt x="196467" y="0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18" name="任意多边形 79"/>
              <p:cNvSpPr/>
              <p:nvPr/>
            </p:nvSpPr>
            <p:spPr>
              <a:xfrm rot="16200000">
                <a:off x="4568619" y="3339637"/>
                <a:ext cx="196466" cy="196467"/>
              </a:xfrm>
              <a:custGeom>
                <a:avLst/>
                <a:gdLst>
                  <a:gd name="connsiteX0" fmla="*/ 196466 w 196466"/>
                  <a:gd name="connsiteY0" fmla="*/ 0 h 196467"/>
                  <a:gd name="connsiteX1" fmla="*/ 196466 w 196466"/>
                  <a:gd name="connsiteY1" fmla="*/ 196467 h 196467"/>
                  <a:gd name="connsiteX2" fmla="*/ 174660 w 196466"/>
                  <a:gd name="connsiteY2" fmla="*/ 194268 h 196467"/>
                  <a:gd name="connsiteX3" fmla="*/ 2198 w 196466"/>
                  <a:gd name="connsiteY3" fmla="*/ 21806 h 196467"/>
                  <a:gd name="connsiteX4" fmla="*/ 0 w 196466"/>
                  <a:gd name="connsiteY4" fmla="*/ 0 h 196467"/>
                  <a:gd name="connsiteX5" fmla="*/ 196466 w 196466"/>
                  <a:gd name="connsiteY5" fmla="*/ 0 h 196467"/>
                  <a:gd name="connsiteX0-1" fmla="*/ 196466 w 287906"/>
                  <a:gd name="connsiteY0-2" fmla="*/ 0 h 196467"/>
                  <a:gd name="connsiteX1-3" fmla="*/ 196466 w 287906"/>
                  <a:gd name="connsiteY1-4" fmla="*/ 196467 h 196467"/>
                  <a:gd name="connsiteX2-5" fmla="*/ 174660 w 287906"/>
                  <a:gd name="connsiteY2-6" fmla="*/ 194268 h 196467"/>
                  <a:gd name="connsiteX3-7" fmla="*/ 2198 w 287906"/>
                  <a:gd name="connsiteY3-8" fmla="*/ 21806 h 196467"/>
                  <a:gd name="connsiteX4-9" fmla="*/ 0 w 287906"/>
                  <a:gd name="connsiteY4-10" fmla="*/ 0 h 196467"/>
                  <a:gd name="connsiteX5-11" fmla="*/ 287906 w 287906"/>
                  <a:gd name="connsiteY5-12" fmla="*/ 91440 h 196467"/>
                  <a:gd name="connsiteX0-13" fmla="*/ 196466 w 196466"/>
                  <a:gd name="connsiteY0-14" fmla="*/ 0 h 196467"/>
                  <a:gd name="connsiteX1-15" fmla="*/ 196466 w 196466"/>
                  <a:gd name="connsiteY1-16" fmla="*/ 196467 h 196467"/>
                  <a:gd name="connsiteX2-17" fmla="*/ 174660 w 196466"/>
                  <a:gd name="connsiteY2-18" fmla="*/ 194268 h 196467"/>
                  <a:gd name="connsiteX3-19" fmla="*/ 2198 w 196466"/>
                  <a:gd name="connsiteY3-20" fmla="*/ 21806 h 196467"/>
                  <a:gd name="connsiteX4-21" fmla="*/ 0 w 196466"/>
                  <a:gd name="connsiteY4-22" fmla="*/ 0 h 196467"/>
                  <a:gd name="connsiteX0-23" fmla="*/ 196466 w 196466"/>
                  <a:gd name="connsiteY0-24" fmla="*/ 196467 h 196467"/>
                  <a:gd name="connsiteX1-25" fmla="*/ 174660 w 196466"/>
                  <a:gd name="connsiteY1-26" fmla="*/ 194268 h 196467"/>
                  <a:gd name="connsiteX2-27" fmla="*/ 2198 w 196466"/>
                  <a:gd name="connsiteY2-28" fmla="*/ 21806 h 196467"/>
                  <a:gd name="connsiteX3-29" fmla="*/ 0 w 196466"/>
                  <a:gd name="connsiteY3-30" fmla="*/ 0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6" h="196467">
                    <a:moveTo>
                      <a:pt x="196466" y="196467"/>
                    </a:moveTo>
                    <a:lnTo>
                      <a:pt x="174660" y="194268"/>
                    </a:lnTo>
                    <a:cubicBezTo>
                      <a:pt x="88094" y="176554"/>
                      <a:pt x="19912" y="108372"/>
                      <a:pt x="2198" y="21806"/>
                    </a:cubicBezTo>
                    <a:lnTo>
                      <a:pt x="0" y="0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</p:grpSp>
        <p:sp>
          <p:nvSpPr>
            <p:cNvPr id="111" name="等腰三角形 41"/>
            <p:cNvSpPr/>
            <p:nvPr/>
          </p:nvSpPr>
          <p:spPr>
            <a:xfrm rot="10800000">
              <a:off x="4536226" y="3084249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12" name="等腰三角形 41"/>
            <p:cNvSpPr/>
            <p:nvPr/>
          </p:nvSpPr>
          <p:spPr>
            <a:xfrm rot="16200000" flipH="1">
              <a:off x="4749188" y="3294053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13" name="等腰三角形 41"/>
            <p:cNvSpPr/>
            <p:nvPr/>
          </p:nvSpPr>
          <p:spPr>
            <a:xfrm rot="5400000">
              <a:off x="4318741" y="3296382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14" name="等腰三角形 41"/>
            <p:cNvSpPr/>
            <p:nvPr/>
          </p:nvSpPr>
          <p:spPr>
            <a:xfrm rot="10800000" flipH="1" flipV="1">
              <a:off x="4536226" y="3510705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sp>
        <p:nvSpPr>
          <p:cNvPr id="119" name="KSO_Shape"/>
          <p:cNvSpPr/>
          <p:nvPr/>
        </p:nvSpPr>
        <p:spPr bwMode="auto">
          <a:xfrm rot="15547481" flipH="1">
            <a:off x="5409511" y="4282866"/>
            <a:ext cx="65312" cy="107069"/>
          </a:xfrm>
          <a:custGeom>
            <a:avLst/>
            <a:gdLst>
              <a:gd name="T0" fmla="*/ 1029029 w 3535"/>
              <a:gd name="T1" fmla="*/ 1156466 h 5800"/>
              <a:gd name="T2" fmla="*/ 818493 w 3535"/>
              <a:gd name="T3" fmla="*/ 1179458 h 5800"/>
              <a:gd name="T4" fmla="*/ 848054 w 3535"/>
              <a:gd name="T5" fmla="*/ 1077639 h 5800"/>
              <a:gd name="T6" fmla="*/ 875315 w 3535"/>
              <a:gd name="T7" fmla="*/ 972864 h 5800"/>
              <a:gd name="T8" fmla="*/ 898635 w 3535"/>
              <a:gd name="T9" fmla="*/ 868417 h 5800"/>
              <a:gd name="T10" fmla="*/ 916371 w 3535"/>
              <a:gd name="T11" fmla="*/ 767255 h 5800"/>
              <a:gd name="T12" fmla="*/ 926553 w 3535"/>
              <a:gd name="T13" fmla="*/ 672662 h 5800"/>
              <a:gd name="T14" fmla="*/ 927538 w 3535"/>
              <a:gd name="T15" fmla="*/ 635876 h 5800"/>
              <a:gd name="T16" fmla="*/ 926553 w 3535"/>
              <a:gd name="T17" fmla="*/ 582996 h 5800"/>
              <a:gd name="T18" fmla="*/ 921955 w 3535"/>
              <a:gd name="T19" fmla="*/ 531429 h 5800"/>
              <a:gd name="T20" fmla="*/ 914072 w 3535"/>
              <a:gd name="T21" fmla="*/ 481505 h 5800"/>
              <a:gd name="T22" fmla="*/ 903233 w 3535"/>
              <a:gd name="T23" fmla="*/ 433223 h 5800"/>
              <a:gd name="T24" fmla="*/ 889438 w 3535"/>
              <a:gd name="T25" fmla="*/ 387241 h 5800"/>
              <a:gd name="T26" fmla="*/ 873673 w 3535"/>
              <a:gd name="T27" fmla="*/ 342900 h 5800"/>
              <a:gd name="T28" fmla="*/ 855936 w 3535"/>
              <a:gd name="T29" fmla="*/ 301187 h 5800"/>
              <a:gd name="T30" fmla="*/ 836230 w 3535"/>
              <a:gd name="T31" fmla="*/ 261773 h 5800"/>
              <a:gd name="T32" fmla="*/ 808640 w 3535"/>
              <a:gd name="T33" fmla="*/ 212178 h 5800"/>
              <a:gd name="T34" fmla="*/ 763314 w 3535"/>
              <a:gd name="T35" fmla="*/ 146816 h 5800"/>
              <a:gd name="T36" fmla="*/ 717660 w 3535"/>
              <a:gd name="T37" fmla="*/ 92622 h 5800"/>
              <a:gd name="T38" fmla="*/ 673319 w 3535"/>
              <a:gd name="T39" fmla="*/ 50253 h 5800"/>
              <a:gd name="T40" fmla="*/ 632592 w 3535"/>
              <a:gd name="T41" fmla="*/ 20035 h 5800"/>
              <a:gd name="T42" fmla="*/ 608943 w 3535"/>
              <a:gd name="T43" fmla="*/ 7226 h 5800"/>
              <a:gd name="T44" fmla="*/ 593835 w 3535"/>
              <a:gd name="T45" fmla="*/ 1971 h 5800"/>
              <a:gd name="T46" fmla="*/ 580697 w 3535"/>
              <a:gd name="T47" fmla="*/ 0 h 5800"/>
              <a:gd name="T48" fmla="*/ 572486 w 3535"/>
              <a:gd name="T49" fmla="*/ 657 h 5800"/>
              <a:gd name="T50" fmla="*/ 558034 w 3535"/>
              <a:gd name="T51" fmla="*/ 5255 h 5800"/>
              <a:gd name="T52" fmla="*/ 541283 w 3535"/>
              <a:gd name="T53" fmla="*/ 12809 h 5800"/>
              <a:gd name="T54" fmla="*/ 502526 w 3535"/>
              <a:gd name="T55" fmla="*/ 38428 h 5800"/>
              <a:gd name="T56" fmla="*/ 459171 w 3535"/>
              <a:gd name="T57" fmla="*/ 77185 h 5800"/>
              <a:gd name="T58" fmla="*/ 413517 w 3535"/>
              <a:gd name="T59" fmla="*/ 127438 h 5800"/>
              <a:gd name="T60" fmla="*/ 368191 w 3535"/>
              <a:gd name="T61" fmla="*/ 189515 h 5800"/>
              <a:gd name="T62" fmla="*/ 332390 w 3535"/>
              <a:gd name="T63" fmla="*/ 248635 h 5800"/>
              <a:gd name="T64" fmla="*/ 312026 w 3535"/>
              <a:gd name="T65" fmla="*/ 287721 h 5800"/>
              <a:gd name="T66" fmla="*/ 293633 w 3535"/>
              <a:gd name="T67" fmla="*/ 328777 h 5800"/>
              <a:gd name="T68" fmla="*/ 277210 w 3535"/>
              <a:gd name="T69" fmla="*/ 371803 h 5800"/>
              <a:gd name="T70" fmla="*/ 263087 w 3535"/>
              <a:gd name="T71" fmla="*/ 417458 h 5800"/>
              <a:gd name="T72" fmla="*/ 250935 w 3535"/>
              <a:gd name="T73" fmla="*/ 465083 h 5800"/>
              <a:gd name="T74" fmla="*/ 242066 w 3535"/>
              <a:gd name="T75" fmla="*/ 514350 h 5800"/>
              <a:gd name="T76" fmla="*/ 236483 w 3535"/>
              <a:gd name="T77" fmla="*/ 565588 h 5800"/>
              <a:gd name="T78" fmla="*/ 233855 w 3535"/>
              <a:gd name="T79" fmla="*/ 618468 h 5800"/>
              <a:gd name="T80" fmla="*/ 235169 w 3535"/>
              <a:gd name="T81" fmla="*/ 672662 h 5800"/>
              <a:gd name="T82" fmla="*/ 241410 w 3535"/>
              <a:gd name="T83" fmla="*/ 734739 h 5800"/>
              <a:gd name="T84" fmla="*/ 256190 w 3535"/>
              <a:gd name="T85" fmla="*/ 834259 h 5800"/>
              <a:gd name="T86" fmla="*/ 277867 w 3535"/>
              <a:gd name="T87" fmla="*/ 938048 h 5800"/>
              <a:gd name="T88" fmla="*/ 304143 w 3535"/>
              <a:gd name="T89" fmla="*/ 1043152 h 5800"/>
              <a:gd name="T90" fmla="*/ 333047 w 3535"/>
              <a:gd name="T91" fmla="*/ 1146284 h 5800"/>
              <a:gd name="T92" fmla="*/ 132693 w 3535"/>
              <a:gd name="T93" fmla="*/ 1156466 h 5800"/>
              <a:gd name="T94" fmla="*/ 580697 w 3535"/>
              <a:gd name="T95" fmla="*/ 1905000 h 58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535" h="5800">
                <a:moveTo>
                  <a:pt x="2174" y="4724"/>
                </a:moveTo>
                <a:lnTo>
                  <a:pt x="3535" y="5397"/>
                </a:lnTo>
                <a:lnTo>
                  <a:pt x="3133" y="3521"/>
                </a:lnTo>
                <a:lnTo>
                  <a:pt x="2462" y="3691"/>
                </a:lnTo>
                <a:lnTo>
                  <a:pt x="2492" y="3591"/>
                </a:lnTo>
                <a:lnTo>
                  <a:pt x="2523" y="3490"/>
                </a:lnTo>
                <a:lnTo>
                  <a:pt x="2552" y="3385"/>
                </a:lnTo>
                <a:lnTo>
                  <a:pt x="2582" y="3281"/>
                </a:lnTo>
                <a:lnTo>
                  <a:pt x="2611" y="3176"/>
                </a:lnTo>
                <a:lnTo>
                  <a:pt x="2638" y="3069"/>
                </a:lnTo>
                <a:lnTo>
                  <a:pt x="2665" y="2962"/>
                </a:lnTo>
                <a:lnTo>
                  <a:pt x="2691" y="2856"/>
                </a:lnTo>
                <a:lnTo>
                  <a:pt x="2714" y="2749"/>
                </a:lnTo>
                <a:lnTo>
                  <a:pt x="2736" y="2644"/>
                </a:lnTo>
                <a:lnTo>
                  <a:pt x="2757" y="2540"/>
                </a:lnTo>
                <a:lnTo>
                  <a:pt x="2774" y="2437"/>
                </a:lnTo>
                <a:lnTo>
                  <a:pt x="2790" y="2336"/>
                </a:lnTo>
                <a:lnTo>
                  <a:pt x="2802" y="2237"/>
                </a:lnTo>
                <a:lnTo>
                  <a:pt x="2813" y="2141"/>
                </a:lnTo>
                <a:lnTo>
                  <a:pt x="2821" y="2048"/>
                </a:lnTo>
                <a:lnTo>
                  <a:pt x="2823" y="1992"/>
                </a:lnTo>
                <a:lnTo>
                  <a:pt x="2824" y="1936"/>
                </a:lnTo>
                <a:lnTo>
                  <a:pt x="2824" y="1883"/>
                </a:lnTo>
                <a:lnTo>
                  <a:pt x="2823" y="1829"/>
                </a:lnTo>
                <a:lnTo>
                  <a:pt x="2821" y="1775"/>
                </a:lnTo>
                <a:lnTo>
                  <a:pt x="2817" y="1722"/>
                </a:lnTo>
                <a:lnTo>
                  <a:pt x="2813" y="1669"/>
                </a:lnTo>
                <a:lnTo>
                  <a:pt x="2807" y="1618"/>
                </a:lnTo>
                <a:lnTo>
                  <a:pt x="2800" y="1566"/>
                </a:lnTo>
                <a:lnTo>
                  <a:pt x="2791" y="1515"/>
                </a:lnTo>
                <a:lnTo>
                  <a:pt x="2783" y="1466"/>
                </a:lnTo>
                <a:lnTo>
                  <a:pt x="2773" y="1416"/>
                </a:lnTo>
                <a:lnTo>
                  <a:pt x="2762" y="1367"/>
                </a:lnTo>
                <a:lnTo>
                  <a:pt x="2750" y="1319"/>
                </a:lnTo>
                <a:lnTo>
                  <a:pt x="2736" y="1271"/>
                </a:lnTo>
                <a:lnTo>
                  <a:pt x="2723" y="1224"/>
                </a:lnTo>
                <a:lnTo>
                  <a:pt x="2708" y="1179"/>
                </a:lnTo>
                <a:lnTo>
                  <a:pt x="2693" y="1132"/>
                </a:lnTo>
                <a:lnTo>
                  <a:pt x="2677" y="1088"/>
                </a:lnTo>
                <a:lnTo>
                  <a:pt x="2660" y="1044"/>
                </a:lnTo>
                <a:lnTo>
                  <a:pt x="2643" y="1001"/>
                </a:lnTo>
                <a:lnTo>
                  <a:pt x="2625" y="958"/>
                </a:lnTo>
                <a:lnTo>
                  <a:pt x="2606" y="917"/>
                </a:lnTo>
                <a:lnTo>
                  <a:pt x="2587" y="876"/>
                </a:lnTo>
                <a:lnTo>
                  <a:pt x="2567" y="836"/>
                </a:lnTo>
                <a:lnTo>
                  <a:pt x="2546" y="797"/>
                </a:lnTo>
                <a:lnTo>
                  <a:pt x="2525" y="757"/>
                </a:lnTo>
                <a:lnTo>
                  <a:pt x="2505" y="719"/>
                </a:lnTo>
                <a:lnTo>
                  <a:pt x="2462" y="646"/>
                </a:lnTo>
                <a:lnTo>
                  <a:pt x="2416" y="577"/>
                </a:lnTo>
                <a:lnTo>
                  <a:pt x="2371" y="511"/>
                </a:lnTo>
                <a:lnTo>
                  <a:pt x="2324" y="447"/>
                </a:lnTo>
                <a:lnTo>
                  <a:pt x="2278" y="388"/>
                </a:lnTo>
                <a:lnTo>
                  <a:pt x="2231" y="333"/>
                </a:lnTo>
                <a:lnTo>
                  <a:pt x="2185" y="282"/>
                </a:lnTo>
                <a:lnTo>
                  <a:pt x="2139" y="235"/>
                </a:lnTo>
                <a:lnTo>
                  <a:pt x="2094" y="191"/>
                </a:lnTo>
                <a:lnTo>
                  <a:pt x="2050" y="153"/>
                </a:lnTo>
                <a:lnTo>
                  <a:pt x="2007" y="117"/>
                </a:lnTo>
                <a:lnTo>
                  <a:pt x="1965" y="87"/>
                </a:lnTo>
                <a:lnTo>
                  <a:pt x="1926" y="61"/>
                </a:lnTo>
                <a:lnTo>
                  <a:pt x="1889" y="39"/>
                </a:lnTo>
                <a:lnTo>
                  <a:pt x="1871" y="30"/>
                </a:lnTo>
                <a:lnTo>
                  <a:pt x="1854" y="22"/>
                </a:lnTo>
                <a:lnTo>
                  <a:pt x="1838" y="16"/>
                </a:lnTo>
                <a:lnTo>
                  <a:pt x="1823" y="10"/>
                </a:lnTo>
                <a:lnTo>
                  <a:pt x="1808" y="6"/>
                </a:lnTo>
                <a:lnTo>
                  <a:pt x="1794" y="2"/>
                </a:lnTo>
                <a:lnTo>
                  <a:pt x="1780" y="1"/>
                </a:lnTo>
                <a:lnTo>
                  <a:pt x="1768" y="0"/>
                </a:lnTo>
                <a:lnTo>
                  <a:pt x="1757" y="1"/>
                </a:lnTo>
                <a:lnTo>
                  <a:pt x="1743" y="2"/>
                </a:lnTo>
                <a:lnTo>
                  <a:pt x="1729" y="6"/>
                </a:lnTo>
                <a:lnTo>
                  <a:pt x="1714" y="10"/>
                </a:lnTo>
                <a:lnTo>
                  <a:pt x="1699" y="16"/>
                </a:lnTo>
                <a:lnTo>
                  <a:pt x="1682" y="22"/>
                </a:lnTo>
                <a:lnTo>
                  <a:pt x="1666" y="30"/>
                </a:lnTo>
                <a:lnTo>
                  <a:pt x="1648" y="39"/>
                </a:lnTo>
                <a:lnTo>
                  <a:pt x="1611" y="61"/>
                </a:lnTo>
                <a:lnTo>
                  <a:pt x="1572" y="87"/>
                </a:lnTo>
                <a:lnTo>
                  <a:pt x="1530" y="117"/>
                </a:lnTo>
                <a:lnTo>
                  <a:pt x="1487" y="153"/>
                </a:lnTo>
                <a:lnTo>
                  <a:pt x="1443" y="191"/>
                </a:lnTo>
                <a:lnTo>
                  <a:pt x="1398" y="235"/>
                </a:lnTo>
                <a:lnTo>
                  <a:pt x="1352" y="282"/>
                </a:lnTo>
                <a:lnTo>
                  <a:pt x="1306" y="333"/>
                </a:lnTo>
                <a:lnTo>
                  <a:pt x="1259" y="388"/>
                </a:lnTo>
                <a:lnTo>
                  <a:pt x="1213" y="447"/>
                </a:lnTo>
                <a:lnTo>
                  <a:pt x="1166" y="511"/>
                </a:lnTo>
                <a:lnTo>
                  <a:pt x="1121" y="577"/>
                </a:lnTo>
                <a:lnTo>
                  <a:pt x="1075" y="646"/>
                </a:lnTo>
                <a:lnTo>
                  <a:pt x="1032" y="719"/>
                </a:lnTo>
                <a:lnTo>
                  <a:pt x="1012" y="757"/>
                </a:lnTo>
                <a:lnTo>
                  <a:pt x="991" y="797"/>
                </a:lnTo>
                <a:lnTo>
                  <a:pt x="970" y="836"/>
                </a:lnTo>
                <a:lnTo>
                  <a:pt x="950" y="876"/>
                </a:lnTo>
                <a:lnTo>
                  <a:pt x="931" y="917"/>
                </a:lnTo>
                <a:lnTo>
                  <a:pt x="912" y="958"/>
                </a:lnTo>
                <a:lnTo>
                  <a:pt x="894" y="1001"/>
                </a:lnTo>
                <a:lnTo>
                  <a:pt x="877" y="1044"/>
                </a:lnTo>
                <a:lnTo>
                  <a:pt x="860" y="1088"/>
                </a:lnTo>
                <a:lnTo>
                  <a:pt x="844" y="1132"/>
                </a:lnTo>
                <a:lnTo>
                  <a:pt x="829" y="1179"/>
                </a:lnTo>
                <a:lnTo>
                  <a:pt x="814" y="1224"/>
                </a:lnTo>
                <a:lnTo>
                  <a:pt x="801" y="1271"/>
                </a:lnTo>
                <a:lnTo>
                  <a:pt x="787" y="1319"/>
                </a:lnTo>
                <a:lnTo>
                  <a:pt x="775" y="1367"/>
                </a:lnTo>
                <a:lnTo>
                  <a:pt x="764" y="1416"/>
                </a:lnTo>
                <a:lnTo>
                  <a:pt x="754" y="1466"/>
                </a:lnTo>
                <a:lnTo>
                  <a:pt x="746" y="1515"/>
                </a:lnTo>
                <a:lnTo>
                  <a:pt x="737" y="1566"/>
                </a:lnTo>
                <a:lnTo>
                  <a:pt x="730" y="1618"/>
                </a:lnTo>
                <a:lnTo>
                  <a:pt x="723" y="1669"/>
                </a:lnTo>
                <a:lnTo>
                  <a:pt x="720" y="1722"/>
                </a:lnTo>
                <a:lnTo>
                  <a:pt x="716" y="1775"/>
                </a:lnTo>
                <a:lnTo>
                  <a:pt x="714" y="1829"/>
                </a:lnTo>
                <a:lnTo>
                  <a:pt x="712" y="1883"/>
                </a:lnTo>
                <a:lnTo>
                  <a:pt x="712" y="1936"/>
                </a:lnTo>
                <a:lnTo>
                  <a:pt x="714" y="1992"/>
                </a:lnTo>
                <a:lnTo>
                  <a:pt x="716" y="2048"/>
                </a:lnTo>
                <a:lnTo>
                  <a:pt x="723" y="2141"/>
                </a:lnTo>
                <a:lnTo>
                  <a:pt x="735" y="2237"/>
                </a:lnTo>
                <a:lnTo>
                  <a:pt x="747" y="2336"/>
                </a:lnTo>
                <a:lnTo>
                  <a:pt x="763" y="2437"/>
                </a:lnTo>
                <a:lnTo>
                  <a:pt x="780" y="2540"/>
                </a:lnTo>
                <a:lnTo>
                  <a:pt x="801" y="2644"/>
                </a:lnTo>
                <a:lnTo>
                  <a:pt x="823" y="2749"/>
                </a:lnTo>
                <a:lnTo>
                  <a:pt x="846" y="2856"/>
                </a:lnTo>
                <a:lnTo>
                  <a:pt x="872" y="2962"/>
                </a:lnTo>
                <a:lnTo>
                  <a:pt x="899" y="3069"/>
                </a:lnTo>
                <a:lnTo>
                  <a:pt x="926" y="3176"/>
                </a:lnTo>
                <a:lnTo>
                  <a:pt x="955" y="3281"/>
                </a:lnTo>
                <a:lnTo>
                  <a:pt x="985" y="3385"/>
                </a:lnTo>
                <a:lnTo>
                  <a:pt x="1014" y="3490"/>
                </a:lnTo>
                <a:lnTo>
                  <a:pt x="1045" y="3591"/>
                </a:lnTo>
                <a:lnTo>
                  <a:pt x="1075" y="3691"/>
                </a:lnTo>
                <a:lnTo>
                  <a:pt x="404" y="3521"/>
                </a:lnTo>
                <a:lnTo>
                  <a:pt x="0" y="5397"/>
                </a:lnTo>
                <a:lnTo>
                  <a:pt x="1362" y="4724"/>
                </a:lnTo>
                <a:lnTo>
                  <a:pt x="1768" y="5800"/>
                </a:lnTo>
                <a:lnTo>
                  <a:pt x="2174" y="4724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253305" y="4149122"/>
            <a:ext cx="377723" cy="374555"/>
            <a:chOff x="4305549" y="3084249"/>
            <a:chExt cx="475896" cy="47190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4326432" y="3097451"/>
              <a:ext cx="438654" cy="438653"/>
              <a:chOff x="4326432" y="3097451"/>
              <a:chExt cx="438654" cy="438653"/>
            </a:xfrm>
          </p:grpSpPr>
          <p:sp>
            <p:nvSpPr>
              <p:cNvPr id="126" name="任意多边形 88"/>
              <p:cNvSpPr/>
              <p:nvPr/>
            </p:nvSpPr>
            <p:spPr>
              <a:xfrm rot="16200000">
                <a:off x="4326432" y="3097451"/>
                <a:ext cx="196468" cy="196467"/>
              </a:xfrm>
              <a:custGeom>
                <a:avLst/>
                <a:gdLst>
                  <a:gd name="connsiteX0" fmla="*/ 196468 w 196468"/>
                  <a:gd name="connsiteY0" fmla="*/ 196467 h 196467"/>
                  <a:gd name="connsiteX1" fmla="*/ 0 w 196468"/>
                  <a:gd name="connsiteY1" fmla="*/ 196467 h 196467"/>
                  <a:gd name="connsiteX2" fmla="*/ 0 w 196468"/>
                  <a:gd name="connsiteY2" fmla="*/ 0 h 196467"/>
                  <a:gd name="connsiteX3" fmla="*/ 21807 w 196468"/>
                  <a:gd name="connsiteY3" fmla="*/ 2198 h 196467"/>
                  <a:gd name="connsiteX4" fmla="*/ 194269 w 196468"/>
                  <a:gd name="connsiteY4" fmla="*/ 174660 h 196467"/>
                  <a:gd name="connsiteX5" fmla="*/ 196468 w 196468"/>
                  <a:gd name="connsiteY5" fmla="*/ 196467 h 196467"/>
                  <a:gd name="connsiteX0-1" fmla="*/ 0 w 196468"/>
                  <a:gd name="connsiteY0-2" fmla="*/ 196467 h 287907"/>
                  <a:gd name="connsiteX1-3" fmla="*/ 0 w 196468"/>
                  <a:gd name="connsiteY1-4" fmla="*/ 0 h 287907"/>
                  <a:gd name="connsiteX2-5" fmla="*/ 21807 w 196468"/>
                  <a:gd name="connsiteY2-6" fmla="*/ 2198 h 287907"/>
                  <a:gd name="connsiteX3-7" fmla="*/ 194269 w 196468"/>
                  <a:gd name="connsiteY3-8" fmla="*/ 174660 h 287907"/>
                  <a:gd name="connsiteX4-9" fmla="*/ 196468 w 196468"/>
                  <a:gd name="connsiteY4-10" fmla="*/ 196467 h 287907"/>
                  <a:gd name="connsiteX5-11" fmla="*/ 91440 w 196468"/>
                  <a:gd name="connsiteY5-12" fmla="*/ 287907 h 287907"/>
                  <a:gd name="connsiteX0-13" fmla="*/ 0 w 196468"/>
                  <a:gd name="connsiteY0-14" fmla="*/ 0 h 287907"/>
                  <a:gd name="connsiteX1-15" fmla="*/ 21807 w 196468"/>
                  <a:gd name="connsiteY1-16" fmla="*/ 2198 h 287907"/>
                  <a:gd name="connsiteX2-17" fmla="*/ 194269 w 196468"/>
                  <a:gd name="connsiteY2-18" fmla="*/ 174660 h 287907"/>
                  <a:gd name="connsiteX3-19" fmla="*/ 196468 w 196468"/>
                  <a:gd name="connsiteY3-20" fmla="*/ 196467 h 287907"/>
                  <a:gd name="connsiteX4-21" fmla="*/ 91440 w 196468"/>
                  <a:gd name="connsiteY4-22" fmla="*/ 287907 h 287907"/>
                  <a:gd name="connsiteX0-23" fmla="*/ 0 w 196468"/>
                  <a:gd name="connsiteY0-24" fmla="*/ 0 h 196467"/>
                  <a:gd name="connsiteX1-25" fmla="*/ 21807 w 196468"/>
                  <a:gd name="connsiteY1-26" fmla="*/ 2198 h 196467"/>
                  <a:gd name="connsiteX2-27" fmla="*/ 194269 w 196468"/>
                  <a:gd name="connsiteY2-28" fmla="*/ 174660 h 196467"/>
                  <a:gd name="connsiteX3-29" fmla="*/ 196468 w 196468"/>
                  <a:gd name="connsiteY3-30" fmla="*/ 196467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8" h="196467">
                    <a:moveTo>
                      <a:pt x="0" y="0"/>
                    </a:moveTo>
                    <a:lnTo>
                      <a:pt x="21807" y="2198"/>
                    </a:lnTo>
                    <a:cubicBezTo>
                      <a:pt x="108373" y="19912"/>
                      <a:pt x="176555" y="88094"/>
                      <a:pt x="194269" y="174660"/>
                    </a:cubicBezTo>
                    <a:lnTo>
                      <a:pt x="196468" y="196467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27" name="任意多边形 89"/>
              <p:cNvSpPr/>
              <p:nvPr/>
            </p:nvSpPr>
            <p:spPr>
              <a:xfrm rot="16200000">
                <a:off x="4568619" y="3097451"/>
                <a:ext cx="196467" cy="196467"/>
              </a:xfrm>
              <a:custGeom>
                <a:avLst/>
                <a:gdLst>
                  <a:gd name="connsiteX0" fmla="*/ 196467 w 196467"/>
                  <a:gd name="connsiteY0" fmla="*/ 0 h 196467"/>
                  <a:gd name="connsiteX1" fmla="*/ 194269 w 196467"/>
                  <a:gd name="connsiteY1" fmla="*/ 21806 h 196467"/>
                  <a:gd name="connsiteX2" fmla="*/ 21807 w 196467"/>
                  <a:gd name="connsiteY2" fmla="*/ 194268 h 196467"/>
                  <a:gd name="connsiteX3" fmla="*/ 0 w 196467"/>
                  <a:gd name="connsiteY3" fmla="*/ 196467 h 196467"/>
                  <a:gd name="connsiteX4" fmla="*/ 0 w 196467"/>
                  <a:gd name="connsiteY4" fmla="*/ 0 h 196467"/>
                  <a:gd name="connsiteX5" fmla="*/ 196467 w 196467"/>
                  <a:gd name="connsiteY5" fmla="*/ 0 h 196467"/>
                  <a:gd name="connsiteX0-1" fmla="*/ 0 w 196467"/>
                  <a:gd name="connsiteY0-2" fmla="*/ 0 h 196467"/>
                  <a:gd name="connsiteX1-3" fmla="*/ 196467 w 196467"/>
                  <a:gd name="connsiteY1-4" fmla="*/ 0 h 196467"/>
                  <a:gd name="connsiteX2-5" fmla="*/ 194269 w 196467"/>
                  <a:gd name="connsiteY2-6" fmla="*/ 21806 h 196467"/>
                  <a:gd name="connsiteX3-7" fmla="*/ 21807 w 196467"/>
                  <a:gd name="connsiteY3-8" fmla="*/ 194268 h 196467"/>
                  <a:gd name="connsiteX4-9" fmla="*/ 0 w 196467"/>
                  <a:gd name="connsiteY4-10" fmla="*/ 196467 h 196467"/>
                  <a:gd name="connsiteX5-11" fmla="*/ 91440 w 196467"/>
                  <a:gd name="connsiteY5-12" fmla="*/ 91440 h 196467"/>
                  <a:gd name="connsiteX0-13" fmla="*/ 196467 w 196467"/>
                  <a:gd name="connsiteY0-14" fmla="*/ 0 h 196467"/>
                  <a:gd name="connsiteX1-15" fmla="*/ 194269 w 196467"/>
                  <a:gd name="connsiteY1-16" fmla="*/ 21806 h 196467"/>
                  <a:gd name="connsiteX2-17" fmla="*/ 21807 w 196467"/>
                  <a:gd name="connsiteY2-18" fmla="*/ 194268 h 196467"/>
                  <a:gd name="connsiteX3-19" fmla="*/ 0 w 196467"/>
                  <a:gd name="connsiteY3-20" fmla="*/ 196467 h 196467"/>
                  <a:gd name="connsiteX4-21" fmla="*/ 91440 w 196467"/>
                  <a:gd name="connsiteY4-22" fmla="*/ 91440 h 196467"/>
                  <a:gd name="connsiteX0-23" fmla="*/ 196467 w 196467"/>
                  <a:gd name="connsiteY0-24" fmla="*/ 0 h 196467"/>
                  <a:gd name="connsiteX1-25" fmla="*/ 194269 w 196467"/>
                  <a:gd name="connsiteY1-26" fmla="*/ 21806 h 196467"/>
                  <a:gd name="connsiteX2-27" fmla="*/ 21807 w 196467"/>
                  <a:gd name="connsiteY2-28" fmla="*/ 194268 h 196467"/>
                  <a:gd name="connsiteX3-29" fmla="*/ 0 w 196467"/>
                  <a:gd name="connsiteY3-30" fmla="*/ 196467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7" h="196467">
                    <a:moveTo>
                      <a:pt x="196467" y="0"/>
                    </a:moveTo>
                    <a:lnTo>
                      <a:pt x="194269" y="21806"/>
                    </a:lnTo>
                    <a:cubicBezTo>
                      <a:pt x="176555" y="108372"/>
                      <a:pt x="108373" y="176554"/>
                      <a:pt x="21807" y="194268"/>
                    </a:cubicBezTo>
                    <a:lnTo>
                      <a:pt x="0" y="196467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28" name="任意多边形 90"/>
              <p:cNvSpPr/>
              <p:nvPr/>
            </p:nvSpPr>
            <p:spPr>
              <a:xfrm rot="16200000">
                <a:off x="4326433" y="3339637"/>
                <a:ext cx="196467" cy="196467"/>
              </a:xfrm>
              <a:custGeom>
                <a:avLst/>
                <a:gdLst>
                  <a:gd name="connsiteX0" fmla="*/ 196467 w 196467"/>
                  <a:gd name="connsiteY0" fmla="*/ 0 h 196467"/>
                  <a:gd name="connsiteX1" fmla="*/ 196467 w 196467"/>
                  <a:gd name="connsiteY1" fmla="*/ 196467 h 196467"/>
                  <a:gd name="connsiteX2" fmla="*/ 0 w 196467"/>
                  <a:gd name="connsiteY2" fmla="*/ 196467 h 196467"/>
                  <a:gd name="connsiteX3" fmla="*/ 2199 w 196467"/>
                  <a:gd name="connsiteY3" fmla="*/ 174660 h 196467"/>
                  <a:gd name="connsiteX4" fmla="*/ 174661 w 196467"/>
                  <a:gd name="connsiteY4" fmla="*/ 2198 h 196467"/>
                  <a:gd name="connsiteX5" fmla="*/ 196467 w 196467"/>
                  <a:gd name="connsiteY5" fmla="*/ 0 h 196467"/>
                  <a:gd name="connsiteX0-1" fmla="*/ 196467 w 287907"/>
                  <a:gd name="connsiteY0-2" fmla="*/ 196467 h 287907"/>
                  <a:gd name="connsiteX1-3" fmla="*/ 0 w 287907"/>
                  <a:gd name="connsiteY1-4" fmla="*/ 196467 h 287907"/>
                  <a:gd name="connsiteX2-5" fmla="*/ 2199 w 287907"/>
                  <a:gd name="connsiteY2-6" fmla="*/ 174660 h 287907"/>
                  <a:gd name="connsiteX3-7" fmla="*/ 174661 w 287907"/>
                  <a:gd name="connsiteY3-8" fmla="*/ 2198 h 287907"/>
                  <a:gd name="connsiteX4-9" fmla="*/ 196467 w 287907"/>
                  <a:gd name="connsiteY4-10" fmla="*/ 0 h 287907"/>
                  <a:gd name="connsiteX5-11" fmla="*/ 287907 w 287907"/>
                  <a:gd name="connsiteY5-12" fmla="*/ 287907 h 287907"/>
                  <a:gd name="connsiteX0-13" fmla="*/ 196467 w 196467"/>
                  <a:gd name="connsiteY0-14" fmla="*/ 196467 h 196467"/>
                  <a:gd name="connsiteX1-15" fmla="*/ 0 w 196467"/>
                  <a:gd name="connsiteY1-16" fmla="*/ 196467 h 196467"/>
                  <a:gd name="connsiteX2-17" fmla="*/ 2199 w 196467"/>
                  <a:gd name="connsiteY2-18" fmla="*/ 174660 h 196467"/>
                  <a:gd name="connsiteX3-19" fmla="*/ 174661 w 196467"/>
                  <a:gd name="connsiteY3-20" fmla="*/ 2198 h 196467"/>
                  <a:gd name="connsiteX4-21" fmla="*/ 196467 w 196467"/>
                  <a:gd name="connsiteY4-22" fmla="*/ 0 h 196467"/>
                  <a:gd name="connsiteX0-23" fmla="*/ 0 w 196467"/>
                  <a:gd name="connsiteY0-24" fmla="*/ 196467 h 196467"/>
                  <a:gd name="connsiteX1-25" fmla="*/ 2199 w 196467"/>
                  <a:gd name="connsiteY1-26" fmla="*/ 174660 h 196467"/>
                  <a:gd name="connsiteX2-27" fmla="*/ 174661 w 196467"/>
                  <a:gd name="connsiteY2-28" fmla="*/ 2198 h 196467"/>
                  <a:gd name="connsiteX3-29" fmla="*/ 196467 w 196467"/>
                  <a:gd name="connsiteY3-30" fmla="*/ 0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7" h="196467">
                    <a:moveTo>
                      <a:pt x="0" y="196467"/>
                    </a:moveTo>
                    <a:lnTo>
                      <a:pt x="2199" y="174660"/>
                    </a:lnTo>
                    <a:cubicBezTo>
                      <a:pt x="19913" y="88094"/>
                      <a:pt x="88095" y="19912"/>
                      <a:pt x="174661" y="2198"/>
                    </a:cubicBezTo>
                    <a:lnTo>
                      <a:pt x="196467" y="0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29" name="任意多边形 91"/>
              <p:cNvSpPr/>
              <p:nvPr/>
            </p:nvSpPr>
            <p:spPr>
              <a:xfrm rot="16200000">
                <a:off x="4568619" y="3339637"/>
                <a:ext cx="196466" cy="196467"/>
              </a:xfrm>
              <a:custGeom>
                <a:avLst/>
                <a:gdLst>
                  <a:gd name="connsiteX0" fmla="*/ 196466 w 196466"/>
                  <a:gd name="connsiteY0" fmla="*/ 0 h 196467"/>
                  <a:gd name="connsiteX1" fmla="*/ 196466 w 196466"/>
                  <a:gd name="connsiteY1" fmla="*/ 196467 h 196467"/>
                  <a:gd name="connsiteX2" fmla="*/ 174660 w 196466"/>
                  <a:gd name="connsiteY2" fmla="*/ 194268 h 196467"/>
                  <a:gd name="connsiteX3" fmla="*/ 2198 w 196466"/>
                  <a:gd name="connsiteY3" fmla="*/ 21806 h 196467"/>
                  <a:gd name="connsiteX4" fmla="*/ 0 w 196466"/>
                  <a:gd name="connsiteY4" fmla="*/ 0 h 196467"/>
                  <a:gd name="connsiteX5" fmla="*/ 196466 w 196466"/>
                  <a:gd name="connsiteY5" fmla="*/ 0 h 196467"/>
                  <a:gd name="connsiteX0-1" fmla="*/ 196466 w 287906"/>
                  <a:gd name="connsiteY0-2" fmla="*/ 0 h 196467"/>
                  <a:gd name="connsiteX1-3" fmla="*/ 196466 w 287906"/>
                  <a:gd name="connsiteY1-4" fmla="*/ 196467 h 196467"/>
                  <a:gd name="connsiteX2-5" fmla="*/ 174660 w 287906"/>
                  <a:gd name="connsiteY2-6" fmla="*/ 194268 h 196467"/>
                  <a:gd name="connsiteX3-7" fmla="*/ 2198 w 287906"/>
                  <a:gd name="connsiteY3-8" fmla="*/ 21806 h 196467"/>
                  <a:gd name="connsiteX4-9" fmla="*/ 0 w 287906"/>
                  <a:gd name="connsiteY4-10" fmla="*/ 0 h 196467"/>
                  <a:gd name="connsiteX5-11" fmla="*/ 287906 w 287906"/>
                  <a:gd name="connsiteY5-12" fmla="*/ 91440 h 196467"/>
                  <a:gd name="connsiteX0-13" fmla="*/ 196466 w 196466"/>
                  <a:gd name="connsiteY0-14" fmla="*/ 0 h 196467"/>
                  <a:gd name="connsiteX1-15" fmla="*/ 196466 w 196466"/>
                  <a:gd name="connsiteY1-16" fmla="*/ 196467 h 196467"/>
                  <a:gd name="connsiteX2-17" fmla="*/ 174660 w 196466"/>
                  <a:gd name="connsiteY2-18" fmla="*/ 194268 h 196467"/>
                  <a:gd name="connsiteX3-19" fmla="*/ 2198 w 196466"/>
                  <a:gd name="connsiteY3-20" fmla="*/ 21806 h 196467"/>
                  <a:gd name="connsiteX4-21" fmla="*/ 0 w 196466"/>
                  <a:gd name="connsiteY4-22" fmla="*/ 0 h 196467"/>
                  <a:gd name="connsiteX0-23" fmla="*/ 196466 w 196466"/>
                  <a:gd name="connsiteY0-24" fmla="*/ 196467 h 196467"/>
                  <a:gd name="connsiteX1-25" fmla="*/ 174660 w 196466"/>
                  <a:gd name="connsiteY1-26" fmla="*/ 194268 h 196467"/>
                  <a:gd name="connsiteX2-27" fmla="*/ 2198 w 196466"/>
                  <a:gd name="connsiteY2-28" fmla="*/ 21806 h 196467"/>
                  <a:gd name="connsiteX3-29" fmla="*/ 0 w 196466"/>
                  <a:gd name="connsiteY3-30" fmla="*/ 0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6" h="196467">
                    <a:moveTo>
                      <a:pt x="196466" y="196467"/>
                    </a:moveTo>
                    <a:lnTo>
                      <a:pt x="174660" y="194268"/>
                    </a:lnTo>
                    <a:cubicBezTo>
                      <a:pt x="88094" y="176554"/>
                      <a:pt x="19912" y="108372"/>
                      <a:pt x="2198" y="21806"/>
                    </a:cubicBezTo>
                    <a:lnTo>
                      <a:pt x="0" y="0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</p:grpSp>
        <p:sp>
          <p:nvSpPr>
            <p:cNvPr id="122" name="等腰三角形 41"/>
            <p:cNvSpPr/>
            <p:nvPr/>
          </p:nvSpPr>
          <p:spPr>
            <a:xfrm rot="10800000">
              <a:off x="4536226" y="3084249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23" name="等腰三角形 41"/>
            <p:cNvSpPr/>
            <p:nvPr/>
          </p:nvSpPr>
          <p:spPr>
            <a:xfrm rot="16200000" flipH="1">
              <a:off x="4749188" y="3294053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24" name="等腰三角形 41"/>
            <p:cNvSpPr/>
            <p:nvPr/>
          </p:nvSpPr>
          <p:spPr>
            <a:xfrm rot="5400000">
              <a:off x="4318741" y="3296382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25" name="等腰三角形 41"/>
            <p:cNvSpPr/>
            <p:nvPr/>
          </p:nvSpPr>
          <p:spPr>
            <a:xfrm rot="10800000" flipH="1" flipV="1">
              <a:off x="4536226" y="3510705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sp>
        <p:nvSpPr>
          <p:cNvPr id="130" name="KSO_Shape"/>
          <p:cNvSpPr/>
          <p:nvPr/>
        </p:nvSpPr>
        <p:spPr bwMode="auto">
          <a:xfrm rot="2558880" flipH="1">
            <a:off x="8585527" y="3198900"/>
            <a:ext cx="65312" cy="107069"/>
          </a:xfrm>
          <a:custGeom>
            <a:avLst/>
            <a:gdLst>
              <a:gd name="T0" fmla="*/ 1029029 w 3535"/>
              <a:gd name="T1" fmla="*/ 1156466 h 5800"/>
              <a:gd name="T2" fmla="*/ 818493 w 3535"/>
              <a:gd name="T3" fmla="*/ 1179458 h 5800"/>
              <a:gd name="T4" fmla="*/ 848054 w 3535"/>
              <a:gd name="T5" fmla="*/ 1077639 h 5800"/>
              <a:gd name="T6" fmla="*/ 875315 w 3535"/>
              <a:gd name="T7" fmla="*/ 972864 h 5800"/>
              <a:gd name="T8" fmla="*/ 898635 w 3535"/>
              <a:gd name="T9" fmla="*/ 868417 h 5800"/>
              <a:gd name="T10" fmla="*/ 916371 w 3535"/>
              <a:gd name="T11" fmla="*/ 767255 h 5800"/>
              <a:gd name="T12" fmla="*/ 926553 w 3535"/>
              <a:gd name="T13" fmla="*/ 672662 h 5800"/>
              <a:gd name="T14" fmla="*/ 927538 w 3535"/>
              <a:gd name="T15" fmla="*/ 635876 h 5800"/>
              <a:gd name="T16" fmla="*/ 926553 w 3535"/>
              <a:gd name="T17" fmla="*/ 582996 h 5800"/>
              <a:gd name="T18" fmla="*/ 921955 w 3535"/>
              <a:gd name="T19" fmla="*/ 531429 h 5800"/>
              <a:gd name="T20" fmla="*/ 914072 w 3535"/>
              <a:gd name="T21" fmla="*/ 481505 h 5800"/>
              <a:gd name="T22" fmla="*/ 903233 w 3535"/>
              <a:gd name="T23" fmla="*/ 433223 h 5800"/>
              <a:gd name="T24" fmla="*/ 889438 w 3535"/>
              <a:gd name="T25" fmla="*/ 387241 h 5800"/>
              <a:gd name="T26" fmla="*/ 873673 w 3535"/>
              <a:gd name="T27" fmla="*/ 342900 h 5800"/>
              <a:gd name="T28" fmla="*/ 855936 w 3535"/>
              <a:gd name="T29" fmla="*/ 301187 h 5800"/>
              <a:gd name="T30" fmla="*/ 836230 w 3535"/>
              <a:gd name="T31" fmla="*/ 261773 h 5800"/>
              <a:gd name="T32" fmla="*/ 808640 w 3535"/>
              <a:gd name="T33" fmla="*/ 212178 h 5800"/>
              <a:gd name="T34" fmla="*/ 763314 w 3535"/>
              <a:gd name="T35" fmla="*/ 146816 h 5800"/>
              <a:gd name="T36" fmla="*/ 717660 w 3535"/>
              <a:gd name="T37" fmla="*/ 92622 h 5800"/>
              <a:gd name="T38" fmla="*/ 673319 w 3535"/>
              <a:gd name="T39" fmla="*/ 50253 h 5800"/>
              <a:gd name="T40" fmla="*/ 632592 w 3535"/>
              <a:gd name="T41" fmla="*/ 20035 h 5800"/>
              <a:gd name="T42" fmla="*/ 608943 w 3535"/>
              <a:gd name="T43" fmla="*/ 7226 h 5800"/>
              <a:gd name="T44" fmla="*/ 593835 w 3535"/>
              <a:gd name="T45" fmla="*/ 1971 h 5800"/>
              <a:gd name="T46" fmla="*/ 580697 w 3535"/>
              <a:gd name="T47" fmla="*/ 0 h 5800"/>
              <a:gd name="T48" fmla="*/ 572486 w 3535"/>
              <a:gd name="T49" fmla="*/ 657 h 5800"/>
              <a:gd name="T50" fmla="*/ 558034 w 3535"/>
              <a:gd name="T51" fmla="*/ 5255 h 5800"/>
              <a:gd name="T52" fmla="*/ 541283 w 3535"/>
              <a:gd name="T53" fmla="*/ 12809 h 5800"/>
              <a:gd name="T54" fmla="*/ 502526 w 3535"/>
              <a:gd name="T55" fmla="*/ 38428 h 5800"/>
              <a:gd name="T56" fmla="*/ 459171 w 3535"/>
              <a:gd name="T57" fmla="*/ 77185 h 5800"/>
              <a:gd name="T58" fmla="*/ 413517 w 3535"/>
              <a:gd name="T59" fmla="*/ 127438 h 5800"/>
              <a:gd name="T60" fmla="*/ 368191 w 3535"/>
              <a:gd name="T61" fmla="*/ 189515 h 5800"/>
              <a:gd name="T62" fmla="*/ 332390 w 3535"/>
              <a:gd name="T63" fmla="*/ 248635 h 5800"/>
              <a:gd name="T64" fmla="*/ 312026 w 3535"/>
              <a:gd name="T65" fmla="*/ 287721 h 5800"/>
              <a:gd name="T66" fmla="*/ 293633 w 3535"/>
              <a:gd name="T67" fmla="*/ 328777 h 5800"/>
              <a:gd name="T68" fmla="*/ 277210 w 3535"/>
              <a:gd name="T69" fmla="*/ 371803 h 5800"/>
              <a:gd name="T70" fmla="*/ 263087 w 3535"/>
              <a:gd name="T71" fmla="*/ 417458 h 5800"/>
              <a:gd name="T72" fmla="*/ 250935 w 3535"/>
              <a:gd name="T73" fmla="*/ 465083 h 5800"/>
              <a:gd name="T74" fmla="*/ 242066 w 3535"/>
              <a:gd name="T75" fmla="*/ 514350 h 5800"/>
              <a:gd name="T76" fmla="*/ 236483 w 3535"/>
              <a:gd name="T77" fmla="*/ 565588 h 5800"/>
              <a:gd name="T78" fmla="*/ 233855 w 3535"/>
              <a:gd name="T79" fmla="*/ 618468 h 5800"/>
              <a:gd name="T80" fmla="*/ 235169 w 3535"/>
              <a:gd name="T81" fmla="*/ 672662 h 5800"/>
              <a:gd name="T82" fmla="*/ 241410 w 3535"/>
              <a:gd name="T83" fmla="*/ 734739 h 5800"/>
              <a:gd name="T84" fmla="*/ 256190 w 3535"/>
              <a:gd name="T85" fmla="*/ 834259 h 5800"/>
              <a:gd name="T86" fmla="*/ 277867 w 3535"/>
              <a:gd name="T87" fmla="*/ 938048 h 5800"/>
              <a:gd name="T88" fmla="*/ 304143 w 3535"/>
              <a:gd name="T89" fmla="*/ 1043152 h 5800"/>
              <a:gd name="T90" fmla="*/ 333047 w 3535"/>
              <a:gd name="T91" fmla="*/ 1146284 h 5800"/>
              <a:gd name="T92" fmla="*/ 132693 w 3535"/>
              <a:gd name="T93" fmla="*/ 1156466 h 5800"/>
              <a:gd name="T94" fmla="*/ 580697 w 3535"/>
              <a:gd name="T95" fmla="*/ 1905000 h 58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535" h="5800">
                <a:moveTo>
                  <a:pt x="2174" y="4724"/>
                </a:moveTo>
                <a:lnTo>
                  <a:pt x="3535" y="5397"/>
                </a:lnTo>
                <a:lnTo>
                  <a:pt x="3133" y="3521"/>
                </a:lnTo>
                <a:lnTo>
                  <a:pt x="2462" y="3691"/>
                </a:lnTo>
                <a:lnTo>
                  <a:pt x="2492" y="3591"/>
                </a:lnTo>
                <a:lnTo>
                  <a:pt x="2523" y="3490"/>
                </a:lnTo>
                <a:lnTo>
                  <a:pt x="2552" y="3385"/>
                </a:lnTo>
                <a:lnTo>
                  <a:pt x="2582" y="3281"/>
                </a:lnTo>
                <a:lnTo>
                  <a:pt x="2611" y="3176"/>
                </a:lnTo>
                <a:lnTo>
                  <a:pt x="2638" y="3069"/>
                </a:lnTo>
                <a:lnTo>
                  <a:pt x="2665" y="2962"/>
                </a:lnTo>
                <a:lnTo>
                  <a:pt x="2691" y="2856"/>
                </a:lnTo>
                <a:lnTo>
                  <a:pt x="2714" y="2749"/>
                </a:lnTo>
                <a:lnTo>
                  <a:pt x="2736" y="2644"/>
                </a:lnTo>
                <a:lnTo>
                  <a:pt x="2757" y="2540"/>
                </a:lnTo>
                <a:lnTo>
                  <a:pt x="2774" y="2437"/>
                </a:lnTo>
                <a:lnTo>
                  <a:pt x="2790" y="2336"/>
                </a:lnTo>
                <a:lnTo>
                  <a:pt x="2802" y="2237"/>
                </a:lnTo>
                <a:lnTo>
                  <a:pt x="2813" y="2141"/>
                </a:lnTo>
                <a:lnTo>
                  <a:pt x="2821" y="2048"/>
                </a:lnTo>
                <a:lnTo>
                  <a:pt x="2823" y="1992"/>
                </a:lnTo>
                <a:lnTo>
                  <a:pt x="2824" y="1936"/>
                </a:lnTo>
                <a:lnTo>
                  <a:pt x="2824" y="1883"/>
                </a:lnTo>
                <a:lnTo>
                  <a:pt x="2823" y="1829"/>
                </a:lnTo>
                <a:lnTo>
                  <a:pt x="2821" y="1775"/>
                </a:lnTo>
                <a:lnTo>
                  <a:pt x="2817" y="1722"/>
                </a:lnTo>
                <a:lnTo>
                  <a:pt x="2813" y="1669"/>
                </a:lnTo>
                <a:lnTo>
                  <a:pt x="2807" y="1618"/>
                </a:lnTo>
                <a:lnTo>
                  <a:pt x="2800" y="1566"/>
                </a:lnTo>
                <a:lnTo>
                  <a:pt x="2791" y="1515"/>
                </a:lnTo>
                <a:lnTo>
                  <a:pt x="2783" y="1466"/>
                </a:lnTo>
                <a:lnTo>
                  <a:pt x="2773" y="1416"/>
                </a:lnTo>
                <a:lnTo>
                  <a:pt x="2762" y="1367"/>
                </a:lnTo>
                <a:lnTo>
                  <a:pt x="2750" y="1319"/>
                </a:lnTo>
                <a:lnTo>
                  <a:pt x="2736" y="1271"/>
                </a:lnTo>
                <a:lnTo>
                  <a:pt x="2723" y="1224"/>
                </a:lnTo>
                <a:lnTo>
                  <a:pt x="2708" y="1179"/>
                </a:lnTo>
                <a:lnTo>
                  <a:pt x="2693" y="1132"/>
                </a:lnTo>
                <a:lnTo>
                  <a:pt x="2677" y="1088"/>
                </a:lnTo>
                <a:lnTo>
                  <a:pt x="2660" y="1044"/>
                </a:lnTo>
                <a:lnTo>
                  <a:pt x="2643" y="1001"/>
                </a:lnTo>
                <a:lnTo>
                  <a:pt x="2625" y="958"/>
                </a:lnTo>
                <a:lnTo>
                  <a:pt x="2606" y="917"/>
                </a:lnTo>
                <a:lnTo>
                  <a:pt x="2587" y="876"/>
                </a:lnTo>
                <a:lnTo>
                  <a:pt x="2567" y="836"/>
                </a:lnTo>
                <a:lnTo>
                  <a:pt x="2546" y="797"/>
                </a:lnTo>
                <a:lnTo>
                  <a:pt x="2525" y="757"/>
                </a:lnTo>
                <a:lnTo>
                  <a:pt x="2505" y="719"/>
                </a:lnTo>
                <a:lnTo>
                  <a:pt x="2462" y="646"/>
                </a:lnTo>
                <a:lnTo>
                  <a:pt x="2416" y="577"/>
                </a:lnTo>
                <a:lnTo>
                  <a:pt x="2371" y="511"/>
                </a:lnTo>
                <a:lnTo>
                  <a:pt x="2324" y="447"/>
                </a:lnTo>
                <a:lnTo>
                  <a:pt x="2278" y="388"/>
                </a:lnTo>
                <a:lnTo>
                  <a:pt x="2231" y="333"/>
                </a:lnTo>
                <a:lnTo>
                  <a:pt x="2185" y="282"/>
                </a:lnTo>
                <a:lnTo>
                  <a:pt x="2139" y="235"/>
                </a:lnTo>
                <a:lnTo>
                  <a:pt x="2094" y="191"/>
                </a:lnTo>
                <a:lnTo>
                  <a:pt x="2050" y="153"/>
                </a:lnTo>
                <a:lnTo>
                  <a:pt x="2007" y="117"/>
                </a:lnTo>
                <a:lnTo>
                  <a:pt x="1965" y="87"/>
                </a:lnTo>
                <a:lnTo>
                  <a:pt x="1926" y="61"/>
                </a:lnTo>
                <a:lnTo>
                  <a:pt x="1889" y="39"/>
                </a:lnTo>
                <a:lnTo>
                  <a:pt x="1871" y="30"/>
                </a:lnTo>
                <a:lnTo>
                  <a:pt x="1854" y="22"/>
                </a:lnTo>
                <a:lnTo>
                  <a:pt x="1838" y="16"/>
                </a:lnTo>
                <a:lnTo>
                  <a:pt x="1823" y="10"/>
                </a:lnTo>
                <a:lnTo>
                  <a:pt x="1808" y="6"/>
                </a:lnTo>
                <a:lnTo>
                  <a:pt x="1794" y="2"/>
                </a:lnTo>
                <a:lnTo>
                  <a:pt x="1780" y="1"/>
                </a:lnTo>
                <a:lnTo>
                  <a:pt x="1768" y="0"/>
                </a:lnTo>
                <a:lnTo>
                  <a:pt x="1757" y="1"/>
                </a:lnTo>
                <a:lnTo>
                  <a:pt x="1743" y="2"/>
                </a:lnTo>
                <a:lnTo>
                  <a:pt x="1729" y="6"/>
                </a:lnTo>
                <a:lnTo>
                  <a:pt x="1714" y="10"/>
                </a:lnTo>
                <a:lnTo>
                  <a:pt x="1699" y="16"/>
                </a:lnTo>
                <a:lnTo>
                  <a:pt x="1682" y="22"/>
                </a:lnTo>
                <a:lnTo>
                  <a:pt x="1666" y="30"/>
                </a:lnTo>
                <a:lnTo>
                  <a:pt x="1648" y="39"/>
                </a:lnTo>
                <a:lnTo>
                  <a:pt x="1611" y="61"/>
                </a:lnTo>
                <a:lnTo>
                  <a:pt x="1572" y="87"/>
                </a:lnTo>
                <a:lnTo>
                  <a:pt x="1530" y="117"/>
                </a:lnTo>
                <a:lnTo>
                  <a:pt x="1487" y="153"/>
                </a:lnTo>
                <a:lnTo>
                  <a:pt x="1443" y="191"/>
                </a:lnTo>
                <a:lnTo>
                  <a:pt x="1398" y="235"/>
                </a:lnTo>
                <a:lnTo>
                  <a:pt x="1352" y="282"/>
                </a:lnTo>
                <a:lnTo>
                  <a:pt x="1306" y="333"/>
                </a:lnTo>
                <a:lnTo>
                  <a:pt x="1259" y="388"/>
                </a:lnTo>
                <a:lnTo>
                  <a:pt x="1213" y="447"/>
                </a:lnTo>
                <a:lnTo>
                  <a:pt x="1166" y="511"/>
                </a:lnTo>
                <a:lnTo>
                  <a:pt x="1121" y="577"/>
                </a:lnTo>
                <a:lnTo>
                  <a:pt x="1075" y="646"/>
                </a:lnTo>
                <a:lnTo>
                  <a:pt x="1032" y="719"/>
                </a:lnTo>
                <a:lnTo>
                  <a:pt x="1012" y="757"/>
                </a:lnTo>
                <a:lnTo>
                  <a:pt x="991" y="797"/>
                </a:lnTo>
                <a:lnTo>
                  <a:pt x="970" y="836"/>
                </a:lnTo>
                <a:lnTo>
                  <a:pt x="950" y="876"/>
                </a:lnTo>
                <a:lnTo>
                  <a:pt x="931" y="917"/>
                </a:lnTo>
                <a:lnTo>
                  <a:pt x="912" y="958"/>
                </a:lnTo>
                <a:lnTo>
                  <a:pt x="894" y="1001"/>
                </a:lnTo>
                <a:lnTo>
                  <a:pt x="877" y="1044"/>
                </a:lnTo>
                <a:lnTo>
                  <a:pt x="860" y="1088"/>
                </a:lnTo>
                <a:lnTo>
                  <a:pt x="844" y="1132"/>
                </a:lnTo>
                <a:lnTo>
                  <a:pt x="829" y="1179"/>
                </a:lnTo>
                <a:lnTo>
                  <a:pt x="814" y="1224"/>
                </a:lnTo>
                <a:lnTo>
                  <a:pt x="801" y="1271"/>
                </a:lnTo>
                <a:lnTo>
                  <a:pt x="787" y="1319"/>
                </a:lnTo>
                <a:lnTo>
                  <a:pt x="775" y="1367"/>
                </a:lnTo>
                <a:lnTo>
                  <a:pt x="764" y="1416"/>
                </a:lnTo>
                <a:lnTo>
                  <a:pt x="754" y="1466"/>
                </a:lnTo>
                <a:lnTo>
                  <a:pt x="746" y="1515"/>
                </a:lnTo>
                <a:lnTo>
                  <a:pt x="737" y="1566"/>
                </a:lnTo>
                <a:lnTo>
                  <a:pt x="730" y="1618"/>
                </a:lnTo>
                <a:lnTo>
                  <a:pt x="723" y="1669"/>
                </a:lnTo>
                <a:lnTo>
                  <a:pt x="720" y="1722"/>
                </a:lnTo>
                <a:lnTo>
                  <a:pt x="716" y="1775"/>
                </a:lnTo>
                <a:lnTo>
                  <a:pt x="714" y="1829"/>
                </a:lnTo>
                <a:lnTo>
                  <a:pt x="712" y="1883"/>
                </a:lnTo>
                <a:lnTo>
                  <a:pt x="712" y="1936"/>
                </a:lnTo>
                <a:lnTo>
                  <a:pt x="714" y="1992"/>
                </a:lnTo>
                <a:lnTo>
                  <a:pt x="716" y="2048"/>
                </a:lnTo>
                <a:lnTo>
                  <a:pt x="723" y="2141"/>
                </a:lnTo>
                <a:lnTo>
                  <a:pt x="735" y="2237"/>
                </a:lnTo>
                <a:lnTo>
                  <a:pt x="747" y="2336"/>
                </a:lnTo>
                <a:lnTo>
                  <a:pt x="763" y="2437"/>
                </a:lnTo>
                <a:lnTo>
                  <a:pt x="780" y="2540"/>
                </a:lnTo>
                <a:lnTo>
                  <a:pt x="801" y="2644"/>
                </a:lnTo>
                <a:lnTo>
                  <a:pt x="823" y="2749"/>
                </a:lnTo>
                <a:lnTo>
                  <a:pt x="846" y="2856"/>
                </a:lnTo>
                <a:lnTo>
                  <a:pt x="872" y="2962"/>
                </a:lnTo>
                <a:lnTo>
                  <a:pt x="899" y="3069"/>
                </a:lnTo>
                <a:lnTo>
                  <a:pt x="926" y="3176"/>
                </a:lnTo>
                <a:lnTo>
                  <a:pt x="955" y="3281"/>
                </a:lnTo>
                <a:lnTo>
                  <a:pt x="985" y="3385"/>
                </a:lnTo>
                <a:lnTo>
                  <a:pt x="1014" y="3490"/>
                </a:lnTo>
                <a:lnTo>
                  <a:pt x="1045" y="3591"/>
                </a:lnTo>
                <a:lnTo>
                  <a:pt x="1075" y="3691"/>
                </a:lnTo>
                <a:lnTo>
                  <a:pt x="404" y="3521"/>
                </a:lnTo>
                <a:lnTo>
                  <a:pt x="0" y="5397"/>
                </a:lnTo>
                <a:lnTo>
                  <a:pt x="1362" y="4724"/>
                </a:lnTo>
                <a:lnTo>
                  <a:pt x="1768" y="5800"/>
                </a:lnTo>
                <a:lnTo>
                  <a:pt x="2174" y="4724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8429322" y="3065157"/>
            <a:ext cx="377723" cy="374555"/>
            <a:chOff x="4305549" y="3084249"/>
            <a:chExt cx="475896" cy="471905"/>
          </a:xfrm>
        </p:grpSpPr>
        <p:grpSp>
          <p:nvGrpSpPr>
            <p:cNvPr id="132" name="组合 131"/>
            <p:cNvGrpSpPr/>
            <p:nvPr/>
          </p:nvGrpSpPr>
          <p:grpSpPr>
            <a:xfrm>
              <a:off x="4326432" y="3097451"/>
              <a:ext cx="438654" cy="438653"/>
              <a:chOff x="4326432" y="3097451"/>
              <a:chExt cx="438654" cy="438653"/>
            </a:xfrm>
          </p:grpSpPr>
          <p:sp>
            <p:nvSpPr>
              <p:cNvPr id="137" name="任意多边形 100"/>
              <p:cNvSpPr/>
              <p:nvPr/>
            </p:nvSpPr>
            <p:spPr>
              <a:xfrm rot="16200000">
                <a:off x="4326432" y="3097451"/>
                <a:ext cx="196468" cy="196467"/>
              </a:xfrm>
              <a:custGeom>
                <a:avLst/>
                <a:gdLst>
                  <a:gd name="connsiteX0" fmla="*/ 196468 w 196468"/>
                  <a:gd name="connsiteY0" fmla="*/ 196467 h 196467"/>
                  <a:gd name="connsiteX1" fmla="*/ 0 w 196468"/>
                  <a:gd name="connsiteY1" fmla="*/ 196467 h 196467"/>
                  <a:gd name="connsiteX2" fmla="*/ 0 w 196468"/>
                  <a:gd name="connsiteY2" fmla="*/ 0 h 196467"/>
                  <a:gd name="connsiteX3" fmla="*/ 21807 w 196468"/>
                  <a:gd name="connsiteY3" fmla="*/ 2198 h 196467"/>
                  <a:gd name="connsiteX4" fmla="*/ 194269 w 196468"/>
                  <a:gd name="connsiteY4" fmla="*/ 174660 h 196467"/>
                  <a:gd name="connsiteX5" fmla="*/ 196468 w 196468"/>
                  <a:gd name="connsiteY5" fmla="*/ 196467 h 196467"/>
                  <a:gd name="connsiteX0-1" fmla="*/ 0 w 196468"/>
                  <a:gd name="connsiteY0-2" fmla="*/ 196467 h 287907"/>
                  <a:gd name="connsiteX1-3" fmla="*/ 0 w 196468"/>
                  <a:gd name="connsiteY1-4" fmla="*/ 0 h 287907"/>
                  <a:gd name="connsiteX2-5" fmla="*/ 21807 w 196468"/>
                  <a:gd name="connsiteY2-6" fmla="*/ 2198 h 287907"/>
                  <a:gd name="connsiteX3-7" fmla="*/ 194269 w 196468"/>
                  <a:gd name="connsiteY3-8" fmla="*/ 174660 h 287907"/>
                  <a:gd name="connsiteX4-9" fmla="*/ 196468 w 196468"/>
                  <a:gd name="connsiteY4-10" fmla="*/ 196467 h 287907"/>
                  <a:gd name="connsiteX5-11" fmla="*/ 91440 w 196468"/>
                  <a:gd name="connsiteY5-12" fmla="*/ 287907 h 287907"/>
                  <a:gd name="connsiteX0-13" fmla="*/ 0 w 196468"/>
                  <a:gd name="connsiteY0-14" fmla="*/ 0 h 287907"/>
                  <a:gd name="connsiteX1-15" fmla="*/ 21807 w 196468"/>
                  <a:gd name="connsiteY1-16" fmla="*/ 2198 h 287907"/>
                  <a:gd name="connsiteX2-17" fmla="*/ 194269 w 196468"/>
                  <a:gd name="connsiteY2-18" fmla="*/ 174660 h 287907"/>
                  <a:gd name="connsiteX3-19" fmla="*/ 196468 w 196468"/>
                  <a:gd name="connsiteY3-20" fmla="*/ 196467 h 287907"/>
                  <a:gd name="connsiteX4-21" fmla="*/ 91440 w 196468"/>
                  <a:gd name="connsiteY4-22" fmla="*/ 287907 h 287907"/>
                  <a:gd name="connsiteX0-23" fmla="*/ 0 w 196468"/>
                  <a:gd name="connsiteY0-24" fmla="*/ 0 h 196467"/>
                  <a:gd name="connsiteX1-25" fmla="*/ 21807 w 196468"/>
                  <a:gd name="connsiteY1-26" fmla="*/ 2198 h 196467"/>
                  <a:gd name="connsiteX2-27" fmla="*/ 194269 w 196468"/>
                  <a:gd name="connsiteY2-28" fmla="*/ 174660 h 196467"/>
                  <a:gd name="connsiteX3-29" fmla="*/ 196468 w 196468"/>
                  <a:gd name="connsiteY3-30" fmla="*/ 196467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8" h="196467">
                    <a:moveTo>
                      <a:pt x="0" y="0"/>
                    </a:moveTo>
                    <a:lnTo>
                      <a:pt x="21807" y="2198"/>
                    </a:lnTo>
                    <a:cubicBezTo>
                      <a:pt x="108373" y="19912"/>
                      <a:pt x="176555" y="88094"/>
                      <a:pt x="194269" y="174660"/>
                    </a:cubicBezTo>
                    <a:lnTo>
                      <a:pt x="196468" y="196467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38" name="任意多边形 101"/>
              <p:cNvSpPr/>
              <p:nvPr/>
            </p:nvSpPr>
            <p:spPr>
              <a:xfrm rot="16200000">
                <a:off x="4568619" y="3097451"/>
                <a:ext cx="196467" cy="196467"/>
              </a:xfrm>
              <a:custGeom>
                <a:avLst/>
                <a:gdLst>
                  <a:gd name="connsiteX0" fmla="*/ 196467 w 196467"/>
                  <a:gd name="connsiteY0" fmla="*/ 0 h 196467"/>
                  <a:gd name="connsiteX1" fmla="*/ 194269 w 196467"/>
                  <a:gd name="connsiteY1" fmla="*/ 21806 h 196467"/>
                  <a:gd name="connsiteX2" fmla="*/ 21807 w 196467"/>
                  <a:gd name="connsiteY2" fmla="*/ 194268 h 196467"/>
                  <a:gd name="connsiteX3" fmla="*/ 0 w 196467"/>
                  <a:gd name="connsiteY3" fmla="*/ 196467 h 196467"/>
                  <a:gd name="connsiteX4" fmla="*/ 0 w 196467"/>
                  <a:gd name="connsiteY4" fmla="*/ 0 h 196467"/>
                  <a:gd name="connsiteX5" fmla="*/ 196467 w 196467"/>
                  <a:gd name="connsiteY5" fmla="*/ 0 h 196467"/>
                  <a:gd name="connsiteX0-1" fmla="*/ 0 w 196467"/>
                  <a:gd name="connsiteY0-2" fmla="*/ 0 h 196467"/>
                  <a:gd name="connsiteX1-3" fmla="*/ 196467 w 196467"/>
                  <a:gd name="connsiteY1-4" fmla="*/ 0 h 196467"/>
                  <a:gd name="connsiteX2-5" fmla="*/ 194269 w 196467"/>
                  <a:gd name="connsiteY2-6" fmla="*/ 21806 h 196467"/>
                  <a:gd name="connsiteX3-7" fmla="*/ 21807 w 196467"/>
                  <a:gd name="connsiteY3-8" fmla="*/ 194268 h 196467"/>
                  <a:gd name="connsiteX4-9" fmla="*/ 0 w 196467"/>
                  <a:gd name="connsiteY4-10" fmla="*/ 196467 h 196467"/>
                  <a:gd name="connsiteX5-11" fmla="*/ 91440 w 196467"/>
                  <a:gd name="connsiteY5-12" fmla="*/ 91440 h 196467"/>
                  <a:gd name="connsiteX0-13" fmla="*/ 196467 w 196467"/>
                  <a:gd name="connsiteY0-14" fmla="*/ 0 h 196467"/>
                  <a:gd name="connsiteX1-15" fmla="*/ 194269 w 196467"/>
                  <a:gd name="connsiteY1-16" fmla="*/ 21806 h 196467"/>
                  <a:gd name="connsiteX2-17" fmla="*/ 21807 w 196467"/>
                  <a:gd name="connsiteY2-18" fmla="*/ 194268 h 196467"/>
                  <a:gd name="connsiteX3-19" fmla="*/ 0 w 196467"/>
                  <a:gd name="connsiteY3-20" fmla="*/ 196467 h 196467"/>
                  <a:gd name="connsiteX4-21" fmla="*/ 91440 w 196467"/>
                  <a:gd name="connsiteY4-22" fmla="*/ 91440 h 196467"/>
                  <a:gd name="connsiteX0-23" fmla="*/ 196467 w 196467"/>
                  <a:gd name="connsiteY0-24" fmla="*/ 0 h 196467"/>
                  <a:gd name="connsiteX1-25" fmla="*/ 194269 w 196467"/>
                  <a:gd name="connsiteY1-26" fmla="*/ 21806 h 196467"/>
                  <a:gd name="connsiteX2-27" fmla="*/ 21807 w 196467"/>
                  <a:gd name="connsiteY2-28" fmla="*/ 194268 h 196467"/>
                  <a:gd name="connsiteX3-29" fmla="*/ 0 w 196467"/>
                  <a:gd name="connsiteY3-30" fmla="*/ 196467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7" h="196467">
                    <a:moveTo>
                      <a:pt x="196467" y="0"/>
                    </a:moveTo>
                    <a:lnTo>
                      <a:pt x="194269" y="21806"/>
                    </a:lnTo>
                    <a:cubicBezTo>
                      <a:pt x="176555" y="108372"/>
                      <a:pt x="108373" y="176554"/>
                      <a:pt x="21807" y="194268"/>
                    </a:cubicBezTo>
                    <a:lnTo>
                      <a:pt x="0" y="196467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39" name="任意多边形 102"/>
              <p:cNvSpPr/>
              <p:nvPr/>
            </p:nvSpPr>
            <p:spPr>
              <a:xfrm rot="16200000">
                <a:off x="4326433" y="3339637"/>
                <a:ext cx="196467" cy="196467"/>
              </a:xfrm>
              <a:custGeom>
                <a:avLst/>
                <a:gdLst>
                  <a:gd name="connsiteX0" fmla="*/ 196467 w 196467"/>
                  <a:gd name="connsiteY0" fmla="*/ 0 h 196467"/>
                  <a:gd name="connsiteX1" fmla="*/ 196467 w 196467"/>
                  <a:gd name="connsiteY1" fmla="*/ 196467 h 196467"/>
                  <a:gd name="connsiteX2" fmla="*/ 0 w 196467"/>
                  <a:gd name="connsiteY2" fmla="*/ 196467 h 196467"/>
                  <a:gd name="connsiteX3" fmla="*/ 2199 w 196467"/>
                  <a:gd name="connsiteY3" fmla="*/ 174660 h 196467"/>
                  <a:gd name="connsiteX4" fmla="*/ 174661 w 196467"/>
                  <a:gd name="connsiteY4" fmla="*/ 2198 h 196467"/>
                  <a:gd name="connsiteX5" fmla="*/ 196467 w 196467"/>
                  <a:gd name="connsiteY5" fmla="*/ 0 h 196467"/>
                  <a:gd name="connsiteX0-1" fmla="*/ 196467 w 287907"/>
                  <a:gd name="connsiteY0-2" fmla="*/ 196467 h 287907"/>
                  <a:gd name="connsiteX1-3" fmla="*/ 0 w 287907"/>
                  <a:gd name="connsiteY1-4" fmla="*/ 196467 h 287907"/>
                  <a:gd name="connsiteX2-5" fmla="*/ 2199 w 287907"/>
                  <a:gd name="connsiteY2-6" fmla="*/ 174660 h 287907"/>
                  <a:gd name="connsiteX3-7" fmla="*/ 174661 w 287907"/>
                  <a:gd name="connsiteY3-8" fmla="*/ 2198 h 287907"/>
                  <a:gd name="connsiteX4-9" fmla="*/ 196467 w 287907"/>
                  <a:gd name="connsiteY4-10" fmla="*/ 0 h 287907"/>
                  <a:gd name="connsiteX5-11" fmla="*/ 287907 w 287907"/>
                  <a:gd name="connsiteY5-12" fmla="*/ 287907 h 287907"/>
                  <a:gd name="connsiteX0-13" fmla="*/ 196467 w 196467"/>
                  <a:gd name="connsiteY0-14" fmla="*/ 196467 h 196467"/>
                  <a:gd name="connsiteX1-15" fmla="*/ 0 w 196467"/>
                  <a:gd name="connsiteY1-16" fmla="*/ 196467 h 196467"/>
                  <a:gd name="connsiteX2-17" fmla="*/ 2199 w 196467"/>
                  <a:gd name="connsiteY2-18" fmla="*/ 174660 h 196467"/>
                  <a:gd name="connsiteX3-19" fmla="*/ 174661 w 196467"/>
                  <a:gd name="connsiteY3-20" fmla="*/ 2198 h 196467"/>
                  <a:gd name="connsiteX4-21" fmla="*/ 196467 w 196467"/>
                  <a:gd name="connsiteY4-22" fmla="*/ 0 h 196467"/>
                  <a:gd name="connsiteX0-23" fmla="*/ 0 w 196467"/>
                  <a:gd name="connsiteY0-24" fmla="*/ 196467 h 196467"/>
                  <a:gd name="connsiteX1-25" fmla="*/ 2199 w 196467"/>
                  <a:gd name="connsiteY1-26" fmla="*/ 174660 h 196467"/>
                  <a:gd name="connsiteX2-27" fmla="*/ 174661 w 196467"/>
                  <a:gd name="connsiteY2-28" fmla="*/ 2198 h 196467"/>
                  <a:gd name="connsiteX3-29" fmla="*/ 196467 w 196467"/>
                  <a:gd name="connsiteY3-30" fmla="*/ 0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7" h="196467">
                    <a:moveTo>
                      <a:pt x="0" y="196467"/>
                    </a:moveTo>
                    <a:lnTo>
                      <a:pt x="2199" y="174660"/>
                    </a:lnTo>
                    <a:cubicBezTo>
                      <a:pt x="19913" y="88094"/>
                      <a:pt x="88095" y="19912"/>
                      <a:pt x="174661" y="2198"/>
                    </a:cubicBezTo>
                    <a:lnTo>
                      <a:pt x="196467" y="0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140" name="任意多边形 103"/>
              <p:cNvSpPr/>
              <p:nvPr/>
            </p:nvSpPr>
            <p:spPr>
              <a:xfrm rot="16200000">
                <a:off x="4568619" y="3339637"/>
                <a:ext cx="196466" cy="196467"/>
              </a:xfrm>
              <a:custGeom>
                <a:avLst/>
                <a:gdLst>
                  <a:gd name="connsiteX0" fmla="*/ 196466 w 196466"/>
                  <a:gd name="connsiteY0" fmla="*/ 0 h 196467"/>
                  <a:gd name="connsiteX1" fmla="*/ 196466 w 196466"/>
                  <a:gd name="connsiteY1" fmla="*/ 196467 h 196467"/>
                  <a:gd name="connsiteX2" fmla="*/ 174660 w 196466"/>
                  <a:gd name="connsiteY2" fmla="*/ 194268 h 196467"/>
                  <a:gd name="connsiteX3" fmla="*/ 2198 w 196466"/>
                  <a:gd name="connsiteY3" fmla="*/ 21806 h 196467"/>
                  <a:gd name="connsiteX4" fmla="*/ 0 w 196466"/>
                  <a:gd name="connsiteY4" fmla="*/ 0 h 196467"/>
                  <a:gd name="connsiteX5" fmla="*/ 196466 w 196466"/>
                  <a:gd name="connsiteY5" fmla="*/ 0 h 196467"/>
                  <a:gd name="connsiteX0-1" fmla="*/ 196466 w 287906"/>
                  <a:gd name="connsiteY0-2" fmla="*/ 0 h 196467"/>
                  <a:gd name="connsiteX1-3" fmla="*/ 196466 w 287906"/>
                  <a:gd name="connsiteY1-4" fmla="*/ 196467 h 196467"/>
                  <a:gd name="connsiteX2-5" fmla="*/ 174660 w 287906"/>
                  <a:gd name="connsiteY2-6" fmla="*/ 194268 h 196467"/>
                  <a:gd name="connsiteX3-7" fmla="*/ 2198 w 287906"/>
                  <a:gd name="connsiteY3-8" fmla="*/ 21806 h 196467"/>
                  <a:gd name="connsiteX4-9" fmla="*/ 0 w 287906"/>
                  <a:gd name="connsiteY4-10" fmla="*/ 0 h 196467"/>
                  <a:gd name="connsiteX5-11" fmla="*/ 287906 w 287906"/>
                  <a:gd name="connsiteY5-12" fmla="*/ 91440 h 196467"/>
                  <a:gd name="connsiteX0-13" fmla="*/ 196466 w 196466"/>
                  <a:gd name="connsiteY0-14" fmla="*/ 0 h 196467"/>
                  <a:gd name="connsiteX1-15" fmla="*/ 196466 w 196466"/>
                  <a:gd name="connsiteY1-16" fmla="*/ 196467 h 196467"/>
                  <a:gd name="connsiteX2-17" fmla="*/ 174660 w 196466"/>
                  <a:gd name="connsiteY2-18" fmla="*/ 194268 h 196467"/>
                  <a:gd name="connsiteX3-19" fmla="*/ 2198 w 196466"/>
                  <a:gd name="connsiteY3-20" fmla="*/ 21806 h 196467"/>
                  <a:gd name="connsiteX4-21" fmla="*/ 0 w 196466"/>
                  <a:gd name="connsiteY4-22" fmla="*/ 0 h 196467"/>
                  <a:gd name="connsiteX0-23" fmla="*/ 196466 w 196466"/>
                  <a:gd name="connsiteY0-24" fmla="*/ 196467 h 196467"/>
                  <a:gd name="connsiteX1-25" fmla="*/ 174660 w 196466"/>
                  <a:gd name="connsiteY1-26" fmla="*/ 194268 h 196467"/>
                  <a:gd name="connsiteX2-27" fmla="*/ 2198 w 196466"/>
                  <a:gd name="connsiteY2-28" fmla="*/ 21806 h 196467"/>
                  <a:gd name="connsiteX3-29" fmla="*/ 0 w 196466"/>
                  <a:gd name="connsiteY3-30" fmla="*/ 0 h 1964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96466" h="196467">
                    <a:moveTo>
                      <a:pt x="196466" y="196467"/>
                    </a:moveTo>
                    <a:lnTo>
                      <a:pt x="174660" y="194268"/>
                    </a:lnTo>
                    <a:cubicBezTo>
                      <a:pt x="88094" y="176554"/>
                      <a:pt x="19912" y="108372"/>
                      <a:pt x="2198" y="21806"/>
                    </a:cubicBezTo>
                    <a:lnTo>
                      <a:pt x="0" y="0"/>
                    </a:lnTo>
                  </a:path>
                </a:pathLst>
              </a:custGeom>
              <a:noFill/>
              <a:ln w="31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</p:grpSp>
        <p:sp>
          <p:nvSpPr>
            <p:cNvPr id="133" name="等腰三角形 41"/>
            <p:cNvSpPr/>
            <p:nvPr/>
          </p:nvSpPr>
          <p:spPr>
            <a:xfrm rot="10800000">
              <a:off x="4536226" y="3084249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34" name="等腰三角形 41"/>
            <p:cNvSpPr/>
            <p:nvPr/>
          </p:nvSpPr>
          <p:spPr>
            <a:xfrm rot="16200000" flipH="1">
              <a:off x="4749188" y="3294053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35" name="等腰三角形 41"/>
            <p:cNvSpPr/>
            <p:nvPr/>
          </p:nvSpPr>
          <p:spPr>
            <a:xfrm rot="5400000">
              <a:off x="4318741" y="3296382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36" name="等腰三角形 41"/>
            <p:cNvSpPr/>
            <p:nvPr/>
          </p:nvSpPr>
          <p:spPr>
            <a:xfrm rot="10800000" flipH="1" flipV="1">
              <a:off x="4536226" y="3510705"/>
              <a:ext cx="19066" cy="45449"/>
            </a:xfrm>
            <a:custGeom>
              <a:avLst/>
              <a:gdLst>
                <a:gd name="connsiteX0" fmla="*/ 0 w 602808"/>
                <a:gd name="connsiteY0" fmla="*/ 1220687 h 1220687"/>
                <a:gd name="connsiteX1" fmla="*/ 301404 w 602808"/>
                <a:gd name="connsiteY1" fmla="*/ 0 h 1220687"/>
                <a:gd name="connsiteX2" fmla="*/ 602808 w 602808"/>
                <a:gd name="connsiteY2" fmla="*/ 1220687 h 1220687"/>
                <a:gd name="connsiteX3" fmla="*/ 0 w 602808"/>
                <a:gd name="connsiteY3" fmla="*/ 1220687 h 1220687"/>
                <a:gd name="connsiteX0-1" fmla="*/ 0 w 603054"/>
                <a:gd name="connsiteY0-2" fmla="*/ 1220687 h 1323698"/>
                <a:gd name="connsiteX1-3" fmla="*/ 301404 w 603054"/>
                <a:gd name="connsiteY1-4" fmla="*/ 0 h 1323698"/>
                <a:gd name="connsiteX2-5" fmla="*/ 602808 w 603054"/>
                <a:gd name="connsiteY2-6" fmla="*/ 1220687 h 1323698"/>
                <a:gd name="connsiteX3-7" fmla="*/ 0 w 603054"/>
                <a:gd name="connsiteY3-8" fmla="*/ 1220687 h 1323698"/>
                <a:gd name="connsiteX0-9" fmla="*/ 88 w 603061"/>
                <a:gd name="connsiteY0-10" fmla="*/ 1220687 h 1415283"/>
                <a:gd name="connsiteX1-11" fmla="*/ 301492 w 603061"/>
                <a:gd name="connsiteY1-12" fmla="*/ 0 h 1415283"/>
                <a:gd name="connsiteX2-13" fmla="*/ 602896 w 603061"/>
                <a:gd name="connsiteY2-14" fmla="*/ 1220687 h 1415283"/>
                <a:gd name="connsiteX3-15" fmla="*/ 88 w 603061"/>
                <a:gd name="connsiteY3-16" fmla="*/ 1220687 h 1415283"/>
                <a:gd name="connsiteX0-17" fmla="*/ 89 w 602903"/>
                <a:gd name="connsiteY0-18" fmla="*/ 1220687 h 1437387"/>
                <a:gd name="connsiteX1-19" fmla="*/ 301493 w 602903"/>
                <a:gd name="connsiteY1-20" fmla="*/ 0 h 1437387"/>
                <a:gd name="connsiteX2-21" fmla="*/ 602897 w 602903"/>
                <a:gd name="connsiteY2-22" fmla="*/ 1220687 h 1437387"/>
                <a:gd name="connsiteX3-23" fmla="*/ 89 w 602903"/>
                <a:gd name="connsiteY3-24" fmla="*/ 1220687 h 1437387"/>
                <a:gd name="connsiteX0-25" fmla="*/ 166 w 602980"/>
                <a:gd name="connsiteY0-26" fmla="*/ 1220687 h 1437387"/>
                <a:gd name="connsiteX1-27" fmla="*/ 301570 w 602980"/>
                <a:gd name="connsiteY1-28" fmla="*/ 0 h 1437387"/>
                <a:gd name="connsiteX2-29" fmla="*/ 602974 w 602980"/>
                <a:gd name="connsiteY2-30" fmla="*/ 1220687 h 1437387"/>
                <a:gd name="connsiteX3-31" fmla="*/ 166 w 602980"/>
                <a:gd name="connsiteY3-32" fmla="*/ 1220687 h 14373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2980" h="1437387">
                  <a:moveTo>
                    <a:pt x="166" y="1220687"/>
                  </a:moveTo>
                  <a:lnTo>
                    <a:pt x="301570" y="0"/>
                  </a:lnTo>
                  <a:lnTo>
                    <a:pt x="602974" y="1220687"/>
                  </a:lnTo>
                  <a:cubicBezTo>
                    <a:pt x="605238" y="1512787"/>
                    <a:pt x="-11623" y="1506437"/>
                    <a:pt x="166" y="1220687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sp>
        <p:nvSpPr>
          <p:cNvPr id="141" name="文本框 56"/>
          <p:cNvSpPr txBox="1"/>
          <p:nvPr/>
        </p:nvSpPr>
        <p:spPr>
          <a:xfrm>
            <a:off x="8378300" y="3443502"/>
            <a:ext cx="19697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b="1">
                <a:solidFill>
                  <a:schemeClr val="bg1"/>
                </a:solidFill>
                <a:latin typeface="Arial" panose="020B0604020202090204"/>
                <a:ea typeface="微软雅黑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</a:rPr>
              <a:t>类的继承与定制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</a:endParaRPr>
          </a:p>
        </p:txBody>
      </p:sp>
      <p:sp>
        <p:nvSpPr>
          <p:cNvPr id="142" name="文本框 57"/>
          <p:cNvSpPr txBox="1"/>
          <p:nvPr/>
        </p:nvSpPr>
        <p:spPr>
          <a:xfrm>
            <a:off x="7881174" y="3732986"/>
            <a:ext cx="2466896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200">
                <a:solidFill>
                  <a:prstClr val="white">
                    <a:alpha val="80000"/>
                  </a:prstClr>
                </a:solidFill>
                <a:latin typeface="Arial" panose="020B0604020202090204"/>
                <a:ea typeface="微软雅黑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沧澜楷体" charset="-122"/>
                <a:ea typeface="沧澜楷体" charset="-122"/>
              </a:rPr>
              <a:t>我跟你差不多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沧澜楷体" charset="-122"/>
              <a:ea typeface="沧澜楷体" charset="-122"/>
            </a:endParaRPr>
          </a:p>
        </p:txBody>
      </p:sp>
      <p:sp>
        <p:nvSpPr>
          <p:cNvPr id="143" name="文本框 58"/>
          <p:cNvSpPr txBox="1"/>
          <p:nvPr/>
        </p:nvSpPr>
        <p:spPr>
          <a:xfrm>
            <a:off x="5591421" y="4551477"/>
            <a:ext cx="19697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b="1">
                <a:solidFill>
                  <a:schemeClr val="bg1"/>
                </a:solidFill>
                <a:latin typeface="Arial" panose="020B0604020202090204"/>
                <a:ea typeface="微软雅黑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</a:rPr>
              <a:t>类的属性与方法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</a:endParaRPr>
          </a:p>
        </p:txBody>
      </p:sp>
      <p:sp>
        <p:nvSpPr>
          <p:cNvPr id="144" name="文本框 59"/>
          <p:cNvSpPr txBox="1"/>
          <p:nvPr/>
        </p:nvSpPr>
        <p:spPr>
          <a:xfrm>
            <a:off x="5591421" y="4840961"/>
            <a:ext cx="2501596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200">
                <a:solidFill>
                  <a:prstClr val="white">
                    <a:alpha val="80000"/>
                  </a:prstClr>
                </a:solidFill>
                <a:latin typeface="Arial" panose="020B0604020202090204"/>
                <a:ea typeface="微软雅黑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沧澜楷体" charset="-122"/>
                <a:ea typeface="沧澜楷体" charset="-122"/>
              </a:rPr>
              <a:t>self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沧澜楷体" charset="-122"/>
              <a:ea typeface="沧澜楷体" charset="-122"/>
            </a:endParaRPr>
          </a:p>
        </p:txBody>
      </p:sp>
      <p:sp>
        <p:nvSpPr>
          <p:cNvPr id="145" name="文本框 60"/>
          <p:cNvSpPr txBox="1"/>
          <p:nvPr/>
        </p:nvSpPr>
        <p:spPr>
          <a:xfrm>
            <a:off x="2183996" y="2749806"/>
            <a:ext cx="145923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b="1">
                <a:solidFill>
                  <a:schemeClr val="bg1"/>
                </a:solidFill>
                <a:latin typeface="Arial" panose="020B0604020202090204"/>
                <a:ea typeface="微软雅黑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</a:rPr>
              <a:t>初始化方法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</a:endParaRPr>
          </a:p>
        </p:txBody>
      </p:sp>
      <p:sp>
        <p:nvSpPr>
          <p:cNvPr id="146" name="文本框 61"/>
          <p:cNvSpPr txBox="1"/>
          <p:nvPr/>
        </p:nvSpPr>
        <p:spPr>
          <a:xfrm>
            <a:off x="2183996" y="3039290"/>
            <a:ext cx="2252281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200">
                <a:solidFill>
                  <a:prstClr val="white">
                    <a:alpha val="80000"/>
                  </a:prstClr>
                </a:solidFill>
                <a:latin typeface="Arial" panose="020B0604020202090204"/>
                <a:ea typeface="微软雅黑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沧澜楷体" charset="-122"/>
                <a:ea typeface="沧澜楷体" charset="-122"/>
              </a:rPr>
              <a:t>直接运行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沧澜楷体" charset="-122"/>
              <a:ea typeface="沧澜楷体" charset="-122"/>
            </a:endParaRPr>
          </a:p>
        </p:txBody>
      </p:sp>
      <p:sp>
        <p:nvSpPr>
          <p:cNvPr id="147" name="文本框 62"/>
          <p:cNvSpPr txBox="1"/>
          <p:nvPr/>
        </p:nvSpPr>
        <p:spPr>
          <a:xfrm>
            <a:off x="4861973" y="1921017"/>
            <a:ext cx="145923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b="1">
                <a:solidFill>
                  <a:schemeClr val="bg1"/>
                </a:solidFill>
                <a:latin typeface="Arial" panose="020B0604020202090204"/>
                <a:ea typeface="微软雅黑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</a:rPr>
              <a:t>类的实例化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</a:endParaRPr>
          </a:p>
        </p:txBody>
      </p:sp>
      <p:sp>
        <p:nvSpPr>
          <p:cNvPr id="148" name="文本框 63"/>
          <p:cNvSpPr txBox="1"/>
          <p:nvPr/>
        </p:nvSpPr>
        <p:spPr>
          <a:xfrm>
            <a:off x="4861973" y="2210501"/>
            <a:ext cx="2467786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200">
                <a:solidFill>
                  <a:prstClr val="white">
                    <a:alpha val="80000"/>
                  </a:prstClr>
                </a:solidFill>
                <a:latin typeface="Arial" panose="020B0604020202090204"/>
                <a:ea typeface="微软雅黑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沧澜楷体" charset="-122"/>
                <a:ea typeface="沧澜楷体" charset="-122"/>
              </a:rPr>
              <a:t>创建类的对象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沧澜楷体" charset="-122"/>
              <a:ea typeface="沧澜楷体" charset="-122"/>
            </a:endParaRPr>
          </a:p>
        </p:txBody>
      </p:sp>
      <p:sp>
        <p:nvSpPr>
          <p:cNvPr id="149" name="椭圆 148"/>
          <p:cNvSpPr/>
          <p:nvPr/>
        </p:nvSpPr>
        <p:spPr>
          <a:xfrm rot="20700000">
            <a:off x="3463131" y="2983032"/>
            <a:ext cx="5310217" cy="1330155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1752941" y="3532948"/>
            <a:ext cx="4667822" cy="2410928"/>
            <a:chOff x="79320" y="3488057"/>
            <a:chExt cx="5881024" cy="3037546"/>
          </a:xfrm>
        </p:grpSpPr>
        <p:sp>
          <p:nvSpPr>
            <p:cNvPr id="151" name="任意多边形 92"/>
            <p:cNvSpPr/>
            <p:nvPr/>
          </p:nvSpPr>
          <p:spPr>
            <a:xfrm rot="3551168">
              <a:off x="4936234" y="3269493"/>
              <a:ext cx="805545" cy="1242674"/>
            </a:xfrm>
            <a:custGeom>
              <a:avLst/>
              <a:gdLst>
                <a:gd name="connsiteX0" fmla="*/ 117970 w 805545"/>
                <a:gd name="connsiteY0" fmla="*/ 232750 h 1242674"/>
                <a:gd name="connsiteX1" fmla="*/ 402773 w 805545"/>
                <a:gd name="connsiteY1" fmla="*/ 0 h 1242674"/>
                <a:gd name="connsiteX2" fmla="*/ 805545 w 805545"/>
                <a:gd name="connsiteY2" fmla="*/ 794658 h 1242674"/>
                <a:gd name="connsiteX3" fmla="*/ 736758 w 805545"/>
                <a:gd name="connsiteY3" fmla="*/ 1238959 h 1242674"/>
                <a:gd name="connsiteX4" fmla="*/ 735204 w 805545"/>
                <a:gd name="connsiteY4" fmla="*/ 1242674 h 1242674"/>
                <a:gd name="connsiteX5" fmla="*/ 739876 w 805545"/>
                <a:gd name="connsiteY5" fmla="*/ 1151238 h 1242674"/>
                <a:gd name="connsiteX6" fmla="*/ 392728 w 805545"/>
                <a:gd name="connsiteY6" fmla="*/ 466325 h 1242674"/>
                <a:gd name="connsiteX7" fmla="*/ 45580 w 805545"/>
                <a:gd name="connsiteY7" fmla="*/ 1151238 h 1242674"/>
                <a:gd name="connsiteX8" fmla="*/ 45791 w 805545"/>
                <a:gd name="connsiteY8" fmla="*/ 1155365 h 1242674"/>
                <a:gd name="connsiteX9" fmla="*/ 31653 w 805545"/>
                <a:gd name="connsiteY9" fmla="*/ 1103975 h 1242674"/>
                <a:gd name="connsiteX10" fmla="*/ 0 w 805545"/>
                <a:gd name="connsiteY10" fmla="*/ 794658 h 1242674"/>
                <a:gd name="connsiteX11" fmla="*/ 117970 w 805545"/>
                <a:gd name="connsiteY11" fmla="*/ 232750 h 124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5545" h="1242674">
                  <a:moveTo>
                    <a:pt x="117970" y="232750"/>
                  </a:moveTo>
                  <a:cubicBezTo>
                    <a:pt x="190857" y="88945"/>
                    <a:pt x="291550" y="0"/>
                    <a:pt x="402773" y="0"/>
                  </a:cubicBezTo>
                  <a:cubicBezTo>
                    <a:pt x="625218" y="-1"/>
                    <a:pt x="805545" y="355781"/>
                    <a:pt x="805545" y="794658"/>
                  </a:cubicBezTo>
                  <a:cubicBezTo>
                    <a:pt x="805545" y="959237"/>
                    <a:pt x="780187" y="1112130"/>
                    <a:pt x="736758" y="1238959"/>
                  </a:cubicBezTo>
                  <a:lnTo>
                    <a:pt x="735204" y="1242674"/>
                  </a:lnTo>
                  <a:lnTo>
                    <a:pt x="739876" y="1151238"/>
                  </a:lnTo>
                  <a:cubicBezTo>
                    <a:pt x="739876" y="772971"/>
                    <a:pt x="584453" y="466325"/>
                    <a:pt x="392728" y="466325"/>
                  </a:cubicBezTo>
                  <a:cubicBezTo>
                    <a:pt x="201003" y="466325"/>
                    <a:pt x="45580" y="772971"/>
                    <a:pt x="45580" y="1151238"/>
                  </a:cubicBezTo>
                  <a:lnTo>
                    <a:pt x="45791" y="1155365"/>
                  </a:lnTo>
                  <a:lnTo>
                    <a:pt x="31653" y="1103975"/>
                  </a:lnTo>
                  <a:cubicBezTo>
                    <a:pt x="11271" y="1008903"/>
                    <a:pt x="1" y="904377"/>
                    <a:pt x="0" y="794658"/>
                  </a:cubicBezTo>
                  <a:cubicBezTo>
                    <a:pt x="0" y="575220"/>
                    <a:pt x="45083" y="376555"/>
                    <a:pt x="117970" y="232750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alpha val="10000"/>
                  </a:sysClr>
                </a:gs>
                <a:gs pos="47000">
                  <a:sysClr val="window" lastClr="FFFFFF">
                    <a:alpha val="0"/>
                  </a:sys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52" name="KSO_Shape"/>
            <p:cNvSpPr/>
            <p:nvPr/>
          </p:nvSpPr>
          <p:spPr bwMode="auto">
            <a:xfrm rot="3761771" flipH="1">
              <a:off x="5454354" y="3512959"/>
              <a:ext cx="259171" cy="42487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ysClr val="window" lastClr="FFFFFF">
                  <a:alpha val="40000"/>
                </a:sys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79320" y="3735401"/>
              <a:ext cx="5290700" cy="2790202"/>
              <a:chOff x="-5891904" y="3735400"/>
              <a:chExt cx="11328586" cy="5974453"/>
            </a:xfrm>
          </p:grpSpPr>
          <p:cxnSp>
            <p:nvCxnSpPr>
              <p:cNvPr id="154" name="直接连接符 153"/>
              <p:cNvCxnSpPr/>
              <p:nvPr/>
            </p:nvCxnSpPr>
            <p:spPr>
              <a:xfrm flipH="1">
                <a:off x="-5422268" y="3735400"/>
                <a:ext cx="10573889" cy="2509765"/>
              </a:xfrm>
              <a:prstGeom prst="line">
                <a:avLst/>
              </a:prstGeom>
              <a:noFill/>
              <a:ln w="6350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55" name="直接连接符 154"/>
              <p:cNvCxnSpPr/>
              <p:nvPr/>
            </p:nvCxnSpPr>
            <p:spPr>
              <a:xfrm rot="168053" flipH="1">
                <a:off x="-321461" y="4154449"/>
                <a:ext cx="5642497" cy="5349329"/>
              </a:xfrm>
              <a:prstGeom prst="line">
                <a:avLst/>
              </a:prstGeom>
              <a:noFill/>
              <a:ln w="6350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sp>
            <p:nvSpPr>
              <p:cNvPr id="156" name="任意多边形 116"/>
              <p:cNvSpPr/>
              <p:nvPr/>
            </p:nvSpPr>
            <p:spPr>
              <a:xfrm>
                <a:off x="-5891904" y="3808553"/>
                <a:ext cx="11328586" cy="5901300"/>
              </a:xfrm>
              <a:custGeom>
                <a:avLst/>
                <a:gdLst>
                  <a:gd name="connsiteX0" fmla="*/ 11092543 w 11179629"/>
                  <a:gd name="connsiteY0" fmla="*/ 0 h 5900058"/>
                  <a:gd name="connsiteX1" fmla="*/ 32657 w 11179629"/>
                  <a:gd name="connsiteY1" fmla="*/ 2732315 h 5900058"/>
                  <a:gd name="connsiteX2" fmla="*/ 0 w 11179629"/>
                  <a:gd name="connsiteY2" fmla="*/ 5900058 h 5900058"/>
                  <a:gd name="connsiteX3" fmla="*/ 4615543 w 11179629"/>
                  <a:gd name="connsiteY3" fmla="*/ 5845629 h 5900058"/>
                  <a:gd name="connsiteX4" fmla="*/ 4702629 w 11179629"/>
                  <a:gd name="connsiteY4" fmla="*/ 5780315 h 5900058"/>
                  <a:gd name="connsiteX5" fmla="*/ 11179629 w 11179629"/>
                  <a:gd name="connsiteY5" fmla="*/ 174172 h 5900058"/>
                  <a:gd name="connsiteX6" fmla="*/ 11092543 w 11179629"/>
                  <a:gd name="connsiteY6" fmla="*/ 0 h 5900058"/>
                  <a:gd name="connsiteX0-1" fmla="*/ 11092543 w 11179629"/>
                  <a:gd name="connsiteY0-2" fmla="*/ 0 h 5900058"/>
                  <a:gd name="connsiteX1-3" fmla="*/ 32657 w 11179629"/>
                  <a:gd name="connsiteY1-4" fmla="*/ 2732315 h 5900058"/>
                  <a:gd name="connsiteX2-5" fmla="*/ 0 w 11179629"/>
                  <a:gd name="connsiteY2-6" fmla="*/ 5900058 h 5900058"/>
                  <a:gd name="connsiteX3-7" fmla="*/ 4615543 w 11179629"/>
                  <a:gd name="connsiteY3-8" fmla="*/ 5845629 h 5900058"/>
                  <a:gd name="connsiteX4-9" fmla="*/ 11179629 w 11179629"/>
                  <a:gd name="connsiteY4-10" fmla="*/ 174172 h 5900058"/>
                  <a:gd name="connsiteX5-11" fmla="*/ 11092543 w 11179629"/>
                  <a:gd name="connsiteY5-12" fmla="*/ 0 h 5900058"/>
                  <a:gd name="connsiteX0-13" fmla="*/ 11092543 w 11179629"/>
                  <a:gd name="connsiteY0-14" fmla="*/ 0 h 5900058"/>
                  <a:gd name="connsiteX1-15" fmla="*/ 32657 w 11179629"/>
                  <a:gd name="connsiteY1-16" fmla="*/ 2732315 h 5900058"/>
                  <a:gd name="connsiteX2-17" fmla="*/ 0 w 11179629"/>
                  <a:gd name="connsiteY2-18" fmla="*/ 5900058 h 5900058"/>
                  <a:gd name="connsiteX3-19" fmla="*/ 4495801 w 11179629"/>
                  <a:gd name="connsiteY3-20" fmla="*/ 5845629 h 5900058"/>
                  <a:gd name="connsiteX4-21" fmla="*/ 11179629 w 11179629"/>
                  <a:gd name="connsiteY4-22" fmla="*/ 174172 h 5900058"/>
                  <a:gd name="connsiteX5-23" fmla="*/ 11092543 w 11179629"/>
                  <a:gd name="connsiteY5-24" fmla="*/ 0 h 5900058"/>
                  <a:gd name="connsiteX0-25" fmla="*/ 11092543 w 11179629"/>
                  <a:gd name="connsiteY0-26" fmla="*/ 0 h 5900058"/>
                  <a:gd name="connsiteX1-27" fmla="*/ 32657 w 11179629"/>
                  <a:gd name="connsiteY1-28" fmla="*/ 2732315 h 5900058"/>
                  <a:gd name="connsiteX2-29" fmla="*/ 0 w 11179629"/>
                  <a:gd name="connsiteY2-30" fmla="*/ 5900058 h 5900058"/>
                  <a:gd name="connsiteX3-31" fmla="*/ 4495801 w 11179629"/>
                  <a:gd name="connsiteY3-32" fmla="*/ 5856515 h 5900058"/>
                  <a:gd name="connsiteX4-33" fmla="*/ 11179629 w 11179629"/>
                  <a:gd name="connsiteY4-34" fmla="*/ 174172 h 5900058"/>
                  <a:gd name="connsiteX5-35" fmla="*/ 11092543 w 11179629"/>
                  <a:gd name="connsiteY5-36" fmla="*/ 0 h 5900058"/>
                  <a:gd name="connsiteX0-37" fmla="*/ 11092543 w 11179629"/>
                  <a:gd name="connsiteY0-38" fmla="*/ 0 h 5900058"/>
                  <a:gd name="connsiteX1-39" fmla="*/ 32657 w 11179629"/>
                  <a:gd name="connsiteY1-40" fmla="*/ 2732315 h 5900058"/>
                  <a:gd name="connsiteX2-41" fmla="*/ 0 w 11179629"/>
                  <a:gd name="connsiteY2-42" fmla="*/ 5900058 h 5900058"/>
                  <a:gd name="connsiteX3-43" fmla="*/ 4495801 w 11179629"/>
                  <a:gd name="connsiteY3-44" fmla="*/ 5856515 h 5900058"/>
                  <a:gd name="connsiteX4-45" fmla="*/ 11179629 w 11179629"/>
                  <a:gd name="connsiteY4-46" fmla="*/ 174172 h 5900058"/>
                  <a:gd name="connsiteX5-47" fmla="*/ 11092543 w 11179629"/>
                  <a:gd name="connsiteY5-48" fmla="*/ 0 h 5900058"/>
                  <a:gd name="connsiteX0-49" fmla="*/ 11092543 w 11203518"/>
                  <a:gd name="connsiteY0-50" fmla="*/ 0 h 5900058"/>
                  <a:gd name="connsiteX1-51" fmla="*/ 32657 w 11203518"/>
                  <a:gd name="connsiteY1-52" fmla="*/ 2732315 h 5900058"/>
                  <a:gd name="connsiteX2-53" fmla="*/ 0 w 11203518"/>
                  <a:gd name="connsiteY2-54" fmla="*/ 5900058 h 5900058"/>
                  <a:gd name="connsiteX3-55" fmla="*/ 4495801 w 11203518"/>
                  <a:gd name="connsiteY3-56" fmla="*/ 5856515 h 5900058"/>
                  <a:gd name="connsiteX4-57" fmla="*/ 11179629 w 11203518"/>
                  <a:gd name="connsiteY4-58" fmla="*/ 174172 h 5900058"/>
                  <a:gd name="connsiteX5-59" fmla="*/ 11092543 w 11203518"/>
                  <a:gd name="connsiteY5-60" fmla="*/ 0 h 5900058"/>
                  <a:gd name="connsiteX0-61" fmla="*/ 11092543 w 11285683"/>
                  <a:gd name="connsiteY0-62" fmla="*/ 0 h 5900058"/>
                  <a:gd name="connsiteX1-63" fmla="*/ 32657 w 11285683"/>
                  <a:gd name="connsiteY1-64" fmla="*/ 2732315 h 5900058"/>
                  <a:gd name="connsiteX2-65" fmla="*/ 0 w 11285683"/>
                  <a:gd name="connsiteY2-66" fmla="*/ 5900058 h 5900058"/>
                  <a:gd name="connsiteX3-67" fmla="*/ 4495801 w 11285683"/>
                  <a:gd name="connsiteY3-68" fmla="*/ 5856515 h 5900058"/>
                  <a:gd name="connsiteX4-69" fmla="*/ 11274808 w 11285683"/>
                  <a:gd name="connsiteY4-70" fmla="*/ 323736 h 5900058"/>
                  <a:gd name="connsiteX5-71" fmla="*/ 11092543 w 11285683"/>
                  <a:gd name="connsiteY5-72" fmla="*/ 0 h 5900058"/>
                  <a:gd name="connsiteX0-73" fmla="*/ 11092543 w 11298490"/>
                  <a:gd name="connsiteY0-74" fmla="*/ 1186 h 5901244"/>
                  <a:gd name="connsiteX1-75" fmla="*/ 32657 w 11298490"/>
                  <a:gd name="connsiteY1-76" fmla="*/ 2733501 h 5901244"/>
                  <a:gd name="connsiteX2-77" fmla="*/ 0 w 11298490"/>
                  <a:gd name="connsiteY2-78" fmla="*/ 5901244 h 5901244"/>
                  <a:gd name="connsiteX3-79" fmla="*/ 4495801 w 11298490"/>
                  <a:gd name="connsiteY3-80" fmla="*/ 5857701 h 5901244"/>
                  <a:gd name="connsiteX4-81" fmla="*/ 11274808 w 11298490"/>
                  <a:gd name="connsiteY4-82" fmla="*/ 324922 h 5901244"/>
                  <a:gd name="connsiteX5-83" fmla="*/ 11092543 w 11298490"/>
                  <a:gd name="connsiteY5-84" fmla="*/ 1186 h 5901244"/>
                  <a:gd name="connsiteX0-85" fmla="*/ 11092543 w 11328585"/>
                  <a:gd name="connsiteY0-86" fmla="*/ 1242 h 5901300"/>
                  <a:gd name="connsiteX1-87" fmla="*/ 32657 w 11328585"/>
                  <a:gd name="connsiteY1-88" fmla="*/ 2733557 h 5901300"/>
                  <a:gd name="connsiteX2-89" fmla="*/ 0 w 11328585"/>
                  <a:gd name="connsiteY2-90" fmla="*/ 5901300 h 5901300"/>
                  <a:gd name="connsiteX3-91" fmla="*/ 4495801 w 11328585"/>
                  <a:gd name="connsiteY3-92" fmla="*/ 5857757 h 5901300"/>
                  <a:gd name="connsiteX4-93" fmla="*/ 11274808 w 11328585"/>
                  <a:gd name="connsiteY4-94" fmla="*/ 324978 h 5901300"/>
                  <a:gd name="connsiteX5-95" fmla="*/ 11092543 w 11328585"/>
                  <a:gd name="connsiteY5-96" fmla="*/ 1242 h 59013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1328585" h="5901300">
                    <a:moveTo>
                      <a:pt x="11092543" y="1242"/>
                    </a:moveTo>
                    <a:lnTo>
                      <a:pt x="32657" y="2733557"/>
                    </a:lnTo>
                    <a:lnTo>
                      <a:pt x="0" y="5901300"/>
                    </a:lnTo>
                    <a:lnTo>
                      <a:pt x="4495801" y="5857757"/>
                    </a:lnTo>
                    <a:cubicBezTo>
                      <a:pt x="6723744" y="3963643"/>
                      <a:pt x="9046865" y="2219092"/>
                      <a:pt x="11274808" y="324978"/>
                    </a:cubicBezTo>
                    <a:cubicBezTo>
                      <a:pt x="11389963" y="243798"/>
                      <a:pt x="11316071" y="-20282"/>
                      <a:pt x="11092543" y="12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10000"/>
                    </a:sysClr>
                  </a:gs>
                  <a:gs pos="87000">
                    <a:sysClr val="window" lastClr="FFFFFF">
                      <a:alpha val="0"/>
                    </a:sysClr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 flipH="1" flipV="1">
            <a:off x="6123924" y="1352521"/>
            <a:ext cx="4667822" cy="2410928"/>
            <a:chOff x="79320" y="3488057"/>
            <a:chExt cx="5881024" cy="3037546"/>
          </a:xfrm>
        </p:grpSpPr>
        <p:sp>
          <p:nvSpPr>
            <p:cNvPr id="158" name="任意多边形 118"/>
            <p:cNvSpPr/>
            <p:nvPr/>
          </p:nvSpPr>
          <p:spPr>
            <a:xfrm rot="3551168">
              <a:off x="4936234" y="3269493"/>
              <a:ext cx="805545" cy="1242674"/>
            </a:xfrm>
            <a:custGeom>
              <a:avLst/>
              <a:gdLst>
                <a:gd name="connsiteX0" fmla="*/ 117970 w 805545"/>
                <a:gd name="connsiteY0" fmla="*/ 232750 h 1242674"/>
                <a:gd name="connsiteX1" fmla="*/ 402773 w 805545"/>
                <a:gd name="connsiteY1" fmla="*/ 0 h 1242674"/>
                <a:gd name="connsiteX2" fmla="*/ 805545 w 805545"/>
                <a:gd name="connsiteY2" fmla="*/ 794658 h 1242674"/>
                <a:gd name="connsiteX3" fmla="*/ 736758 w 805545"/>
                <a:gd name="connsiteY3" fmla="*/ 1238959 h 1242674"/>
                <a:gd name="connsiteX4" fmla="*/ 735204 w 805545"/>
                <a:gd name="connsiteY4" fmla="*/ 1242674 h 1242674"/>
                <a:gd name="connsiteX5" fmla="*/ 739876 w 805545"/>
                <a:gd name="connsiteY5" fmla="*/ 1151238 h 1242674"/>
                <a:gd name="connsiteX6" fmla="*/ 392728 w 805545"/>
                <a:gd name="connsiteY6" fmla="*/ 466325 h 1242674"/>
                <a:gd name="connsiteX7" fmla="*/ 45580 w 805545"/>
                <a:gd name="connsiteY7" fmla="*/ 1151238 h 1242674"/>
                <a:gd name="connsiteX8" fmla="*/ 45791 w 805545"/>
                <a:gd name="connsiteY8" fmla="*/ 1155365 h 1242674"/>
                <a:gd name="connsiteX9" fmla="*/ 31653 w 805545"/>
                <a:gd name="connsiteY9" fmla="*/ 1103975 h 1242674"/>
                <a:gd name="connsiteX10" fmla="*/ 0 w 805545"/>
                <a:gd name="connsiteY10" fmla="*/ 794658 h 1242674"/>
                <a:gd name="connsiteX11" fmla="*/ 117970 w 805545"/>
                <a:gd name="connsiteY11" fmla="*/ 232750 h 124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5545" h="1242674">
                  <a:moveTo>
                    <a:pt x="117970" y="232750"/>
                  </a:moveTo>
                  <a:cubicBezTo>
                    <a:pt x="190857" y="88945"/>
                    <a:pt x="291550" y="0"/>
                    <a:pt x="402773" y="0"/>
                  </a:cubicBezTo>
                  <a:cubicBezTo>
                    <a:pt x="625218" y="-1"/>
                    <a:pt x="805545" y="355781"/>
                    <a:pt x="805545" y="794658"/>
                  </a:cubicBezTo>
                  <a:cubicBezTo>
                    <a:pt x="805545" y="959237"/>
                    <a:pt x="780187" y="1112130"/>
                    <a:pt x="736758" y="1238959"/>
                  </a:cubicBezTo>
                  <a:lnTo>
                    <a:pt x="735204" y="1242674"/>
                  </a:lnTo>
                  <a:lnTo>
                    <a:pt x="739876" y="1151238"/>
                  </a:lnTo>
                  <a:cubicBezTo>
                    <a:pt x="739876" y="772971"/>
                    <a:pt x="584453" y="466325"/>
                    <a:pt x="392728" y="466325"/>
                  </a:cubicBezTo>
                  <a:cubicBezTo>
                    <a:pt x="201003" y="466325"/>
                    <a:pt x="45580" y="772971"/>
                    <a:pt x="45580" y="1151238"/>
                  </a:cubicBezTo>
                  <a:lnTo>
                    <a:pt x="45791" y="1155365"/>
                  </a:lnTo>
                  <a:lnTo>
                    <a:pt x="31653" y="1103975"/>
                  </a:lnTo>
                  <a:cubicBezTo>
                    <a:pt x="11271" y="1008903"/>
                    <a:pt x="1" y="904377"/>
                    <a:pt x="0" y="794658"/>
                  </a:cubicBezTo>
                  <a:cubicBezTo>
                    <a:pt x="0" y="575220"/>
                    <a:pt x="45083" y="376555"/>
                    <a:pt x="117970" y="232750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alpha val="10000"/>
                  </a:sysClr>
                </a:gs>
                <a:gs pos="47000">
                  <a:sysClr val="window" lastClr="FFFFFF">
                    <a:alpha val="0"/>
                  </a:sys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59" name="KSO_Shape"/>
            <p:cNvSpPr/>
            <p:nvPr/>
          </p:nvSpPr>
          <p:spPr bwMode="auto">
            <a:xfrm rot="3761771" flipH="1">
              <a:off x="5454354" y="3512959"/>
              <a:ext cx="259171" cy="42487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ysClr val="window" lastClr="FFFFFF">
                  <a:alpha val="40000"/>
                </a:sys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79320" y="3735401"/>
              <a:ext cx="5290700" cy="2790202"/>
              <a:chOff x="-5891904" y="3735400"/>
              <a:chExt cx="11328586" cy="5974453"/>
            </a:xfrm>
          </p:grpSpPr>
          <p:cxnSp>
            <p:nvCxnSpPr>
              <p:cNvPr id="161" name="直接连接符 160"/>
              <p:cNvCxnSpPr/>
              <p:nvPr/>
            </p:nvCxnSpPr>
            <p:spPr>
              <a:xfrm flipH="1">
                <a:off x="-5422268" y="3735400"/>
                <a:ext cx="10573889" cy="2509765"/>
              </a:xfrm>
              <a:prstGeom prst="line">
                <a:avLst/>
              </a:prstGeom>
              <a:noFill/>
              <a:ln w="6350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62" name="直接连接符 161"/>
              <p:cNvCxnSpPr/>
              <p:nvPr/>
            </p:nvCxnSpPr>
            <p:spPr>
              <a:xfrm rot="168053" flipH="1">
                <a:off x="-321461" y="4154449"/>
                <a:ext cx="5642497" cy="5349329"/>
              </a:xfrm>
              <a:prstGeom prst="line">
                <a:avLst/>
              </a:prstGeom>
              <a:noFill/>
              <a:ln w="6350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sp>
            <p:nvSpPr>
              <p:cNvPr id="163" name="任意多边形 123"/>
              <p:cNvSpPr/>
              <p:nvPr/>
            </p:nvSpPr>
            <p:spPr>
              <a:xfrm>
                <a:off x="-5891904" y="3808553"/>
                <a:ext cx="11328586" cy="5901300"/>
              </a:xfrm>
              <a:custGeom>
                <a:avLst/>
                <a:gdLst>
                  <a:gd name="connsiteX0" fmla="*/ 11092543 w 11179629"/>
                  <a:gd name="connsiteY0" fmla="*/ 0 h 5900058"/>
                  <a:gd name="connsiteX1" fmla="*/ 32657 w 11179629"/>
                  <a:gd name="connsiteY1" fmla="*/ 2732315 h 5900058"/>
                  <a:gd name="connsiteX2" fmla="*/ 0 w 11179629"/>
                  <a:gd name="connsiteY2" fmla="*/ 5900058 h 5900058"/>
                  <a:gd name="connsiteX3" fmla="*/ 4615543 w 11179629"/>
                  <a:gd name="connsiteY3" fmla="*/ 5845629 h 5900058"/>
                  <a:gd name="connsiteX4" fmla="*/ 4702629 w 11179629"/>
                  <a:gd name="connsiteY4" fmla="*/ 5780315 h 5900058"/>
                  <a:gd name="connsiteX5" fmla="*/ 11179629 w 11179629"/>
                  <a:gd name="connsiteY5" fmla="*/ 174172 h 5900058"/>
                  <a:gd name="connsiteX6" fmla="*/ 11092543 w 11179629"/>
                  <a:gd name="connsiteY6" fmla="*/ 0 h 5900058"/>
                  <a:gd name="connsiteX0-1" fmla="*/ 11092543 w 11179629"/>
                  <a:gd name="connsiteY0-2" fmla="*/ 0 h 5900058"/>
                  <a:gd name="connsiteX1-3" fmla="*/ 32657 w 11179629"/>
                  <a:gd name="connsiteY1-4" fmla="*/ 2732315 h 5900058"/>
                  <a:gd name="connsiteX2-5" fmla="*/ 0 w 11179629"/>
                  <a:gd name="connsiteY2-6" fmla="*/ 5900058 h 5900058"/>
                  <a:gd name="connsiteX3-7" fmla="*/ 4615543 w 11179629"/>
                  <a:gd name="connsiteY3-8" fmla="*/ 5845629 h 5900058"/>
                  <a:gd name="connsiteX4-9" fmla="*/ 11179629 w 11179629"/>
                  <a:gd name="connsiteY4-10" fmla="*/ 174172 h 5900058"/>
                  <a:gd name="connsiteX5-11" fmla="*/ 11092543 w 11179629"/>
                  <a:gd name="connsiteY5-12" fmla="*/ 0 h 5900058"/>
                  <a:gd name="connsiteX0-13" fmla="*/ 11092543 w 11179629"/>
                  <a:gd name="connsiteY0-14" fmla="*/ 0 h 5900058"/>
                  <a:gd name="connsiteX1-15" fmla="*/ 32657 w 11179629"/>
                  <a:gd name="connsiteY1-16" fmla="*/ 2732315 h 5900058"/>
                  <a:gd name="connsiteX2-17" fmla="*/ 0 w 11179629"/>
                  <a:gd name="connsiteY2-18" fmla="*/ 5900058 h 5900058"/>
                  <a:gd name="connsiteX3-19" fmla="*/ 4495801 w 11179629"/>
                  <a:gd name="connsiteY3-20" fmla="*/ 5845629 h 5900058"/>
                  <a:gd name="connsiteX4-21" fmla="*/ 11179629 w 11179629"/>
                  <a:gd name="connsiteY4-22" fmla="*/ 174172 h 5900058"/>
                  <a:gd name="connsiteX5-23" fmla="*/ 11092543 w 11179629"/>
                  <a:gd name="connsiteY5-24" fmla="*/ 0 h 5900058"/>
                  <a:gd name="connsiteX0-25" fmla="*/ 11092543 w 11179629"/>
                  <a:gd name="connsiteY0-26" fmla="*/ 0 h 5900058"/>
                  <a:gd name="connsiteX1-27" fmla="*/ 32657 w 11179629"/>
                  <a:gd name="connsiteY1-28" fmla="*/ 2732315 h 5900058"/>
                  <a:gd name="connsiteX2-29" fmla="*/ 0 w 11179629"/>
                  <a:gd name="connsiteY2-30" fmla="*/ 5900058 h 5900058"/>
                  <a:gd name="connsiteX3-31" fmla="*/ 4495801 w 11179629"/>
                  <a:gd name="connsiteY3-32" fmla="*/ 5856515 h 5900058"/>
                  <a:gd name="connsiteX4-33" fmla="*/ 11179629 w 11179629"/>
                  <a:gd name="connsiteY4-34" fmla="*/ 174172 h 5900058"/>
                  <a:gd name="connsiteX5-35" fmla="*/ 11092543 w 11179629"/>
                  <a:gd name="connsiteY5-36" fmla="*/ 0 h 5900058"/>
                  <a:gd name="connsiteX0-37" fmla="*/ 11092543 w 11179629"/>
                  <a:gd name="connsiteY0-38" fmla="*/ 0 h 5900058"/>
                  <a:gd name="connsiteX1-39" fmla="*/ 32657 w 11179629"/>
                  <a:gd name="connsiteY1-40" fmla="*/ 2732315 h 5900058"/>
                  <a:gd name="connsiteX2-41" fmla="*/ 0 w 11179629"/>
                  <a:gd name="connsiteY2-42" fmla="*/ 5900058 h 5900058"/>
                  <a:gd name="connsiteX3-43" fmla="*/ 4495801 w 11179629"/>
                  <a:gd name="connsiteY3-44" fmla="*/ 5856515 h 5900058"/>
                  <a:gd name="connsiteX4-45" fmla="*/ 11179629 w 11179629"/>
                  <a:gd name="connsiteY4-46" fmla="*/ 174172 h 5900058"/>
                  <a:gd name="connsiteX5-47" fmla="*/ 11092543 w 11179629"/>
                  <a:gd name="connsiteY5-48" fmla="*/ 0 h 5900058"/>
                  <a:gd name="connsiteX0-49" fmla="*/ 11092543 w 11203518"/>
                  <a:gd name="connsiteY0-50" fmla="*/ 0 h 5900058"/>
                  <a:gd name="connsiteX1-51" fmla="*/ 32657 w 11203518"/>
                  <a:gd name="connsiteY1-52" fmla="*/ 2732315 h 5900058"/>
                  <a:gd name="connsiteX2-53" fmla="*/ 0 w 11203518"/>
                  <a:gd name="connsiteY2-54" fmla="*/ 5900058 h 5900058"/>
                  <a:gd name="connsiteX3-55" fmla="*/ 4495801 w 11203518"/>
                  <a:gd name="connsiteY3-56" fmla="*/ 5856515 h 5900058"/>
                  <a:gd name="connsiteX4-57" fmla="*/ 11179629 w 11203518"/>
                  <a:gd name="connsiteY4-58" fmla="*/ 174172 h 5900058"/>
                  <a:gd name="connsiteX5-59" fmla="*/ 11092543 w 11203518"/>
                  <a:gd name="connsiteY5-60" fmla="*/ 0 h 5900058"/>
                  <a:gd name="connsiteX0-61" fmla="*/ 11092543 w 11285683"/>
                  <a:gd name="connsiteY0-62" fmla="*/ 0 h 5900058"/>
                  <a:gd name="connsiteX1-63" fmla="*/ 32657 w 11285683"/>
                  <a:gd name="connsiteY1-64" fmla="*/ 2732315 h 5900058"/>
                  <a:gd name="connsiteX2-65" fmla="*/ 0 w 11285683"/>
                  <a:gd name="connsiteY2-66" fmla="*/ 5900058 h 5900058"/>
                  <a:gd name="connsiteX3-67" fmla="*/ 4495801 w 11285683"/>
                  <a:gd name="connsiteY3-68" fmla="*/ 5856515 h 5900058"/>
                  <a:gd name="connsiteX4-69" fmla="*/ 11274808 w 11285683"/>
                  <a:gd name="connsiteY4-70" fmla="*/ 323736 h 5900058"/>
                  <a:gd name="connsiteX5-71" fmla="*/ 11092543 w 11285683"/>
                  <a:gd name="connsiteY5-72" fmla="*/ 0 h 5900058"/>
                  <a:gd name="connsiteX0-73" fmla="*/ 11092543 w 11298490"/>
                  <a:gd name="connsiteY0-74" fmla="*/ 1186 h 5901244"/>
                  <a:gd name="connsiteX1-75" fmla="*/ 32657 w 11298490"/>
                  <a:gd name="connsiteY1-76" fmla="*/ 2733501 h 5901244"/>
                  <a:gd name="connsiteX2-77" fmla="*/ 0 w 11298490"/>
                  <a:gd name="connsiteY2-78" fmla="*/ 5901244 h 5901244"/>
                  <a:gd name="connsiteX3-79" fmla="*/ 4495801 w 11298490"/>
                  <a:gd name="connsiteY3-80" fmla="*/ 5857701 h 5901244"/>
                  <a:gd name="connsiteX4-81" fmla="*/ 11274808 w 11298490"/>
                  <a:gd name="connsiteY4-82" fmla="*/ 324922 h 5901244"/>
                  <a:gd name="connsiteX5-83" fmla="*/ 11092543 w 11298490"/>
                  <a:gd name="connsiteY5-84" fmla="*/ 1186 h 5901244"/>
                  <a:gd name="connsiteX0-85" fmla="*/ 11092543 w 11328585"/>
                  <a:gd name="connsiteY0-86" fmla="*/ 1242 h 5901300"/>
                  <a:gd name="connsiteX1-87" fmla="*/ 32657 w 11328585"/>
                  <a:gd name="connsiteY1-88" fmla="*/ 2733557 h 5901300"/>
                  <a:gd name="connsiteX2-89" fmla="*/ 0 w 11328585"/>
                  <a:gd name="connsiteY2-90" fmla="*/ 5901300 h 5901300"/>
                  <a:gd name="connsiteX3-91" fmla="*/ 4495801 w 11328585"/>
                  <a:gd name="connsiteY3-92" fmla="*/ 5857757 h 5901300"/>
                  <a:gd name="connsiteX4-93" fmla="*/ 11274808 w 11328585"/>
                  <a:gd name="connsiteY4-94" fmla="*/ 324978 h 5901300"/>
                  <a:gd name="connsiteX5-95" fmla="*/ 11092543 w 11328585"/>
                  <a:gd name="connsiteY5-96" fmla="*/ 1242 h 59013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1328585" h="5901300">
                    <a:moveTo>
                      <a:pt x="11092543" y="1242"/>
                    </a:moveTo>
                    <a:lnTo>
                      <a:pt x="32657" y="2733557"/>
                    </a:lnTo>
                    <a:lnTo>
                      <a:pt x="0" y="5901300"/>
                    </a:lnTo>
                    <a:lnTo>
                      <a:pt x="4495801" y="5857757"/>
                    </a:lnTo>
                    <a:cubicBezTo>
                      <a:pt x="6723744" y="3963643"/>
                      <a:pt x="9046865" y="2219092"/>
                      <a:pt x="11274808" y="324978"/>
                    </a:cubicBezTo>
                    <a:cubicBezTo>
                      <a:pt x="11389963" y="243798"/>
                      <a:pt x="11316071" y="-20282"/>
                      <a:pt x="11092543" y="12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10000"/>
                    </a:sysClr>
                  </a:gs>
                  <a:gs pos="87000">
                    <a:sysClr val="window" lastClr="FFFFFF">
                      <a:alpha val="0"/>
                    </a:sysClr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3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933739" y="1032493"/>
            <a:ext cx="4490870" cy="606116"/>
            <a:chOff x="520218" y="437651"/>
            <a:chExt cx="5658081" cy="763651"/>
          </a:xfrm>
        </p:grpSpPr>
        <p:sp>
          <p:nvSpPr>
            <p:cNvPr id="3" name="矩形: 圆角 5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301959" y="437651"/>
              <a:ext cx="4876340" cy="763651"/>
              <a:chOff x="1292231" y="437651"/>
              <a:chExt cx="4876340" cy="763651"/>
            </a:xfrm>
          </p:grpSpPr>
          <p:sp>
            <p:nvSpPr>
              <p:cNvPr id="5" name="文本框 58"/>
              <p:cNvSpPr txBox="1"/>
              <p:nvPr/>
            </p:nvSpPr>
            <p:spPr>
              <a:xfrm>
                <a:off x="1292231" y="437651"/>
                <a:ext cx="3295074" cy="5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类</a:t>
                </a:r>
                <a:endParaRPr kumimoji="0" lang="zh-CN" altLang="en-US" sz="222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千阙行书" charset="-122"/>
                  <a:ea typeface="千阙行书" charset="-122"/>
                  <a:cs typeface="千阙行书" charset="-122"/>
                </a:endParaRPr>
              </a:p>
            </p:txBody>
          </p:sp>
          <p:sp>
            <p:nvSpPr>
              <p:cNvPr id="6" name="文本框 59"/>
              <p:cNvSpPr txBox="1"/>
              <p:nvPr/>
            </p:nvSpPr>
            <p:spPr>
              <a:xfrm>
                <a:off x="1292231" y="902086"/>
                <a:ext cx="4876340" cy="29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比函数</a:t>
                </a:r>
                <a:r>
                  <a:rPr kumimoji="0" lang="en-US" altLang="zh-CN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nb</a:t>
                </a:r>
                <a:endParaRPr kumimoji="0" lang="en-US" altLang="zh-CN" sz="9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沧澜楷体" charset="-122"/>
                </a:endParaRPr>
              </a:p>
            </p:txBody>
          </p:sp>
        </p:grpSp>
        <p:sp>
          <p:nvSpPr>
            <p:cNvPr id="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grpId="3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108" grpId="0" bldLvl="0" animBg="1"/>
      <p:bldP spid="119" grpId="0" bldLvl="0" animBg="1"/>
      <p:bldP spid="130" grpId="0" bldLvl="0" animBg="1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 bldLvl="0" animBg="1"/>
      <p:bldP spid="149" grpId="1" bldLvl="0" animBg="1"/>
      <p:bldP spid="149" grpId="2" bldLvl="0" animBg="1"/>
      <p:bldP spid="149" grpId="3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4904081" y="2217332"/>
            <a:ext cx="2916764" cy="2916764"/>
          </a:xfrm>
          <a:prstGeom prst="ellipse">
            <a:avLst/>
          </a:prstGeom>
          <a:noFill/>
          <a:ln w="19050" cap="flat" cmpd="sng" algn="ctr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 rot="4500000">
            <a:off x="5213331" y="2526582"/>
            <a:ext cx="2298264" cy="2298264"/>
          </a:xfrm>
          <a:prstGeom prst="ellipse">
            <a:avLst/>
          </a:prstGeom>
          <a:noFill/>
          <a:ln w="19050" cap="flat" cmpd="sng" algn="ctr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rot="7619212">
            <a:off x="5433085" y="2746336"/>
            <a:ext cx="1858756" cy="1858756"/>
          </a:xfrm>
          <a:prstGeom prst="ellipse">
            <a:avLst/>
          </a:prstGeom>
          <a:noFill/>
          <a:ln w="19050" cap="flat" cmpd="sng" algn="ctr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 rot="11105025">
            <a:off x="5731721" y="3044972"/>
            <a:ext cx="1261483" cy="1261483"/>
          </a:xfrm>
          <a:prstGeom prst="ellipse">
            <a:avLst/>
          </a:prstGeom>
          <a:noFill/>
          <a:ln w="19050" cap="flat" cmpd="sng" algn="ctr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 rot="11105025">
            <a:off x="5978960" y="3292210"/>
            <a:ext cx="767006" cy="767007"/>
          </a:xfrm>
          <a:prstGeom prst="ellipse">
            <a:avLst/>
          </a:prstGeom>
          <a:noFill/>
          <a:ln w="19050" cap="flat" cmpd="sng" algn="ctr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142368" y="3622722"/>
            <a:ext cx="503018" cy="503018"/>
          </a:xfrm>
          <a:prstGeom prst="ellipse">
            <a:avLst/>
          </a:prstGeom>
          <a:noFill/>
          <a:ln w="19050" cap="flat" cmpd="sng" algn="ctr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393695" y="2079922"/>
            <a:ext cx="635207" cy="562671"/>
            <a:chOff x="7395257" y="1742914"/>
            <a:chExt cx="800302" cy="708913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 w="12700" cap="flat" cmpd="sng" algn="ctr">
              <a:gradFill>
                <a:gsLst>
                  <a:gs pos="9000">
                    <a:sysClr val="window" lastClr="FFFFFF">
                      <a:lumMod val="95000"/>
                      <a:alpha val="10000"/>
                    </a:sys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grpSp>
          <p:nvGrpSpPr>
            <p:cNvPr id="48" name="组合 47"/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49" name="椭圆 48"/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noFill/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 w="12700" cap="flat" cmpd="sng" algn="ctr">
                <a:noFill/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</p:grpSp>
      </p:grpSp>
      <p:sp>
        <p:nvSpPr>
          <p:cNvPr id="51" name="椭圆 50"/>
          <p:cNvSpPr/>
          <p:nvPr/>
        </p:nvSpPr>
        <p:spPr>
          <a:xfrm>
            <a:off x="9085079" y="3636416"/>
            <a:ext cx="503018" cy="503018"/>
          </a:xfrm>
          <a:prstGeom prst="ellipse">
            <a:avLst/>
          </a:prstGeom>
          <a:noFill/>
          <a:ln w="19050" cap="flat" cmpd="sng" algn="ctr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52" name="KSO_Shape"/>
          <p:cNvSpPr/>
          <p:nvPr/>
        </p:nvSpPr>
        <p:spPr>
          <a:xfrm>
            <a:off x="6206611" y="3519862"/>
            <a:ext cx="311704" cy="311704"/>
          </a:xfrm>
          <a:prstGeom prst="star5">
            <a:avLst>
              <a:gd name="adj" fmla="val 26557"/>
              <a:gd name="hf" fmla="val 105146"/>
              <a:gd name="vf" fmla="val 11055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 flipH="1">
            <a:off x="4776196" y="2428891"/>
            <a:ext cx="635207" cy="562671"/>
            <a:chOff x="7395257" y="1742914"/>
            <a:chExt cx="800302" cy="708913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 w="12700" cap="flat" cmpd="sng" algn="ctr">
              <a:gradFill>
                <a:gsLst>
                  <a:gs pos="9000">
                    <a:sysClr val="window" lastClr="FFFFFF">
                      <a:lumMod val="95000"/>
                      <a:alpha val="10000"/>
                    </a:sys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grpSp>
          <p:nvGrpSpPr>
            <p:cNvPr id="55" name="组合 54"/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56" name="椭圆 55"/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noFill/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 w="12700" cap="flat" cmpd="sng" algn="ctr">
                <a:noFill/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936914" y="1043923"/>
            <a:ext cx="4490870" cy="606116"/>
            <a:chOff x="520218" y="437651"/>
            <a:chExt cx="5658081" cy="763651"/>
          </a:xfrm>
        </p:grpSpPr>
        <p:sp>
          <p:nvSpPr>
            <p:cNvPr id="59" name="矩形: 圆角 5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301959" y="437651"/>
              <a:ext cx="4876340" cy="763651"/>
              <a:chOff x="1292231" y="437651"/>
              <a:chExt cx="4876340" cy="763651"/>
            </a:xfrm>
          </p:grpSpPr>
          <p:sp>
            <p:nvSpPr>
              <p:cNvPr id="62" name="文本框 58"/>
              <p:cNvSpPr txBox="1"/>
              <p:nvPr/>
            </p:nvSpPr>
            <p:spPr>
              <a:xfrm>
                <a:off x="1292231" y="437651"/>
                <a:ext cx="3295074" cy="5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类</a:t>
                </a:r>
                <a:endParaRPr kumimoji="0" lang="zh-CN" altLang="en-US" sz="222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千阙行书" charset="-122"/>
                  <a:ea typeface="千阙行书" charset="-122"/>
                  <a:cs typeface="千阙行书" charset="-122"/>
                </a:endParaRPr>
              </a:p>
            </p:txBody>
          </p:sp>
          <p:sp>
            <p:nvSpPr>
              <p:cNvPr id="63" name="文本框 59"/>
              <p:cNvSpPr txBox="1"/>
              <p:nvPr/>
            </p:nvSpPr>
            <p:spPr>
              <a:xfrm>
                <a:off x="1292231" y="902086"/>
                <a:ext cx="4876340" cy="29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比函数</a:t>
                </a:r>
                <a:r>
                  <a:rPr kumimoji="0" lang="en-US" altLang="zh-CN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nb</a:t>
                </a:r>
                <a:endParaRPr kumimoji="0" lang="en-US" altLang="zh-CN" sz="9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沧澜楷体" charset="-122"/>
                </a:endParaRPr>
              </a:p>
            </p:txBody>
          </p:sp>
        </p:grpSp>
        <p:sp>
          <p:nvSpPr>
            <p:cNvPr id="61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222015" y="4256918"/>
            <a:ext cx="2343723" cy="629131"/>
            <a:chOff x="-2286766" y="1787957"/>
            <a:chExt cx="2952874" cy="792647"/>
          </a:xfrm>
        </p:grpSpPr>
        <p:sp>
          <p:nvSpPr>
            <p:cNvPr id="65" name="矩形 64"/>
            <p:cNvSpPr/>
            <p:nvPr/>
          </p:nvSpPr>
          <p:spPr>
            <a:xfrm>
              <a:off x="-2286766" y="2140581"/>
              <a:ext cx="2952874" cy="440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简单且功能稳定</a:t>
              </a: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-1183148" y="1787957"/>
              <a:ext cx="745638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特点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164726" y="4256918"/>
            <a:ext cx="2343723" cy="1404466"/>
            <a:chOff x="-2286766" y="1787957"/>
            <a:chExt cx="2952874" cy="1769497"/>
          </a:xfrm>
        </p:grpSpPr>
        <p:sp>
          <p:nvSpPr>
            <p:cNvPr id="68" name="矩形 67"/>
            <p:cNvSpPr/>
            <p:nvPr/>
          </p:nvSpPr>
          <p:spPr>
            <a:xfrm>
              <a:off x="-2286766" y="2140581"/>
              <a:ext cx="2952874" cy="14168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将代码具体的数据和处理方法都封装在类中，让我们不用完全了解过程也可以调用类中的各种方法。</a:t>
              </a: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-1183148" y="1787957"/>
              <a:ext cx="745638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特点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603800" y="2142680"/>
            <a:ext cx="2114008" cy="1404466"/>
            <a:chOff x="-1997346" y="1787957"/>
            <a:chExt cx="2663454" cy="1769497"/>
          </a:xfrm>
        </p:grpSpPr>
        <p:sp>
          <p:nvSpPr>
            <p:cNvPr id="71" name="矩形 70"/>
            <p:cNvSpPr/>
            <p:nvPr/>
          </p:nvSpPr>
          <p:spPr>
            <a:xfrm>
              <a:off x="-1997346" y="2140581"/>
              <a:ext cx="2663454" cy="14168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首先分析出解决问题所需要的步骤，然后用函数实现各个步骤，再依次调用。</a:t>
              </a: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-1105183" y="1787957"/>
              <a:ext cx="1771291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面向过程编程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053591" y="2142680"/>
            <a:ext cx="2114008" cy="1146020"/>
            <a:chOff x="-1997346" y="1787957"/>
            <a:chExt cx="2663454" cy="1443880"/>
          </a:xfrm>
        </p:grpSpPr>
        <p:sp>
          <p:nvSpPr>
            <p:cNvPr id="74" name="矩形 73"/>
            <p:cNvSpPr/>
            <p:nvPr/>
          </p:nvSpPr>
          <p:spPr>
            <a:xfrm>
              <a:off x="-1997346" y="2140581"/>
              <a:ext cx="2663454" cy="10912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以对象为中心，将计算机程序看作一组对象的集合。</a:t>
              </a: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-1997346" y="1787957"/>
              <a:ext cx="1771291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面向对象编程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sp>
        <p:nvSpPr>
          <p:cNvPr id="76" name="椭圆 45"/>
          <p:cNvSpPr/>
          <p:nvPr/>
        </p:nvSpPr>
        <p:spPr>
          <a:xfrm>
            <a:off x="3285447" y="3738731"/>
            <a:ext cx="228918" cy="273328"/>
          </a:xfrm>
          <a:custGeom>
            <a:avLst/>
            <a:gdLst>
              <a:gd name="connsiteX0" fmla="*/ 206816 w 281869"/>
              <a:gd name="connsiteY0" fmla="*/ 79120 h 336550"/>
              <a:gd name="connsiteX1" fmla="*/ 201524 w 281869"/>
              <a:gd name="connsiteY1" fmla="*/ 85782 h 336550"/>
              <a:gd name="connsiteX2" fmla="*/ 201524 w 281869"/>
              <a:gd name="connsiteY2" fmla="*/ 92444 h 336550"/>
              <a:gd name="connsiteX3" fmla="*/ 205493 w 281869"/>
              <a:gd name="connsiteY3" fmla="*/ 96441 h 336550"/>
              <a:gd name="connsiteX4" fmla="*/ 198878 w 281869"/>
              <a:gd name="connsiteY4" fmla="*/ 133748 h 336550"/>
              <a:gd name="connsiteX5" fmla="*/ 198878 w 281869"/>
              <a:gd name="connsiteY5" fmla="*/ 137745 h 336550"/>
              <a:gd name="connsiteX6" fmla="*/ 206816 w 281869"/>
              <a:gd name="connsiteY6" fmla="*/ 149736 h 336550"/>
              <a:gd name="connsiteX7" fmla="*/ 213430 w 281869"/>
              <a:gd name="connsiteY7" fmla="*/ 149736 h 336550"/>
              <a:gd name="connsiteX8" fmla="*/ 221368 w 281869"/>
              <a:gd name="connsiteY8" fmla="*/ 137745 h 336550"/>
              <a:gd name="connsiteX9" fmla="*/ 221368 w 281869"/>
              <a:gd name="connsiteY9" fmla="*/ 133748 h 336550"/>
              <a:gd name="connsiteX10" fmla="*/ 214753 w 281869"/>
              <a:gd name="connsiteY10" fmla="*/ 96441 h 336550"/>
              <a:gd name="connsiteX11" fmla="*/ 220045 w 281869"/>
              <a:gd name="connsiteY11" fmla="*/ 92444 h 336550"/>
              <a:gd name="connsiteX12" fmla="*/ 220045 w 281869"/>
              <a:gd name="connsiteY12" fmla="*/ 85782 h 336550"/>
              <a:gd name="connsiteX13" fmla="*/ 213430 w 281869"/>
              <a:gd name="connsiteY13" fmla="*/ 79120 h 336550"/>
              <a:gd name="connsiteX14" fmla="*/ 206816 w 281869"/>
              <a:gd name="connsiteY14" fmla="*/ 79120 h 336550"/>
              <a:gd name="connsiteX15" fmla="*/ 68439 w 281869"/>
              <a:gd name="connsiteY15" fmla="*/ 79120 h 336550"/>
              <a:gd name="connsiteX16" fmla="*/ 61824 w 281869"/>
              <a:gd name="connsiteY16" fmla="*/ 85782 h 336550"/>
              <a:gd name="connsiteX17" fmla="*/ 61824 w 281869"/>
              <a:gd name="connsiteY17" fmla="*/ 92444 h 336550"/>
              <a:gd name="connsiteX18" fmla="*/ 67116 w 281869"/>
              <a:gd name="connsiteY18" fmla="*/ 96441 h 336550"/>
              <a:gd name="connsiteX19" fmla="*/ 60501 w 281869"/>
              <a:gd name="connsiteY19" fmla="*/ 133748 h 336550"/>
              <a:gd name="connsiteX20" fmla="*/ 60501 w 281869"/>
              <a:gd name="connsiteY20" fmla="*/ 137745 h 336550"/>
              <a:gd name="connsiteX21" fmla="*/ 68439 w 281869"/>
              <a:gd name="connsiteY21" fmla="*/ 149736 h 336550"/>
              <a:gd name="connsiteX22" fmla="*/ 75053 w 281869"/>
              <a:gd name="connsiteY22" fmla="*/ 149736 h 336550"/>
              <a:gd name="connsiteX23" fmla="*/ 82991 w 281869"/>
              <a:gd name="connsiteY23" fmla="*/ 137745 h 336550"/>
              <a:gd name="connsiteX24" fmla="*/ 82991 w 281869"/>
              <a:gd name="connsiteY24" fmla="*/ 133748 h 336550"/>
              <a:gd name="connsiteX25" fmla="*/ 76376 w 281869"/>
              <a:gd name="connsiteY25" fmla="*/ 96441 h 336550"/>
              <a:gd name="connsiteX26" fmla="*/ 80345 w 281869"/>
              <a:gd name="connsiteY26" fmla="*/ 92444 h 336550"/>
              <a:gd name="connsiteX27" fmla="*/ 80345 w 281869"/>
              <a:gd name="connsiteY27" fmla="*/ 85782 h 336550"/>
              <a:gd name="connsiteX28" fmla="*/ 75053 w 281869"/>
              <a:gd name="connsiteY28" fmla="*/ 79120 h 336550"/>
              <a:gd name="connsiteX29" fmla="*/ 68439 w 281869"/>
              <a:gd name="connsiteY29" fmla="*/ 79120 h 336550"/>
              <a:gd name="connsiteX30" fmla="*/ 21218 w 281869"/>
              <a:gd name="connsiteY30" fmla="*/ 69850 h 336550"/>
              <a:gd name="connsiteX31" fmla="*/ 121201 w 281869"/>
              <a:gd name="connsiteY31" fmla="*/ 69850 h 336550"/>
              <a:gd name="connsiteX32" fmla="*/ 135672 w 281869"/>
              <a:gd name="connsiteY32" fmla="*/ 83053 h 336550"/>
              <a:gd name="connsiteX33" fmla="*/ 140934 w 281869"/>
              <a:gd name="connsiteY33" fmla="*/ 113420 h 336550"/>
              <a:gd name="connsiteX34" fmla="*/ 146197 w 281869"/>
              <a:gd name="connsiteY34" fmla="*/ 83053 h 336550"/>
              <a:gd name="connsiteX35" fmla="*/ 160668 w 281869"/>
              <a:gd name="connsiteY35" fmla="*/ 69850 h 336550"/>
              <a:gd name="connsiteX36" fmla="*/ 260651 w 281869"/>
              <a:gd name="connsiteY36" fmla="*/ 69850 h 336550"/>
              <a:gd name="connsiteX37" fmla="*/ 275123 w 281869"/>
              <a:gd name="connsiteY37" fmla="*/ 83053 h 336550"/>
              <a:gd name="connsiteX38" fmla="*/ 281700 w 281869"/>
              <a:gd name="connsiteY38" fmla="*/ 196599 h 336550"/>
              <a:gd name="connsiteX39" fmla="*/ 269860 w 281869"/>
              <a:gd name="connsiteY39" fmla="*/ 211122 h 336550"/>
              <a:gd name="connsiteX40" fmla="*/ 254073 w 281869"/>
              <a:gd name="connsiteY40" fmla="*/ 199239 h 336550"/>
              <a:gd name="connsiteX41" fmla="*/ 250127 w 281869"/>
              <a:gd name="connsiteY41" fmla="*/ 125303 h 336550"/>
              <a:gd name="connsiteX42" fmla="*/ 248811 w 281869"/>
              <a:gd name="connsiteY42" fmla="*/ 319386 h 336550"/>
              <a:gd name="connsiteX43" fmla="*/ 231709 w 281869"/>
              <a:gd name="connsiteY43" fmla="*/ 336550 h 336550"/>
              <a:gd name="connsiteX44" fmla="*/ 215922 w 281869"/>
              <a:gd name="connsiteY44" fmla="*/ 319386 h 336550"/>
              <a:gd name="connsiteX45" fmla="*/ 215922 w 281869"/>
              <a:gd name="connsiteY45" fmla="*/ 213762 h 336550"/>
              <a:gd name="connsiteX46" fmla="*/ 210660 w 281869"/>
              <a:gd name="connsiteY46" fmla="*/ 208481 h 336550"/>
              <a:gd name="connsiteX47" fmla="*/ 204082 w 281869"/>
              <a:gd name="connsiteY47" fmla="*/ 213762 h 336550"/>
              <a:gd name="connsiteX48" fmla="*/ 204082 w 281869"/>
              <a:gd name="connsiteY48" fmla="*/ 319386 h 336550"/>
              <a:gd name="connsiteX49" fmla="*/ 186979 w 281869"/>
              <a:gd name="connsiteY49" fmla="*/ 336550 h 336550"/>
              <a:gd name="connsiteX50" fmla="*/ 171193 w 281869"/>
              <a:gd name="connsiteY50" fmla="*/ 319386 h 336550"/>
              <a:gd name="connsiteX51" fmla="*/ 171193 w 281869"/>
              <a:gd name="connsiteY51" fmla="*/ 121342 h 336550"/>
              <a:gd name="connsiteX52" fmla="*/ 155406 w 281869"/>
              <a:gd name="connsiteY52" fmla="*/ 199239 h 336550"/>
              <a:gd name="connsiteX53" fmla="*/ 140934 w 281869"/>
              <a:gd name="connsiteY53" fmla="*/ 211122 h 336550"/>
              <a:gd name="connsiteX54" fmla="*/ 126463 w 281869"/>
              <a:gd name="connsiteY54" fmla="*/ 199239 h 336550"/>
              <a:gd name="connsiteX55" fmla="*/ 110676 w 281869"/>
              <a:gd name="connsiteY55" fmla="*/ 125303 h 336550"/>
              <a:gd name="connsiteX56" fmla="*/ 110676 w 281869"/>
              <a:gd name="connsiteY56" fmla="*/ 319386 h 336550"/>
              <a:gd name="connsiteX57" fmla="*/ 93574 w 281869"/>
              <a:gd name="connsiteY57" fmla="*/ 336550 h 336550"/>
              <a:gd name="connsiteX58" fmla="*/ 77787 w 281869"/>
              <a:gd name="connsiteY58" fmla="*/ 319386 h 336550"/>
              <a:gd name="connsiteX59" fmla="*/ 77787 w 281869"/>
              <a:gd name="connsiteY59" fmla="*/ 213762 h 336550"/>
              <a:gd name="connsiteX60" fmla="*/ 71209 w 281869"/>
              <a:gd name="connsiteY60" fmla="*/ 208481 h 336550"/>
              <a:gd name="connsiteX61" fmla="*/ 65947 w 281869"/>
              <a:gd name="connsiteY61" fmla="*/ 213762 h 336550"/>
              <a:gd name="connsiteX62" fmla="*/ 65947 w 281869"/>
              <a:gd name="connsiteY62" fmla="*/ 319386 h 336550"/>
              <a:gd name="connsiteX63" fmla="*/ 48845 w 281869"/>
              <a:gd name="connsiteY63" fmla="*/ 336550 h 336550"/>
              <a:gd name="connsiteX64" fmla="*/ 33058 w 281869"/>
              <a:gd name="connsiteY64" fmla="*/ 319386 h 336550"/>
              <a:gd name="connsiteX65" fmla="*/ 33058 w 281869"/>
              <a:gd name="connsiteY65" fmla="*/ 121342 h 336550"/>
              <a:gd name="connsiteX66" fmla="*/ 27796 w 281869"/>
              <a:gd name="connsiteY66" fmla="*/ 199239 h 336550"/>
              <a:gd name="connsiteX67" fmla="*/ 12009 w 281869"/>
              <a:gd name="connsiteY67" fmla="*/ 211122 h 336550"/>
              <a:gd name="connsiteX68" fmla="*/ 169 w 281869"/>
              <a:gd name="connsiteY68" fmla="*/ 196599 h 336550"/>
              <a:gd name="connsiteX69" fmla="*/ 6746 w 281869"/>
              <a:gd name="connsiteY69" fmla="*/ 83053 h 336550"/>
              <a:gd name="connsiteX70" fmla="*/ 21218 w 281869"/>
              <a:gd name="connsiteY70" fmla="*/ 69850 h 336550"/>
              <a:gd name="connsiteX71" fmla="*/ 210785 w 281869"/>
              <a:gd name="connsiteY71" fmla="*/ 0 h 336550"/>
              <a:gd name="connsiteX72" fmla="*/ 241742 w 281869"/>
              <a:gd name="connsiteY72" fmla="*/ 30163 h 336550"/>
              <a:gd name="connsiteX73" fmla="*/ 210785 w 281869"/>
              <a:gd name="connsiteY73" fmla="*/ 60326 h 336550"/>
              <a:gd name="connsiteX74" fmla="*/ 179828 w 281869"/>
              <a:gd name="connsiteY74" fmla="*/ 30163 h 336550"/>
              <a:gd name="connsiteX75" fmla="*/ 210785 w 281869"/>
              <a:gd name="connsiteY75" fmla="*/ 0 h 336550"/>
              <a:gd name="connsiteX76" fmla="*/ 71085 w 281869"/>
              <a:gd name="connsiteY76" fmla="*/ 0 h 336550"/>
              <a:gd name="connsiteX77" fmla="*/ 102042 w 281869"/>
              <a:gd name="connsiteY77" fmla="*/ 30163 h 336550"/>
              <a:gd name="connsiteX78" fmla="*/ 71085 w 281869"/>
              <a:gd name="connsiteY78" fmla="*/ 60326 h 336550"/>
              <a:gd name="connsiteX79" fmla="*/ 40128 w 281869"/>
              <a:gd name="connsiteY79" fmla="*/ 30163 h 336550"/>
              <a:gd name="connsiteX80" fmla="*/ 71085 w 281869"/>
              <a:gd name="connsiteY80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81869" h="336550">
                <a:moveTo>
                  <a:pt x="206816" y="79120"/>
                </a:moveTo>
                <a:cubicBezTo>
                  <a:pt x="206816" y="79120"/>
                  <a:pt x="206816" y="79120"/>
                  <a:pt x="201524" y="85782"/>
                </a:cubicBezTo>
                <a:cubicBezTo>
                  <a:pt x="198878" y="88447"/>
                  <a:pt x="198878" y="89779"/>
                  <a:pt x="201524" y="92444"/>
                </a:cubicBezTo>
                <a:cubicBezTo>
                  <a:pt x="201524" y="92444"/>
                  <a:pt x="201524" y="92444"/>
                  <a:pt x="205493" y="96441"/>
                </a:cubicBezTo>
                <a:cubicBezTo>
                  <a:pt x="205493" y="96441"/>
                  <a:pt x="205493" y="96441"/>
                  <a:pt x="198878" y="133748"/>
                </a:cubicBezTo>
                <a:cubicBezTo>
                  <a:pt x="198878" y="135080"/>
                  <a:pt x="198878" y="136413"/>
                  <a:pt x="198878" y="137745"/>
                </a:cubicBezTo>
                <a:cubicBezTo>
                  <a:pt x="198878" y="137745"/>
                  <a:pt x="198878" y="137745"/>
                  <a:pt x="206816" y="149736"/>
                </a:cubicBezTo>
                <a:cubicBezTo>
                  <a:pt x="208139" y="152401"/>
                  <a:pt x="212107" y="152401"/>
                  <a:pt x="213430" y="149736"/>
                </a:cubicBezTo>
                <a:cubicBezTo>
                  <a:pt x="213430" y="149736"/>
                  <a:pt x="213430" y="149736"/>
                  <a:pt x="221368" y="137745"/>
                </a:cubicBezTo>
                <a:cubicBezTo>
                  <a:pt x="222691" y="136413"/>
                  <a:pt x="222691" y="135080"/>
                  <a:pt x="221368" y="133748"/>
                </a:cubicBezTo>
                <a:cubicBezTo>
                  <a:pt x="221368" y="133748"/>
                  <a:pt x="221368" y="133748"/>
                  <a:pt x="214753" y="96441"/>
                </a:cubicBezTo>
                <a:cubicBezTo>
                  <a:pt x="214753" y="96441"/>
                  <a:pt x="214753" y="96441"/>
                  <a:pt x="220045" y="92444"/>
                </a:cubicBezTo>
                <a:cubicBezTo>
                  <a:pt x="221368" y="89779"/>
                  <a:pt x="221368" y="88447"/>
                  <a:pt x="220045" y="85782"/>
                </a:cubicBezTo>
                <a:cubicBezTo>
                  <a:pt x="220045" y="85782"/>
                  <a:pt x="220045" y="85782"/>
                  <a:pt x="213430" y="79120"/>
                </a:cubicBezTo>
                <a:cubicBezTo>
                  <a:pt x="212107" y="77788"/>
                  <a:pt x="209462" y="77788"/>
                  <a:pt x="206816" y="79120"/>
                </a:cubicBezTo>
                <a:close/>
                <a:moveTo>
                  <a:pt x="68439" y="79120"/>
                </a:moveTo>
                <a:cubicBezTo>
                  <a:pt x="68439" y="79120"/>
                  <a:pt x="68439" y="79120"/>
                  <a:pt x="61824" y="85782"/>
                </a:cubicBezTo>
                <a:cubicBezTo>
                  <a:pt x="60501" y="88447"/>
                  <a:pt x="60501" y="89779"/>
                  <a:pt x="61824" y="92444"/>
                </a:cubicBezTo>
                <a:cubicBezTo>
                  <a:pt x="61824" y="92444"/>
                  <a:pt x="61824" y="92444"/>
                  <a:pt x="67116" y="96441"/>
                </a:cubicBezTo>
                <a:cubicBezTo>
                  <a:pt x="67116" y="96441"/>
                  <a:pt x="67116" y="96441"/>
                  <a:pt x="60501" y="133748"/>
                </a:cubicBezTo>
                <a:cubicBezTo>
                  <a:pt x="59178" y="135080"/>
                  <a:pt x="59178" y="136413"/>
                  <a:pt x="60501" y="137745"/>
                </a:cubicBezTo>
                <a:cubicBezTo>
                  <a:pt x="60501" y="137745"/>
                  <a:pt x="60501" y="137745"/>
                  <a:pt x="68439" y="149736"/>
                </a:cubicBezTo>
                <a:cubicBezTo>
                  <a:pt x="69762" y="152401"/>
                  <a:pt x="73730" y="152401"/>
                  <a:pt x="75053" y="149736"/>
                </a:cubicBezTo>
                <a:cubicBezTo>
                  <a:pt x="75053" y="149736"/>
                  <a:pt x="75053" y="149736"/>
                  <a:pt x="82991" y="137745"/>
                </a:cubicBezTo>
                <a:cubicBezTo>
                  <a:pt x="82991" y="136413"/>
                  <a:pt x="82991" y="135080"/>
                  <a:pt x="82991" y="133748"/>
                </a:cubicBezTo>
                <a:cubicBezTo>
                  <a:pt x="82991" y="133748"/>
                  <a:pt x="82991" y="133748"/>
                  <a:pt x="76376" y="96441"/>
                </a:cubicBezTo>
                <a:cubicBezTo>
                  <a:pt x="76376" y="96441"/>
                  <a:pt x="76376" y="96441"/>
                  <a:pt x="80345" y="92444"/>
                </a:cubicBezTo>
                <a:cubicBezTo>
                  <a:pt x="82991" y="89779"/>
                  <a:pt x="82991" y="88447"/>
                  <a:pt x="80345" y="85782"/>
                </a:cubicBezTo>
                <a:cubicBezTo>
                  <a:pt x="80345" y="85782"/>
                  <a:pt x="80345" y="85782"/>
                  <a:pt x="75053" y="79120"/>
                </a:cubicBezTo>
                <a:cubicBezTo>
                  <a:pt x="72407" y="77788"/>
                  <a:pt x="69762" y="77788"/>
                  <a:pt x="68439" y="79120"/>
                </a:cubicBezTo>
                <a:close/>
                <a:moveTo>
                  <a:pt x="21218" y="69850"/>
                </a:moveTo>
                <a:cubicBezTo>
                  <a:pt x="21218" y="69850"/>
                  <a:pt x="21218" y="69850"/>
                  <a:pt x="121201" y="69850"/>
                </a:cubicBezTo>
                <a:cubicBezTo>
                  <a:pt x="129094" y="69850"/>
                  <a:pt x="135672" y="76451"/>
                  <a:pt x="135672" y="83053"/>
                </a:cubicBezTo>
                <a:cubicBezTo>
                  <a:pt x="135672" y="83053"/>
                  <a:pt x="135672" y="83053"/>
                  <a:pt x="140934" y="113420"/>
                </a:cubicBezTo>
                <a:cubicBezTo>
                  <a:pt x="140934" y="113420"/>
                  <a:pt x="140934" y="113420"/>
                  <a:pt x="146197" y="83053"/>
                </a:cubicBezTo>
                <a:cubicBezTo>
                  <a:pt x="146197" y="76451"/>
                  <a:pt x="152775" y="69850"/>
                  <a:pt x="160668" y="69850"/>
                </a:cubicBezTo>
                <a:cubicBezTo>
                  <a:pt x="160668" y="69850"/>
                  <a:pt x="160668" y="69850"/>
                  <a:pt x="260651" y="69850"/>
                </a:cubicBezTo>
                <a:cubicBezTo>
                  <a:pt x="267229" y="69850"/>
                  <a:pt x="273807" y="76451"/>
                  <a:pt x="275123" y="83053"/>
                </a:cubicBezTo>
                <a:cubicBezTo>
                  <a:pt x="275123" y="83053"/>
                  <a:pt x="275123" y="83053"/>
                  <a:pt x="281700" y="196599"/>
                </a:cubicBezTo>
                <a:cubicBezTo>
                  <a:pt x="283016" y="204520"/>
                  <a:pt x="276438" y="211122"/>
                  <a:pt x="269860" y="211122"/>
                </a:cubicBezTo>
                <a:cubicBezTo>
                  <a:pt x="261967" y="212442"/>
                  <a:pt x="255389" y="205841"/>
                  <a:pt x="254073" y="199239"/>
                </a:cubicBezTo>
                <a:cubicBezTo>
                  <a:pt x="254073" y="199239"/>
                  <a:pt x="254073" y="199239"/>
                  <a:pt x="250127" y="125303"/>
                </a:cubicBezTo>
                <a:cubicBezTo>
                  <a:pt x="250127" y="125303"/>
                  <a:pt x="250127" y="125303"/>
                  <a:pt x="248811" y="319386"/>
                </a:cubicBezTo>
                <a:cubicBezTo>
                  <a:pt x="248811" y="329949"/>
                  <a:pt x="240918" y="336550"/>
                  <a:pt x="231709" y="336550"/>
                </a:cubicBezTo>
                <a:cubicBezTo>
                  <a:pt x="222500" y="336550"/>
                  <a:pt x="215922" y="328628"/>
                  <a:pt x="215922" y="319386"/>
                </a:cubicBezTo>
                <a:cubicBezTo>
                  <a:pt x="215922" y="319386"/>
                  <a:pt x="215922" y="319386"/>
                  <a:pt x="215922" y="213762"/>
                </a:cubicBezTo>
                <a:cubicBezTo>
                  <a:pt x="215922" y="211122"/>
                  <a:pt x="213291" y="208481"/>
                  <a:pt x="210660" y="208481"/>
                </a:cubicBezTo>
                <a:cubicBezTo>
                  <a:pt x="206713" y="208481"/>
                  <a:pt x="204082" y="211122"/>
                  <a:pt x="204082" y="213762"/>
                </a:cubicBezTo>
                <a:cubicBezTo>
                  <a:pt x="204082" y="213762"/>
                  <a:pt x="204082" y="213762"/>
                  <a:pt x="204082" y="319386"/>
                </a:cubicBezTo>
                <a:cubicBezTo>
                  <a:pt x="204082" y="329949"/>
                  <a:pt x="196188" y="336550"/>
                  <a:pt x="186979" y="336550"/>
                </a:cubicBezTo>
                <a:cubicBezTo>
                  <a:pt x="177770" y="336550"/>
                  <a:pt x="171193" y="328628"/>
                  <a:pt x="171193" y="319386"/>
                </a:cubicBezTo>
                <a:cubicBezTo>
                  <a:pt x="171193" y="319386"/>
                  <a:pt x="171193" y="319386"/>
                  <a:pt x="171193" y="121342"/>
                </a:cubicBezTo>
                <a:cubicBezTo>
                  <a:pt x="171193" y="121342"/>
                  <a:pt x="171193" y="121342"/>
                  <a:pt x="155406" y="199239"/>
                </a:cubicBezTo>
                <a:cubicBezTo>
                  <a:pt x="154090" y="205841"/>
                  <a:pt x="148828" y="212442"/>
                  <a:pt x="140934" y="211122"/>
                </a:cubicBezTo>
                <a:cubicBezTo>
                  <a:pt x="133041" y="212442"/>
                  <a:pt x="127779" y="205841"/>
                  <a:pt x="126463" y="199239"/>
                </a:cubicBezTo>
                <a:cubicBezTo>
                  <a:pt x="126463" y="199239"/>
                  <a:pt x="126463" y="199239"/>
                  <a:pt x="110676" y="125303"/>
                </a:cubicBezTo>
                <a:cubicBezTo>
                  <a:pt x="110676" y="125303"/>
                  <a:pt x="110676" y="125303"/>
                  <a:pt x="110676" y="319386"/>
                </a:cubicBezTo>
                <a:cubicBezTo>
                  <a:pt x="110676" y="329949"/>
                  <a:pt x="102783" y="336550"/>
                  <a:pt x="93574" y="336550"/>
                </a:cubicBezTo>
                <a:cubicBezTo>
                  <a:pt x="84365" y="336550"/>
                  <a:pt x="77787" y="328628"/>
                  <a:pt x="77787" y="319386"/>
                </a:cubicBezTo>
                <a:cubicBezTo>
                  <a:pt x="77787" y="319386"/>
                  <a:pt x="77787" y="319386"/>
                  <a:pt x="77787" y="213762"/>
                </a:cubicBezTo>
                <a:cubicBezTo>
                  <a:pt x="77787" y="211122"/>
                  <a:pt x="75156" y="208481"/>
                  <a:pt x="71209" y="208481"/>
                </a:cubicBezTo>
                <a:cubicBezTo>
                  <a:pt x="68578" y="208481"/>
                  <a:pt x="65947" y="211122"/>
                  <a:pt x="65947" y="213762"/>
                </a:cubicBezTo>
                <a:cubicBezTo>
                  <a:pt x="65947" y="213762"/>
                  <a:pt x="65947" y="213762"/>
                  <a:pt x="65947" y="319386"/>
                </a:cubicBezTo>
                <a:cubicBezTo>
                  <a:pt x="65947" y="329949"/>
                  <a:pt x="58054" y="336550"/>
                  <a:pt x="48845" y="336550"/>
                </a:cubicBezTo>
                <a:cubicBezTo>
                  <a:pt x="39636" y="336550"/>
                  <a:pt x="33058" y="328628"/>
                  <a:pt x="33058" y="319386"/>
                </a:cubicBezTo>
                <a:cubicBezTo>
                  <a:pt x="33058" y="319386"/>
                  <a:pt x="33058" y="319386"/>
                  <a:pt x="33058" y="121342"/>
                </a:cubicBezTo>
                <a:cubicBezTo>
                  <a:pt x="33058" y="121342"/>
                  <a:pt x="33058" y="121342"/>
                  <a:pt x="27796" y="199239"/>
                </a:cubicBezTo>
                <a:cubicBezTo>
                  <a:pt x="26480" y="205841"/>
                  <a:pt x="19902" y="212442"/>
                  <a:pt x="12009" y="211122"/>
                </a:cubicBezTo>
                <a:cubicBezTo>
                  <a:pt x="5431" y="211122"/>
                  <a:pt x="-1147" y="204520"/>
                  <a:pt x="169" y="196599"/>
                </a:cubicBezTo>
                <a:cubicBezTo>
                  <a:pt x="169" y="196599"/>
                  <a:pt x="169" y="196599"/>
                  <a:pt x="6746" y="83053"/>
                </a:cubicBezTo>
                <a:cubicBezTo>
                  <a:pt x="8062" y="76451"/>
                  <a:pt x="14640" y="69850"/>
                  <a:pt x="21218" y="69850"/>
                </a:cubicBezTo>
                <a:close/>
                <a:moveTo>
                  <a:pt x="210785" y="0"/>
                </a:moveTo>
                <a:cubicBezTo>
                  <a:pt x="227882" y="0"/>
                  <a:pt x="241742" y="13504"/>
                  <a:pt x="241742" y="30163"/>
                </a:cubicBezTo>
                <a:cubicBezTo>
                  <a:pt x="241742" y="46822"/>
                  <a:pt x="227882" y="60326"/>
                  <a:pt x="210785" y="60326"/>
                </a:cubicBezTo>
                <a:cubicBezTo>
                  <a:pt x="193688" y="60326"/>
                  <a:pt x="179828" y="46822"/>
                  <a:pt x="179828" y="30163"/>
                </a:cubicBezTo>
                <a:cubicBezTo>
                  <a:pt x="179828" y="13504"/>
                  <a:pt x="193688" y="0"/>
                  <a:pt x="210785" y="0"/>
                </a:cubicBezTo>
                <a:close/>
                <a:moveTo>
                  <a:pt x="71085" y="0"/>
                </a:moveTo>
                <a:cubicBezTo>
                  <a:pt x="88182" y="0"/>
                  <a:pt x="102042" y="13504"/>
                  <a:pt x="102042" y="30163"/>
                </a:cubicBezTo>
                <a:cubicBezTo>
                  <a:pt x="102042" y="46822"/>
                  <a:pt x="88182" y="60326"/>
                  <a:pt x="71085" y="60326"/>
                </a:cubicBezTo>
                <a:cubicBezTo>
                  <a:pt x="53988" y="60326"/>
                  <a:pt x="40128" y="46822"/>
                  <a:pt x="40128" y="30163"/>
                </a:cubicBezTo>
                <a:cubicBezTo>
                  <a:pt x="40128" y="13504"/>
                  <a:pt x="53988" y="0"/>
                  <a:pt x="71085" y="0"/>
                </a:cubicBezTo>
                <a:close/>
              </a:path>
            </a:pathLst>
          </a:cu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77" name="椭圆 46"/>
          <p:cNvSpPr/>
          <p:nvPr/>
        </p:nvSpPr>
        <p:spPr>
          <a:xfrm>
            <a:off x="9205954" y="3752425"/>
            <a:ext cx="273328" cy="273328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51" grpId="0" bldLvl="0" animBg="1"/>
      <p:bldP spid="52" grpId="0" bldLvl="0" animBg="1"/>
      <p:bldP spid="76" grpId="0" bldLvl="0" animBg="1"/>
      <p:bldP spid="7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5177554" y="3090862"/>
            <a:ext cx="1837690" cy="6769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81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芒果慕斯" panose="02010600010101010101" charset="-122"/>
                <a:ea typeface="芒果慕斯" panose="02010600010101010101" charset="-122"/>
                <a:cs typeface="娃娃体-简" panose="040B0500000000000000" charset="-122"/>
              </a:rPr>
              <a:t>PART  05</a:t>
            </a:r>
            <a:endParaRPr lang="zh-CN" altLang="en-US" sz="381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芒果慕斯" panose="02010600010101010101" charset="-122"/>
              <a:ea typeface="芒果慕斯" panose="02010600010101010101" charset="-122"/>
              <a:cs typeface="娃娃体-简" panose="040B05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KSO_Shape"/>
          <p:cNvSpPr/>
          <p:nvPr/>
        </p:nvSpPr>
        <p:spPr bwMode="auto">
          <a:xfrm rot="5400000">
            <a:off x="8158820" y="3612108"/>
            <a:ext cx="171182" cy="280626"/>
          </a:xfrm>
          <a:custGeom>
            <a:avLst/>
            <a:gdLst>
              <a:gd name="T0" fmla="*/ 1029029 w 3535"/>
              <a:gd name="T1" fmla="*/ 1156466 h 5800"/>
              <a:gd name="T2" fmla="*/ 818493 w 3535"/>
              <a:gd name="T3" fmla="*/ 1179458 h 5800"/>
              <a:gd name="T4" fmla="*/ 848054 w 3535"/>
              <a:gd name="T5" fmla="*/ 1077639 h 5800"/>
              <a:gd name="T6" fmla="*/ 875315 w 3535"/>
              <a:gd name="T7" fmla="*/ 972864 h 5800"/>
              <a:gd name="T8" fmla="*/ 898635 w 3535"/>
              <a:gd name="T9" fmla="*/ 868417 h 5800"/>
              <a:gd name="T10" fmla="*/ 916371 w 3535"/>
              <a:gd name="T11" fmla="*/ 767255 h 5800"/>
              <a:gd name="T12" fmla="*/ 926553 w 3535"/>
              <a:gd name="T13" fmla="*/ 672662 h 5800"/>
              <a:gd name="T14" fmla="*/ 927538 w 3535"/>
              <a:gd name="T15" fmla="*/ 635876 h 5800"/>
              <a:gd name="T16" fmla="*/ 926553 w 3535"/>
              <a:gd name="T17" fmla="*/ 582996 h 5800"/>
              <a:gd name="T18" fmla="*/ 921955 w 3535"/>
              <a:gd name="T19" fmla="*/ 531429 h 5800"/>
              <a:gd name="T20" fmla="*/ 914072 w 3535"/>
              <a:gd name="T21" fmla="*/ 481505 h 5800"/>
              <a:gd name="T22" fmla="*/ 903233 w 3535"/>
              <a:gd name="T23" fmla="*/ 433223 h 5800"/>
              <a:gd name="T24" fmla="*/ 889438 w 3535"/>
              <a:gd name="T25" fmla="*/ 387241 h 5800"/>
              <a:gd name="T26" fmla="*/ 873673 w 3535"/>
              <a:gd name="T27" fmla="*/ 342900 h 5800"/>
              <a:gd name="T28" fmla="*/ 855936 w 3535"/>
              <a:gd name="T29" fmla="*/ 301187 h 5800"/>
              <a:gd name="T30" fmla="*/ 836230 w 3535"/>
              <a:gd name="T31" fmla="*/ 261773 h 5800"/>
              <a:gd name="T32" fmla="*/ 808640 w 3535"/>
              <a:gd name="T33" fmla="*/ 212178 h 5800"/>
              <a:gd name="T34" fmla="*/ 763314 w 3535"/>
              <a:gd name="T35" fmla="*/ 146816 h 5800"/>
              <a:gd name="T36" fmla="*/ 717660 w 3535"/>
              <a:gd name="T37" fmla="*/ 92622 h 5800"/>
              <a:gd name="T38" fmla="*/ 673319 w 3535"/>
              <a:gd name="T39" fmla="*/ 50253 h 5800"/>
              <a:gd name="T40" fmla="*/ 632592 w 3535"/>
              <a:gd name="T41" fmla="*/ 20035 h 5800"/>
              <a:gd name="T42" fmla="*/ 608943 w 3535"/>
              <a:gd name="T43" fmla="*/ 7226 h 5800"/>
              <a:gd name="T44" fmla="*/ 593835 w 3535"/>
              <a:gd name="T45" fmla="*/ 1971 h 5800"/>
              <a:gd name="T46" fmla="*/ 580697 w 3535"/>
              <a:gd name="T47" fmla="*/ 0 h 5800"/>
              <a:gd name="T48" fmla="*/ 572486 w 3535"/>
              <a:gd name="T49" fmla="*/ 657 h 5800"/>
              <a:gd name="T50" fmla="*/ 558034 w 3535"/>
              <a:gd name="T51" fmla="*/ 5255 h 5800"/>
              <a:gd name="T52" fmla="*/ 541283 w 3535"/>
              <a:gd name="T53" fmla="*/ 12809 h 5800"/>
              <a:gd name="T54" fmla="*/ 502526 w 3535"/>
              <a:gd name="T55" fmla="*/ 38428 h 5800"/>
              <a:gd name="T56" fmla="*/ 459171 w 3535"/>
              <a:gd name="T57" fmla="*/ 77185 h 5800"/>
              <a:gd name="T58" fmla="*/ 413517 w 3535"/>
              <a:gd name="T59" fmla="*/ 127438 h 5800"/>
              <a:gd name="T60" fmla="*/ 368191 w 3535"/>
              <a:gd name="T61" fmla="*/ 189515 h 5800"/>
              <a:gd name="T62" fmla="*/ 332390 w 3535"/>
              <a:gd name="T63" fmla="*/ 248635 h 5800"/>
              <a:gd name="T64" fmla="*/ 312026 w 3535"/>
              <a:gd name="T65" fmla="*/ 287721 h 5800"/>
              <a:gd name="T66" fmla="*/ 293633 w 3535"/>
              <a:gd name="T67" fmla="*/ 328777 h 5800"/>
              <a:gd name="T68" fmla="*/ 277210 w 3535"/>
              <a:gd name="T69" fmla="*/ 371803 h 5800"/>
              <a:gd name="T70" fmla="*/ 263087 w 3535"/>
              <a:gd name="T71" fmla="*/ 417458 h 5800"/>
              <a:gd name="T72" fmla="*/ 250935 w 3535"/>
              <a:gd name="T73" fmla="*/ 465083 h 5800"/>
              <a:gd name="T74" fmla="*/ 242066 w 3535"/>
              <a:gd name="T75" fmla="*/ 514350 h 5800"/>
              <a:gd name="T76" fmla="*/ 236483 w 3535"/>
              <a:gd name="T77" fmla="*/ 565588 h 5800"/>
              <a:gd name="T78" fmla="*/ 233855 w 3535"/>
              <a:gd name="T79" fmla="*/ 618468 h 5800"/>
              <a:gd name="T80" fmla="*/ 235169 w 3535"/>
              <a:gd name="T81" fmla="*/ 672662 h 5800"/>
              <a:gd name="T82" fmla="*/ 241410 w 3535"/>
              <a:gd name="T83" fmla="*/ 734739 h 5800"/>
              <a:gd name="T84" fmla="*/ 256190 w 3535"/>
              <a:gd name="T85" fmla="*/ 834259 h 5800"/>
              <a:gd name="T86" fmla="*/ 277867 w 3535"/>
              <a:gd name="T87" fmla="*/ 938048 h 5800"/>
              <a:gd name="T88" fmla="*/ 304143 w 3535"/>
              <a:gd name="T89" fmla="*/ 1043152 h 5800"/>
              <a:gd name="T90" fmla="*/ 333047 w 3535"/>
              <a:gd name="T91" fmla="*/ 1146284 h 5800"/>
              <a:gd name="T92" fmla="*/ 132693 w 3535"/>
              <a:gd name="T93" fmla="*/ 1156466 h 5800"/>
              <a:gd name="T94" fmla="*/ 580697 w 3535"/>
              <a:gd name="T95" fmla="*/ 1905000 h 58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535" h="5800">
                <a:moveTo>
                  <a:pt x="2174" y="4724"/>
                </a:moveTo>
                <a:lnTo>
                  <a:pt x="3535" y="5397"/>
                </a:lnTo>
                <a:lnTo>
                  <a:pt x="3133" y="3521"/>
                </a:lnTo>
                <a:lnTo>
                  <a:pt x="2462" y="3691"/>
                </a:lnTo>
                <a:lnTo>
                  <a:pt x="2492" y="3591"/>
                </a:lnTo>
                <a:lnTo>
                  <a:pt x="2523" y="3490"/>
                </a:lnTo>
                <a:lnTo>
                  <a:pt x="2552" y="3385"/>
                </a:lnTo>
                <a:lnTo>
                  <a:pt x="2582" y="3281"/>
                </a:lnTo>
                <a:lnTo>
                  <a:pt x="2611" y="3176"/>
                </a:lnTo>
                <a:lnTo>
                  <a:pt x="2638" y="3069"/>
                </a:lnTo>
                <a:lnTo>
                  <a:pt x="2665" y="2962"/>
                </a:lnTo>
                <a:lnTo>
                  <a:pt x="2691" y="2856"/>
                </a:lnTo>
                <a:lnTo>
                  <a:pt x="2714" y="2749"/>
                </a:lnTo>
                <a:lnTo>
                  <a:pt x="2736" y="2644"/>
                </a:lnTo>
                <a:lnTo>
                  <a:pt x="2757" y="2540"/>
                </a:lnTo>
                <a:lnTo>
                  <a:pt x="2774" y="2437"/>
                </a:lnTo>
                <a:lnTo>
                  <a:pt x="2790" y="2336"/>
                </a:lnTo>
                <a:lnTo>
                  <a:pt x="2802" y="2237"/>
                </a:lnTo>
                <a:lnTo>
                  <a:pt x="2813" y="2141"/>
                </a:lnTo>
                <a:lnTo>
                  <a:pt x="2821" y="2048"/>
                </a:lnTo>
                <a:lnTo>
                  <a:pt x="2823" y="1992"/>
                </a:lnTo>
                <a:lnTo>
                  <a:pt x="2824" y="1936"/>
                </a:lnTo>
                <a:lnTo>
                  <a:pt x="2824" y="1883"/>
                </a:lnTo>
                <a:lnTo>
                  <a:pt x="2823" y="1829"/>
                </a:lnTo>
                <a:lnTo>
                  <a:pt x="2821" y="1775"/>
                </a:lnTo>
                <a:lnTo>
                  <a:pt x="2817" y="1722"/>
                </a:lnTo>
                <a:lnTo>
                  <a:pt x="2813" y="1669"/>
                </a:lnTo>
                <a:lnTo>
                  <a:pt x="2807" y="1618"/>
                </a:lnTo>
                <a:lnTo>
                  <a:pt x="2800" y="1566"/>
                </a:lnTo>
                <a:lnTo>
                  <a:pt x="2791" y="1515"/>
                </a:lnTo>
                <a:lnTo>
                  <a:pt x="2783" y="1466"/>
                </a:lnTo>
                <a:lnTo>
                  <a:pt x="2773" y="1416"/>
                </a:lnTo>
                <a:lnTo>
                  <a:pt x="2762" y="1367"/>
                </a:lnTo>
                <a:lnTo>
                  <a:pt x="2750" y="1319"/>
                </a:lnTo>
                <a:lnTo>
                  <a:pt x="2736" y="1271"/>
                </a:lnTo>
                <a:lnTo>
                  <a:pt x="2723" y="1224"/>
                </a:lnTo>
                <a:lnTo>
                  <a:pt x="2708" y="1179"/>
                </a:lnTo>
                <a:lnTo>
                  <a:pt x="2693" y="1132"/>
                </a:lnTo>
                <a:lnTo>
                  <a:pt x="2677" y="1088"/>
                </a:lnTo>
                <a:lnTo>
                  <a:pt x="2660" y="1044"/>
                </a:lnTo>
                <a:lnTo>
                  <a:pt x="2643" y="1001"/>
                </a:lnTo>
                <a:lnTo>
                  <a:pt x="2625" y="958"/>
                </a:lnTo>
                <a:lnTo>
                  <a:pt x="2606" y="917"/>
                </a:lnTo>
                <a:lnTo>
                  <a:pt x="2587" y="876"/>
                </a:lnTo>
                <a:lnTo>
                  <a:pt x="2567" y="836"/>
                </a:lnTo>
                <a:lnTo>
                  <a:pt x="2546" y="797"/>
                </a:lnTo>
                <a:lnTo>
                  <a:pt x="2525" y="757"/>
                </a:lnTo>
                <a:lnTo>
                  <a:pt x="2505" y="719"/>
                </a:lnTo>
                <a:lnTo>
                  <a:pt x="2462" y="646"/>
                </a:lnTo>
                <a:lnTo>
                  <a:pt x="2416" y="577"/>
                </a:lnTo>
                <a:lnTo>
                  <a:pt x="2371" y="511"/>
                </a:lnTo>
                <a:lnTo>
                  <a:pt x="2324" y="447"/>
                </a:lnTo>
                <a:lnTo>
                  <a:pt x="2278" y="388"/>
                </a:lnTo>
                <a:lnTo>
                  <a:pt x="2231" y="333"/>
                </a:lnTo>
                <a:lnTo>
                  <a:pt x="2185" y="282"/>
                </a:lnTo>
                <a:lnTo>
                  <a:pt x="2139" y="235"/>
                </a:lnTo>
                <a:lnTo>
                  <a:pt x="2094" y="191"/>
                </a:lnTo>
                <a:lnTo>
                  <a:pt x="2050" y="153"/>
                </a:lnTo>
                <a:lnTo>
                  <a:pt x="2007" y="117"/>
                </a:lnTo>
                <a:lnTo>
                  <a:pt x="1965" y="87"/>
                </a:lnTo>
                <a:lnTo>
                  <a:pt x="1926" y="61"/>
                </a:lnTo>
                <a:lnTo>
                  <a:pt x="1889" y="39"/>
                </a:lnTo>
                <a:lnTo>
                  <a:pt x="1871" y="30"/>
                </a:lnTo>
                <a:lnTo>
                  <a:pt x="1854" y="22"/>
                </a:lnTo>
                <a:lnTo>
                  <a:pt x="1838" y="16"/>
                </a:lnTo>
                <a:lnTo>
                  <a:pt x="1823" y="10"/>
                </a:lnTo>
                <a:lnTo>
                  <a:pt x="1808" y="6"/>
                </a:lnTo>
                <a:lnTo>
                  <a:pt x="1794" y="2"/>
                </a:lnTo>
                <a:lnTo>
                  <a:pt x="1780" y="1"/>
                </a:lnTo>
                <a:lnTo>
                  <a:pt x="1768" y="0"/>
                </a:lnTo>
                <a:lnTo>
                  <a:pt x="1757" y="1"/>
                </a:lnTo>
                <a:lnTo>
                  <a:pt x="1743" y="2"/>
                </a:lnTo>
                <a:lnTo>
                  <a:pt x="1729" y="6"/>
                </a:lnTo>
                <a:lnTo>
                  <a:pt x="1714" y="10"/>
                </a:lnTo>
                <a:lnTo>
                  <a:pt x="1699" y="16"/>
                </a:lnTo>
                <a:lnTo>
                  <a:pt x="1682" y="22"/>
                </a:lnTo>
                <a:lnTo>
                  <a:pt x="1666" y="30"/>
                </a:lnTo>
                <a:lnTo>
                  <a:pt x="1648" y="39"/>
                </a:lnTo>
                <a:lnTo>
                  <a:pt x="1611" y="61"/>
                </a:lnTo>
                <a:lnTo>
                  <a:pt x="1572" y="87"/>
                </a:lnTo>
                <a:lnTo>
                  <a:pt x="1530" y="117"/>
                </a:lnTo>
                <a:lnTo>
                  <a:pt x="1487" y="153"/>
                </a:lnTo>
                <a:lnTo>
                  <a:pt x="1443" y="191"/>
                </a:lnTo>
                <a:lnTo>
                  <a:pt x="1398" y="235"/>
                </a:lnTo>
                <a:lnTo>
                  <a:pt x="1352" y="282"/>
                </a:lnTo>
                <a:lnTo>
                  <a:pt x="1306" y="333"/>
                </a:lnTo>
                <a:lnTo>
                  <a:pt x="1259" y="388"/>
                </a:lnTo>
                <a:lnTo>
                  <a:pt x="1213" y="447"/>
                </a:lnTo>
                <a:lnTo>
                  <a:pt x="1166" y="511"/>
                </a:lnTo>
                <a:lnTo>
                  <a:pt x="1121" y="577"/>
                </a:lnTo>
                <a:lnTo>
                  <a:pt x="1075" y="646"/>
                </a:lnTo>
                <a:lnTo>
                  <a:pt x="1032" y="719"/>
                </a:lnTo>
                <a:lnTo>
                  <a:pt x="1012" y="757"/>
                </a:lnTo>
                <a:lnTo>
                  <a:pt x="991" y="797"/>
                </a:lnTo>
                <a:lnTo>
                  <a:pt x="970" y="836"/>
                </a:lnTo>
                <a:lnTo>
                  <a:pt x="950" y="876"/>
                </a:lnTo>
                <a:lnTo>
                  <a:pt x="931" y="917"/>
                </a:lnTo>
                <a:lnTo>
                  <a:pt x="912" y="958"/>
                </a:lnTo>
                <a:lnTo>
                  <a:pt x="894" y="1001"/>
                </a:lnTo>
                <a:lnTo>
                  <a:pt x="877" y="1044"/>
                </a:lnTo>
                <a:lnTo>
                  <a:pt x="860" y="1088"/>
                </a:lnTo>
                <a:lnTo>
                  <a:pt x="844" y="1132"/>
                </a:lnTo>
                <a:lnTo>
                  <a:pt x="829" y="1179"/>
                </a:lnTo>
                <a:lnTo>
                  <a:pt x="814" y="1224"/>
                </a:lnTo>
                <a:lnTo>
                  <a:pt x="801" y="1271"/>
                </a:lnTo>
                <a:lnTo>
                  <a:pt x="787" y="1319"/>
                </a:lnTo>
                <a:lnTo>
                  <a:pt x="775" y="1367"/>
                </a:lnTo>
                <a:lnTo>
                  <a:pt x="764" y="1416"/>
                </a:lnTo>
                <a:lnTo>
                  <a:pt x="754" y="1466"/>
                </a:lnTo>
                <a:lnTo>
                  <a:pt x="746" y="1515"/>
                </a:lnTo>
                <a:lnTo>
                  <a:pt x="737" y="1566"/>
                </a:lnTo>
                <a:lnTo>
                  <a:pt x="730" y="1618"/>
                </a:lnTo>
                <a:lnTo>
                  <a:pt x="723" y="1669"/>
                </a:lnTo>
                <a:lnTo>
                  <a:pt x="720" y="1722"/>
                </a:lnTo>
                <a:lnTo>
                  <a:pt x="716" y="1775"/>
                </a:lnTo>
                <a:lnTo>
                  <a:pt x="714" y="1829"/>
                </a:lnTo>
                <a:lnTo>
                  <a:pt x="712" y="1883"/>
                </a:lnTo>
                <a:lnTo>
                  <a:pt x="712" y="1936"/>
                </a:lnTo>
                <a:lnTo>
                  <a:pt x="714" y="1992"/>
                </a:lnTo>
                <a:lnTo>
                  <a:pt x="716" y="2048"/>
                </a:lnTo>
                <a:lnTo>
                  <a:pt x="723" y="2141"/>
                </a:lnTo>
                <a:lnTo>
                  <a:pt x="735" y="2237"/>
                </a:lnTo>
                <a:lnTo>
                  <a:pt x="747" y="2336"/>
                </a:lnTo>
                <a:lnTo>
                  <a:pt x="763" y="2437"/>
                </a:lnTo>
                <a:lnTo>
                  <a:pt x="780" y="2540"/>
                </a:lnTo>
                <a:lnTo>
                  <a:pt x="801" y="2644"/>
                </a:lnTo>
                <a:lnTo>
                  <a:pt x="823" y="2749"/>
                </a:lnTo>
                <a:lnTo>
                  <a:pt x="846" y="2856"/>
                </a:lnTo>
                <a:lnTo>
                  <a:pt x="872" y="2962"/>
                </a:lnTo>
                <a:lnTo>
                  <a:pt x="899" y="3069"/>
                </a:lnTo>
                <a:lnTo>
                  <a:pt x="926" y="3176"/>
                </a:lnTo>
                <a:lnTo>
                  <a:pt x="955" y="3281"/>
                </a:lnTo>
                <a:lnTo>
                  <a:pt x="985" y="3385"/>
                </a:lnTo>
                <a:lnTo>
                  <a:pt x="1014" y="3490"/>
                </a:lnTo>
                <a:lnTo>
                  <a:pt x="1045" y="3591"/>
                </a:lnTo>
                <a:lnTo>
                  <a:pt x="1075" y="3691"/>
                </a:lnTo>
                <a:lnTo>
                  <a:pt x="404" y="3521"/>
                </a:lnTo>
                <a:lnTo>
                  <a:pt x="0" y="5397"/>
                </a:lnTo>
                <a:lnTo>
                  <a:pt x="1362" y="4724"/>
                </a:lnTo>
                <a:lnTo>
                  <a:pt x="1768" y="5800"/>
                </a:lnTo>
                <a:lnTo>
                  <a:pt x="2174" y="4724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51" name="等腰三角形 24"/>
          <p:cNvSpPr/>
          <p:nvPr/>
        </p:nvSpPr>
        <p:spPr>
          <a:xfrm rot="5400000">
            <a:off x="4427415" y="545539"/>
            <a:ext cx="606957" cy="6413765"/>
          </a:xfrm>
          <a:custGeom>
            <a:avLst/>
            <a:gdLst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-1" fmla="*/ 0 w 578876"/>
              <a:gd name="connsiteY0-2" fmla="*/ 4648025 h 4648025"/>
              <a:gd name="connsiteX1-3" fmla="*/ 289438 w 578876"/>
              <a:gd name="connsiteY1-4" fmla="*/ 0 h 4648025"/>
              <a:gd name="connsiteX2-5" fmla="*/ 578876 w 578876"/>
              <a:gd name="connsiteY2-6" fmla="*/ 4648025 h 4648025"/>
              <a:gd name="connsiteX3-7" fmla="*/ 0 w 578876"/>
              <a:gd name="connsiteY3-8" fmla="*/ 4648025 h 4648025"/>
              <a:gd name="connsiteX0-9" fmla="*/ 0 w 578876"/>
              <a:gd name="connsiteY0-10" fmla="*/ 4648025 h 4648025"/>
              <a:gd name="connsiteX1-11" fmla="*/ 289438 w 578876"/>
              <a:gd name="connsiteY1-12" fmla="*/ 0 h 4648025"/>
              <a:gd name="connsiteX2-13" fmla="*/ 578876 w 578876"/>
              <a:gd name="connsiteY2-14" fmla="*/ 4648025 h 4648025"/>
              <a:gd name="connsiteX3-15" fmla="*/ 0 w 578876"/>
              <a:gd name="connsiteY3-16" fmla="*/ 4648025 h 4648025"/>
              <a:gd name="connsiteX0-17" fmla="*/ 0 w 578876"/>
              <a:gd name="connsiteY0-18" fmla="*/ 4648025 h 4648025"/>
              <a:gd name="connsiteX1-19" fmla="*/ 289438 w 578876"/>
              <a:gd name="connsiteY1-20" fmla="*/ 0 h 4648025"/>
              <a:gd name="connsiteX2-21" fmla="*/ 578876 w 578876"/>
              <a:gd name="connsiteY2-22" fmla="*/ 4648025 h 4648025"/>
              <a:gd name="connsiteX3-23" fmla="*/ 0 w 578876"/>
              <a:gd name="connsiteY3-24" fmla="*/ 4648025 h 4648025"/>
              <a:gd name="connsiteX0-25" fmla="*/ 0 w 578876"/>
              <a:gd name="connsiteY0-26" fmla="*/ 4648025 h 4648025"/>
              <a:gd name="connsiteX1-27" fmla="*/ 289438 w 578876"/>
              <a:gd name="connsiteY1-28" fmla="*/ 0 h 4648025"/>
              <a:gd name="connsiteX2-29" fmla="*/ 578876 w 578876"/>
              <a:gd name="connsiteY2-30" fmla="*/ 4648025 h 4648025"/>
              <a:gd name="connsiteX3-31" fmla="*/ 0 w 578876"/>
              <a:gd name="connsiteY3-32" fmla="*/ 4648025 h 4648025"/>
              <a:gd name="connsiteX0-33" fmla="*/ 0 w 578876"/>
              <a:gd name="connsiteY0-34" fmla="*/ 4648025 h 4648025"/>
              <a:gd name="connsiteX1-35" fmla="*/ 289438 w 578876"/>
              <a:gd name="connsiteY1-36" fmla="*/ 0 h 4648025"/>
              <a:gd name="connsiteX2-37" fmla="*/ 578876 w 578876"/>
              <a:gd name="connsiteY2-38" fmla="*/ 4648025 h 4648025"/>
              <a:gd name="connsiteX3-39" fmla="*/ 0 w 578876"/>
              <a:gd name="connsiteY3-40" fmla="*/ 4648025 h 4648025"/>
              <a:gd name="connsiteX0-41" fmla="*/ 0 w 578876"/>
              <a:gd name="connsiteY0-42" fmla="*/ 4648025 h 4648025"/>
              <a:gd name="connsiteX1-43" fmla="*/ 289438 w 578876"/>
              <a:gd name="connsiteY1-44" fmla="*/ 0 h 4648025"/>
              <a:gd name="connsiteX2-45" fmla="*/ 578876 w 578876"/>
              <a:gd name="connsiteY2-46" fmla="*/ 4648025 h 4648025"/>
              <a:gd name="connsiteX3-47" fmla="*/ 0 w 578876"/>
              <a:gd name="connsiteY3-48" fmla="*/ 4648025 h 4648025"/>
              <a:gd name="connsiteX0-49" fmla="*/ 0 w 578876"/>
              <a:gd name="connsiteY0-50" fmla="*/ 4648025 h 4648025"/>
              <a:gd name="connsiteX1-51" fmla="*/ 289438 w 578876"/>
              <a:gd name="connsiteY1-52" fmla="*/ 0 h 4648025"/>
              <a:gd name="connsiteX2-53" fmla="*/ 578876 w 578876"/>
              <a:gd name="connsiteY2-54" fmla="*/ 4648025 h 4648025"/>
              <a:gd name="connsiteX3-55" fmla="*/ 0 w 578876"/>
              <a:gd name="connsiteY3-56" fmla="*/ 4648025 h 4648025"/>
              <a:gd name="connsiteX0-57" fmla="*/ 0 w 578876"/>
              <a:gd name="connsiteY0-58" fmla="*/ 4648025 h 4648025"/>
              <a:gd name="connsiteX1-59" fmla="*/ 289438 w 578876"/>
              <a:gd name="connsiteY1-60" fmla="*/ 0 h 4648025"/>
              <a:gd name="connsiteX2-61" fmla="*/ 578876 w 578876"/>
              <a:gd name="connsiteY2-62" fmla="*/ 4648025 h 4648025"/>
              <a:gd name="connsiteX3-63" fmla="*/ 0 w 578876"/>
              <a:gd name="connsiteY3-64" fmla="*/ 4648025 h 4648025"/>
              <a:gd name="connsiteX0-65" fmla="*/ 0 w 578876"/>
              <a:gd name="connsiteY0-66" fmla="*/ 4648025 h 4648025"/>
              <a:gd name="connsiteX1-67" fmla="*/ 289438 w 578876"/>
              <a:gd name="connsiteY1-68" fmla="*/ 0 h 4648025"/>
              <a:gd name="connsiteX2-69" fmla="*/ 578876 w 578876"/>
              <a:gd name="connsiteY2-70" fmla="*/ 4648025 h 4648025"/>
              <a:gd name="connsiteX3-71" fmla="*/ 0 w 578876"/>
              <a:gd name="connsiteY3-72" fmla="*/ 4648025 h 4648025"/>
              <a:gd name="connsiteX0-73" fmla="*/ 0 w 578876"/>
              <a:gd name="connsiteY0-74" fmla="*/ 4648025 h 4648025"/>
              <a:gd name="connsiteX1-75" fmla="*/ 289438 w 578876"/>
              <a:gd name="connsiteY1-76" fmla="*/ 0 h 4648025"/>
              <a:gd name="connsiteX2-77" fmla="*/ 578876 w 578876"/>
              <a:gd name="connsiteY2-78" fmla="*/ 4648025 h 4648025"/>
              <a:gd name="connsiteX3-79" fmla="*/ 0 w 578876"/>
              <a:gd name="connsiteY3-80" fmla="*/ 4648025 h 4648025"/>
              <a:gd name="connsiteX0-81" fmla="*/ 0 w 578876"/>
              <a:gd name="connsiteY0-82" fmla="*/ 4648025 h 4648025"/>
              <a:gd name="connsiteX1-83" fmla="*/ 289438 w 578876"/>
              <a:gd name="connsiteY1-84" fmla="*/ 0 h 4648025"/>
              <a:gd name="connsiteX2-85" fmla="*/ 578876 w 578876"/>
              <a:gd name="connsiteY2-86" fmla="*/ 4648025 h 4648025"/>
              <a:gd name="connsiteX3-87" fmla="*/ 0 w 578876"/>
              <a:gd name="connsiteY3-88" fmla="*/ 4648025 h 4648025"/>
              <a:gd name="connsiteX0-89" fmla="*/ 0 w 578876"/>
              <a:gd name="connsiteY0-90" fmla="*/ 4648025 h 4648025"/>
              <a:gd name="connsiteX1-91" fmla="*/ 289438 w 578876"/>
              <a:gd name="connsiteY1-92" fmla="*/ 0 h 4648025"/>
              <a:gd name="connsiteX2-93" fmla="*/ 578876 w 578876"/>
              <a:gd name="connsiteY2-94" fmla="*/ 4648025 h 4648025"/>
              <a:gd name="connsiteX3-95" fmla="*/ 0 w 578876"/>
              <a:gd name="connsiteY3-96" fmla="*/ 4648025 h 4648025"/>
              <a:gd name="connsiteX0-97" fmla="*/ 0 w 578876"/>
              <a:gd name="connsiteY0-98" fmla="*/ 4648025 h 4648025"/>
              <a:gd name="connsiteX1-99" fmla="*/ 289438 w 578876"/>
              <a:gd name="connsiteY1-100" fmla="*/ 0 h 4648025"/>
              <a:gd name="connsiteX2-101" fmla="*/ 578876 w 578876"/>
              <a:gd name="connsiteY2-102" fmla="*/ 4648025 h 4648025"/>
              <a:gd name="connsiteX3-103" fmla="*/ 0 w 578876"/>
              <a:gd name="connsiteY3-104" fmla="*/ 4648025 h 4648025"/>
              <a:gd name="connsiteX0-105" fmla="*/ 0 w 578876"/>
              <a:gd name="connsiteY0-106" fmla="*/ 4648025 h 4648025"/>
              <a:gd name="connsiteX1-107" fmla="*/ 289438 w 578876"/>
              <a:gd name="connsiteY1-108" fmla="*/ 0 h 4648025"/>
              <a:gd name="connsiteX2-109" fmla="*/ 578876 w 578876"/>
              <a:gd name="connsiteY2-110" fmla="*/ 4648025 h 4648025"/>
              <a:gd name="connsiteX3-111" fmla="*/ 0 w 578876"/>
              <a:gd name="connsiteY3-112" fmla="*/ 4648025 h 4648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8876" h="4648025">
                <a:moveTo>
                  <a:pt x="0" y="4648025"/>
                </a:moveTo>
                <a:cubicBezTo>
                  <a:pt x="162866" y="3047883"/>
                  <a:pt x="238853" y="1866842"/>
                  <a:pt x="289438" y="0"/>
                </a:cubicBezTo>
                <a:cubicBezTo>
                  <a:pt x="343197" y="1879542"/>
                  <a:pt x="403887" y="3035183"/>
                  <a:pt x="578876" y="4648025"/>
                </a:cubicBezTo>
                <a:lnTo>
                  <a:pt x="0" y="4648025"/>
                </a:lnTo>
                <a:close/>
              </a:path>
            </a:pathLst>
          </a:custGeom>
          <a:gradFill flip="none" rotWithShape="1">
            <a:gsLst>
              <a:gs pos="0">
                <a:srgbClr val="62FFFF">
                  <a:alpha val="0"/>
                </a:srgbClr>
              </a:gs>
              <a:gs pos="96842">
                <a:srgbClr val="62FFFF">
                  <a:alpha val="70000"/>
                </a:srgbClr>
              </a:gs>
              <a:gs pos="47000">
                <a:srgbClr val="62FFFF">
                  <a:alpha val="40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3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52" name="组合 51"/>
          <p:cNvGrpSpPr/>
          <p:nvPr/>
        </p:nvGrpSpPr>
        <p:grpSpPr>
          <a:xfrm rot="16200000">
            <a:off x="8529411" y="2718564"/>
            <a:ext cx="2277363" cy="2067714"/>
            <a:chOff x="1555249" y="3853889"/>
            <a:chExt cx="9005302" cy="2753946"/>
          </a:xfrm>
        </p:grpSpPr>
        <p:sp>
          <p:nvSpPr>
            <p:cNvPr id="53" name="椭圆 52"/>
            <p:cNvSpPr/>
            <p:nvPr/>
          </p:nvSpPr>
          <p:spPr>
            <a:xfrm flipV="1">
              <a:off x="5134440" y="3853889"/>
              <a:ext cx="1846921" cy="84519"/>
            </a:xfrm>
            <a:prstGeom prst="ellipse">
              <a:avLst/>
            </a:prstGeom>
            <a:noFill/>
            <a:ln w="12700" cap="flat" cmpd="sng" algn="ctr">
              <a:solidFill>
                <a:srgbClr val="62FFFF"/>
              </a:solidFill>
              <a:prstDash val="solid"/>
              <a:miter lim="800000"/>
            </a:ln>
            <a:effectLst>
              <a:glow rad="25400">
                <a:srgbClr val="ECD4E9">
                  <a:alpha val="1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flipV="1">
              <a:off x="4789719" y="4234504"/>
              <a:ext cx="2536362" cy="116069"/>
            </a:xfrm>
            <a:prstGeom prst="ellipse">
              <a:avLst/>
            </a:prstGeom>
            <a:noFill/>
            <a:ln w="12700" cap="flat" cmpd="sng" algn="ctr">
              <a:solidFill>
                <a:srgbClr val="62FFFF">
                  <a:alpha val="70000"/>
                </a:srgbClr>
              </a:solidFill>
              <a:prstDash val="solid"/>
              <a:miter lim="800000"/>
            </a:ln>
            <a:effectLst>
              <a:glow rad="25400">
                <a:srgbClr val="ECD4E9">
                  <a:alpha val="1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flipV="1">
              <a:off x="4533587" y="4646669"/>
              <a:ext cx="3048627" cy="85355"/>
            </a:xfrm>
            <a:prstGeom prst="ellipse">
              <a:avLst/>
            </a:prstGeom>
            <a:noFill/>
            <a:ln w="12700" cap="flat" cmpd="sng" algn="ctr">
              <a:solidFill>
                <a:srgbClr val="62FFFF">
                  <a:alpha val="40000"/>
                </a:srgbClr>
              </a:solidFill>
              <a:prstDash val="solid"/>
              <a:miter lim="800000"/>
            </a:ln>
            <a:effectLst>
              <a:glow rad="25400">
                <a:srgbClr val="ECD4E9">
                  <a:alpha val="1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flipV="1">
              <a:off x="4136646" y="5028120"/>
              <a:ext cx="3842508" cy="107583"/>
            </a:xfrm>
            <a:prstGeom prst="ellipse">
              <a:avLst/>
            </a:prstGeom>
            <a:noFill/>
            <a:ln w="12700" cap="flat" cmpd="sng" algn="ctr">
              <a:solidFill>
                <a:srgbClr val="62FFFF">
                  <a:alpha val="30000"/>
                </a:srgbClr>
              </a:solidFill>
              <a:prstDash val="solid"/>
              <a:miter lim="800000"/>
            </a:ln>
            <a:effectLst>
              <a:glow rad="25400">
                <a:srgbClr val="ECD4E9">
                  <a:alpha val="1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V="1">
              <a:off x="3539956" y="5431799"/>
              <a:ext cx="5035888" cy="140995"/>
            </a:xfrm>
            <a:prstGeom prst="ellipse">
              <a:avLst/>
            </a:prstGeom>
            <a:noFill/>
            <a:ln w="12700" cap="flat" cmpd="sng" algn="ctr">
              <a:solidFill>
                <a:srgbClr val="62FFFF">
                  <a:alpha val="20000"/>
                </a:srgbClr>
              </a:solidFill>
              <a:prstDash val="solid"/>
              <a:miter lim="800000"/>
            </a:ln>
            <a:effectLst>
              <a:glow rad="25400">
                <a:srgbClr val="ECD4E9">
                  <a:alpha val="1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flipV="1">
              <a:off x="2652074" y="5868890"/>
              <a:ext cx="6811653" cy="190713"/>
            </a:xfrm>
            <a:prstGeom prst="ellipse">
              <a:avLst/>
            </a:prstGeom>
            <a:noFill/>
            <a:ln w="12700" cap="flat" cmpd="sng" algn="ctr">
              <a:solidFill>
                <a:srgbClr val="62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flipV="1">
              <a:off x="1555249" y="6355704"/>
              <a:ext cx="9005302" cy="252131"/>
            </a:xfrm>
            <a:prstGeom prst="ellipse">
              <a:avLst/>
            </a:prstGeom>
            <a:noFill/>
            <a:ln w="12700" cap="flat" cmpd="sng" algn="ctr">
              <a:solidFill>
                <a:srgbClr val="62FFFF">
                  <a:alpha val="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62605" y="4500880"/>
            <a:ext cx="1911350" cy="887624"/>
            <a:chOff x="-2286766" y="1787957"/>
            <a:chExt cx="2952874" cy="1118130"/>
          </a:xfrm>
        </p:grpSpPr>
        <p:sp>
          <p:nvSpPr>
            <p:cNvPr id="67" name="矩形 66"/>
            <p:cNvSpPr/>
            <p:nvPr/>
          </p:nvSpPr>
          <p:spPr>
            <a:xfrm>
              <a:off x="-2286766" y="2140581"/>
              <a:ext cx="2952874" cy="765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思考需要的知识，或搜索新知识</a:t>
              </a: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-1693249" y="1787957"/>
              <a:ext cx="1766820" cy="4863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获取知识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088501" y="4501031"/>
            <a:ext cx="2343723" cy="629131"/>
            <a:chOff x="-2286766" y="1787957"/>
            <a:chExt cx="2952874" cy="792647"/>
          </a:xfrm>
        </p:grpSpPr>
        <p:sp>
          <p:nvSpPr>
            <p:cNvPr id="70" name="矩形 69"/>
            <p:cNvSpPr/>
            <p:nvPr/>
          </p:nvSpPr>
          <p:spPr>
            <a:xfrm>
              <a:off x="-2286766" y="2140581"/>
              <a:ext cx="2952874" cy="440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-2081194" y="1787957"/>
              <a:ext cx="2541730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尝试解决一部分问题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60093" y="2546766"/>
            <a:ext cx="2343723" cy="629131"/>
            <a:chOff x="-2286766" y="1787957"/>
            <a:chExt cx="2952874" cy="792647"/>
          </a:xfrm>
        </p:grpSpPr>
        <p:sp>
          <p:nvSpPr>
            <p:cNvPr id="73" name="矩形 72"/>
            <p:cNvSpPr/>
            <p:nvPr/>
          </p:nvSpPr>
          <p:spPr>
            <a:xfrm>
              <a:off x="-2286766" y="2140581"/>
              <a:ext cx="2952874" cy="440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这是一个怎样的问题</a:t>
              </a: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-2081194" y="1787957"/>
              <a:ext cx="2541730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分析问题，明确结果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088501" y="2546766"/>
            <a:ext cx="2343723" cy="887576"/>
            <a:chOff x="-2286766" y="1787957"/>
            <a:chExt cx="2952874" cy="1118263"/>
          </a:xfrm>
        </p:grpSpPr>
        <p:sp>
          <p:nvSpPr>
            <p:cNvPr id="76" name="矩形 75"/>
            <p:cNvSpPr/>
            <p:nvPr/>
          </p:nvSpPr>
          <p:spPr>
            <a:xfrm>
              <a:off x="-2286766" y="2140581"/>
              <a:ext cx="2952874" cy="7656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从简单的切入点入手，解决一部分问题</a:t>
              </a: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-1567568" y="1787957"/>
              <a:ext cx="1514478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思考切入点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 flipH="1">
            <a:off x="2162991" y="3096813"/>
            <a:ext cx="788794" cy="669791"/>
            <a:chOff x="3795377" y="1803409"/>
            <a:chExt cx="1591027" cy="1350992"/>
          </a:xfrm>
        </p:grpSpPr>
        <p:grpSp>
          <p:nvGrpSpPr>
            <p:cNvPr id="79" name="组合 78"/>
            <p:cNvGrpSpPr/>
            <p:nvPr/>
          </p:nvGrpSpPr>
          <p:grpSpPr>
            <a:xfrm rot="5400000">
              <a:off x="3915395" y="1683391"/>
              <a:ext cx="1350992" cy="1591027"/>
              <a:chOff x="4130613" y="3376361"/>
              <a:chExt cx="834673" cy="982972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4130613" y="3962193"/>
                <a:ext cx="397140" cy="397140"/>
              </a:xfrm>
              <a:prstGeom prst="ellipse">
                <a:avLst/>
              </a:prstGeom>
              <a:noFill/>
              <a:ln w="12700" cap="flat" cmpd="sng" algn="ctr"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flipH="1">
                <a:off x="4428257" y="3376361"/>
                <a:ext cx="537029" cy="610572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000">
                      <a:sysClr val="window" lastClr="FFFFFF">
                        <a:lumMod val="95000"/>
                        <a:alpha val="10000"/>
                      </a:sysClr>
                    </a:gs>
                    <a:gs pos="68000">
                      <a:srgbClr val="62FFFF">
                        <a:alpha val="50000"/>
                      </a:srgbClr>
                    </a:gs>
                    <a:gs pos="43000">
                      <a:srgbClr val="62FFFF">
                        <a:alpha val="40000"/>
                      </a:srgb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</p:grpSp>
        <p:sp>
          <p:nvSpPr>
            <p:cNvPr id="80" name="椭圆 43"/>
            <p:cNvSpPr/>
            <p:nvPr/>
          </p:nvSpPr>
          <p:spPr>
            <a:xfrm>
              <a:off x="3935455" y="1932699"/>
              <a:ext cx="366676" cy="384214"/>
            </a:xfrm>
            <a:custGeom>
              <a:avLst/>
              <a:gdLst>
                <a:gd name="connsiteX0" fmla="*/ 75115 w 321487"/>
                <a:gd name="connsiteY0" fmla="*/ 204009 h 336863"/>
                <a:gd name="connsiteX1" fmla="*/ 94628 w 321487"/>
                <a:gd name="connsiteY1" fmla="*/ 207993 h 336863"/>
                <a:gd name="connsiteX2" fmla="*/ 114472 w 321487"/>
                <a:gd name="connsiteY2" fmla="*/ 225257 h 336863"/>
                <a:gd name="connsiteX3" fmla="*/ 156805 w 321487"/>
                <a:gd name="connsiteY3" fmla="*/ 239866 h 336863"/>
                <a:gd name="connsiteX4" fmla="*/ 170035 w 321487"/>
                <a:gd name="connsiteY4" fmla="*/ 239866 h 336863"/>
                <a:gd name="connsiteX5" fmla="*/ 212368 w 321487"/>
                <a:gd name="connsiteY5" fmla="*/ 225257 h 336863"/>
                <a:gd name="connsiteX6" fmla="*/ 230889 w 321487"/>
                <a:gd name="connsiteY6" fmla="*/ 207993 h 336863"/>
                <a:gd name="connsiteX7" fmla="*/ 269254 w 321487"/>
                <a:gd name="connsiteY7" fmla="*/ 215961 h 336863"/>
                <a:gd name="connsiteX8" fmla="*/ 310264 w 321487"/>
                <a:gd name="connsiteY8" fmla="*/ 286346 h 336863"/>
                <a:gd name="connsiteX9" fmla="*/ 316879 w 321487"/>
                <a:gd name="connsiteY9" fmla="*/ 302282 h 336863"/>
                <a:gd name="connsiteX10" fmla="*/ 319524 w 321487"/>
                <a:gd name="connsiteY10" fmla="*/ 327514 h 336863"/>
                <a:gd name="connsiteX11" fmla="*/ 295712 w 321487"/>
                <a:gd name="connsiteY11" fmla="*/ 336810 h 336863"/>
                <a:gd name="connsiteX12" fmla="*/ 28482 w 321487"/>
                <a:gd name="connsiteY12" fmla="*/ 336810 h 336863"/>
                <a:gd name="connsiteX13" fmla="*/ 2024 w 321487"/>
                <a:gd name="connsiteY13" fmla="*/ 327514 h 336863"/>
                <a:gd name="connsiteX14" fmla="*/ 3347 w 321487"/>
                <a:gd name="connsiteY14" fmla="*/ 302282 h 336863"/>
                <a:gd name="connsiteX15" fmla="*/ 11284 w 321487"/>
                <a:gd name="connsiteY15" fmla="*/ 286346 h 336863"/>
                <a:gd name="connsiteX16" fmla="*/ 53618 w 321487"/>
                <a:gd name="connsiteY16" fmla="*/ 215961 h 336863"/>
                <a:gd name="connsiteX17" fmla="*/ 75115 w 321487"/>
                <a:gd name="connsiteY17" fmla="*/ 204009 h 336863"/>
                <a:gd name="connsiteX18" fmla="*/ 160774 w 321487"/>
                <a:gd name="connsiteY18" fmla="*/ 0 h 336863"/>
                <a:gd name="connsiteX19" fmla="*/ 245706 w 321487"/>
                <a:gd name="connsiteY19" fmla="*/ 100013 h 336863"/>
                <a:gd name="connsiteX20" fmla="*/ 160774 w 321487"/>
                <a:gd name="connsiteY20" fmla="*/ 200026 h 336863"/>
                <a:gd name="connsiteX21" fmla="*/ 75842 w 321487"/>
                <a:gd name="connsiteY21" fmla="*/ 100013 h 336863"/>
                <a:gd name="connsiteX22" fmla="*/ 160774 w 321487"/>
                <a:gd name="connsiteY22" fmla="*/ 0 h 33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487" h="336863">
                  <a:moveTo>
                    <a:pt x="75115" y="204009"/>
                  </a:moveTo>
                  <a:cubicBezTo>
                    <a:pt x="82391" y="203345"/>
                    <a:pt x="89337" y="205337"/>
                    <a:pt x="94628" y="207993"/>
                  </a:cubicBezTo>
                  <a:cubicBezTo>
                    <a:pt x="101243" y="211977"/>
                    <a:pt x="109180" y="221273"/>
                    <a:pt x="114472" y="225257"/>
                  </a:cubicBezTo>
                  <a:cubicBezTo>
                    <a:pt x="121087" y="231897"/>
                    <a:pt x="134316" y="239866"/>
                    <a:pt x="156805" y="239866"/>
                  </a:cubicBezTo>
                  <a:cubicBezTo>
                    <a:pt x="170035" y="239866"/>
                    <a:pt x="170035" y="239866"/>
                    <a:pt x="170035" y="239866"/>
                  </a:cubicBezTo>
                  <a:cubicBezTo>
                    <a:pt x="191201" y="239866"/>
                    <a:pt x="204431" y="231897"/>
                    <a:pt x="212368" y="225257"/>
                  </a:cubicBezTo>
                  <a:cubicBezTo>
                    <a:pt x="217660" y="221273"/>
                    <a:pt x="224274" y="210649"/>
                    <a:pt x="230889" y="207993"/>
                  </a:cubicBezTo>
                  <a:cubicBezTo>
                    <a:pt x="241472" y="202681"/>
                    <a:pt x="256024" y="200025"/>
                    <a:pt x="269254" y="215961"/>
                  </a:cubicBezTo>
                  <a:cubicBezTo>
                    <a:pt x="291743" y="241194"/>
                    <a:pt x="310264" y="286346"/>
                    <a:pt x="310264" y="286346"/>
                  </a:cubicBezTo>
                  <a:cubicBezTo>
                    <a:pt x="316879" y="302282"/>
                    <a:pt x="316879" y="302282"/>
                    <a:pt x="316879" y="302282"/>
                  </a:cubicBezTo>
                  <a:cubicBezTo>
                    <a:pt x="320847" y="308922"/>
                    <a:pt x="323493" y="320874"/>
                    <a:pt x="319524" y="327514"/>
                  </a:cubicBezTo>
                  <a:cubicBezTo>
                    <a:pt x="311587" y="338138"/>
                    <a:pt x="295712" y="336810"/>
                    <a:pt x="295712" y="336810"/>
                  </a:cubicBezTo>
                  <a:lnTo>
                    <a:pt x="28482" y="336810"/>
                  </a:lnTo>
                  <a:cubicBezTo>
                    <a:pt x="28482" y="336810"/>
                    <a:pt x="9962" y="338138"/>
                    <a:pt x="2024" y="327514"/>
                  </a:cubicBezTo>
                  <a:cubicBezTo>
                    <a:pt x="-1945" y="320874"/>
                    <a:pt x="701" y="308922"/>
                    <a:pt x="3347" y="302282"/>
                  </a:cubicBezTo>
                  <a:cubicBezTo>
                    <a:pt x="11284" y="286346"/>
                    <a:pt x="11284" y="286346"/>
                    <a:pt x="11284" y="286346"/>
                  </a:cubicBezTo>
                  <a:cubicBezTo>
                    <a:pt x="11284" y="286346"/>
                    <a:pt x="31128" y="241194"/>
                    <a:pt x="53618" y="215961"/>
                  </a:cubicBezTo>
                  <a:cubicBezTo>
                    <a:pt x="60233" y="207993"/>
                    <a:pt x="67839" y="204673"/>
                    <a:pt x="75115" y="204009"/>
                  </a:cubicBezTo>
                  <a:close/>
                  <a:moveTo>
                    <a:pt x="160774" y="0"/>
                  </a:moveTo>
                  <a:cubicBezTo>
                    <a:pt x="207681" y="0"/>
                    <a:pt x="245706" y="44777"/>
                    <a:pt x="245706" y="100013"/>
                  </a:cubicBezTo>
                  <a:cubicBezTo>
                    <a:pt x="245706" y="155249"/>
                    <a:pt x="207681" y="200026"/>
                    <a:pt x="160774" y="200026"/>
                  </a:cubicBezTo>
                  <a:cubicBezTo>
                    <a:pt x="113867" y="200026"/>
                    <a:pt x="75842" y="155249"/>
                    <a:pt x="75842" y="100013"/>
                  </a:cubicBezTo>
                  <a:cubicBezTo>
                    <a:pt x="75842" y="44777"/>
                    <a:pt x="113867" y="0"/>
                    <a:pt x="16077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 flipH="1">
            <a:off x="5041976" y="3096813"/>
            <a:ext cx="788794" cy="669791"/>
            <a:chOff x="3795377" y="1803409"/>
            <a:chExt cx="1591027" cy="1350992"/>
          </a:xfrm>
        </p:grpSpPr>
        <p:grpSp>
          <p:nvGrpSpPr>
            <p:cNvPr id="84" name="组合 83"/>
            <p:cNvGrpSpPr/>
            <p:nvPr/>
          </p:nvGrpSpPr>
          <p:grpSpPr>
            <a:xfrm rot="5400000">
              <a:off x="3915395" y="1683391"/>
              <a:ext cx="1350992" cy="1591027"/>
              <a:chOff x="4130613" y="3376361"/>
              <a:chExt cx="834673" cy="982972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4130613" y="3962193"/>
                <a:ext cx="397140" cy="397140"/>
              </a:xfrm>
              <a:prstGeom prst="ellipse">
                <a:avLst/>
              </a:prstGeom>
              <a:noFill/>
              <a:ln w="12700" cap="flat" cmpd="sng" algn="ctr"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flipH="1">
                <a:off x="4428257" y="3376361"/>
                <a:ext cx="537029" cy="610572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000">
                      <a:sysClr val="window" lastClr="FFFFFF">
                        <a:lumMod val="95000"/>
                        <a:alpha val="10000"/>
                      </a:sysClr>
                    </a:gs>
                    <a:gs pos="68000">
                      <a:srgbClr val="62FFFF">
                        <a:alpha val="50000"/>
                      </a:srgbClr>
                    </a:gs>
                    <a:gs pos="43000">
                      <a:srgbClr val="62FFFF">
                        <a:alpha val="40000"/>
                      </a:srgb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</p:grpSp>
        <p:sp>
          <p:nvSpPr>
            <p:cNvPr id="85" name="椭圆 48"/>
            <p:cNvSpPr/>
            <p:nvPr/>
          </p:nvSpPr>
          <p:spPr>
            <a:xfrm>
              <a:off x="3926686" y="1949782"/>
              <a:ext cx="384214" cy="350047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 flipH="1" flipV="1">
            <a:off x="2273873" y="3742773"/>
            <a:ext cx="788794" cy="669791"/>
            <a:chOff x="3795377" y="1803409"/>
            <a:chExt cx="1591027" cy="1350992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3915395" y="1683391"/>
              <a:ext cx="1350992" cy="1591027"/>
              <a:chOff x="4130613" y="3376361"/>
              <a:chExt cx="834673" cy="982972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4130613" y="3962193"/>
                <a:ext cx="397140" cy="397140"/>
              </a:xfrm>
              <a:prstGeom prst="ellipse">
                <a:avLst/>
              </a:prstGeom>
              <a:noFill/>
              <a:ln w="12700" cap="flat" cmpd="sng" algn="ctr"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 flipH="1">
                <a:off x="4428257" y="3376361"/>
                <a:ext cx="537029" cy="610572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000">
                      <a:sysClr val="window" lastClr="FFFFFF">
                        <a:lumMod val="95000"/>
                        <a:alpha val="10000"/>
                      </a:sysClr>
                    </a:gs>
                    <a:gs pos="68000">
                      <a:srgbClr val="62FFFF">
                        <a:alpha val="50000"/>
                      </a:srgbClr>
                    </a:gs>
                    <a:gs pos="43000">
                      <a:srgbClr val="62FFFF">
                        <a:alpha val="40000"/>
                      </a:srgb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</p:grpSp>
        <p:sp>
          <p:nvSpPr>
            <p:cNvPr id="90" name="椭圆 53"/>
            <p:cNvSpPr/>
            <p:nvPr/>
          </p:nvSpPr>
          <p:spPr>
            <a:xfrm flipH="1" flipV="1">
              <a:off x="3926686" y="1948451"/>
              <a:ext cx="384214" cy="352711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flipH="1" flipV="1">
            <a:off x="5152858" y="3742773"/>
            <a:ext cx="788794" cy="669791"/>
            <a:chOff x="3795377" y="1803409"/>
            <a:chExt cx="1591027" cy="1350992"/>
          </a:xfrm>
        </p:grpSpPr>
        <p:grpSp>
          <p:nvGrpSpPr>
            <p:cNvPr id="94" name="组合 93"/>
            <p:cNvGrpSpPr/>
            <p:nvPr/>
          </p:nvGrpSpPr>
          <p:grpSpPr>
            <a:xfrm rot="5400000">
              <a:off x="3915395" y="1683391"/>
              <a:ext cx="1350992" cy="1591027"/>
              <a:chOff x="4130613" y="3376361"/>
              <a:chExt cx="834673" cy="982972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4130613" y="3962193"/>
                <a:ext cx="397140" cy="397140"/>
              </a:xfrm>
              <a:prstGeom prst="ellipse">
                <a:avLst/>
              </a:prstGeom>
              <a:noFill/>
              <a:ln w="12700" cap="flat" cmpd="sng" algn="ctr"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 flipH="1">
                <a:off x="4428257" y="3376361"/>
                <a:ext cx="537029" cy="610572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000">
                      <a:sysClr val="window" lastClr="FFFFFF">
                        <a:lumMod val="95000"/>
                        <a:alpha val="10000"/>
                      </a:sysClr>
                    </a:gs>
                    <a:gs pos="68000">
                      <a:srgbClr val="62FFFF">
                        <a:alpha val="50000"/>
                      </a:srgbClr>
                    </a:gs>
                    <a:gs pos="43000">
                      <a:srgbClr val="62FFFF">
                        <a:alpha val="40000"/>
                      </a:srgb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</p:grpSp>
        <p:sp>
          <p:nvSpPr>
            <p:cNvPr id="95" name="椭圆 58"/>
            <p:cNvSpPr/>
            <p:nvPr/>
          </p:nvSpPr>
          <p:spPr>
            <a:xfrm flipH="1" flipV="1">
              <a:off x="3951960" y="1932699"/>
              <a:ext cx="333663" cy="384214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36914" y="1043923"/>
            <a:ext cx="4490870" cy="606116"/>
            <a:chOff x="520218" y="437651"/>
            <a:chExt cx="5658081" cy="763651"/>
          </a:xfrm>
        </p:grpSpPr>
        <p:sp>
          <p:nvSpPr>
            <p:cNvPr id="3" name="矩形: 圆角 5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301959" y="437651"/>
              <a:ext cx="4876340" cy="763651"/>
              <a:chOff x="1292231" y="437651"/>
              <a:chExt cx="4876340" cy="763651"/>
            </a:xfrm>
          </p:grpSpPr>
          <p:sp>
            <p:nvSpPr>
              <p:cNvPr id="5" name="文本框 58"/>
              <p:cNvSpPr txBox="1"/>
              <p:nvPr/>
            </p:nvSpPr>
            <p:spPr>
              <a:xfrm>
                <a:off x="1292231" y="437651"/>
                <a:ext cx="3295074" cy="54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产品设计</a:t>
                </a:r>
                <a:endParaRPr kumimoji="0" lang="zh-CN" altLang="en-US" sz="222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千阙行书" charset="-122"/>
                  <a:ea typeface="千阙行书" charset="-122"/>
                  <a:cs typeface="千阙行书" charset="-122"/>
                </a:endParaRPr>
              </a:p>
            </p:txBody>
          </p:sp>
          <p:sp>
            <p:nvSpPr>
              <p:cNvPr id="6" name="文本框 59"/>
              <p:cNvSpPr txBox="1"/>
              <p:nvPr/>
            </p:nvSpPr>
            <p:spPr>
              <a:xfrm>
                <a:off x="1292231" y="902086"/>
                <a:ext cx="4876340" cy="29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提出需求，解决问题</a:t>
                </a:r>
                <a:endParaRPr kumimoji="0" lang="zh-CN" altLang="en-US" sz="9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沧澜楷体" charset="-122"/>
                </a:endParaRPr>
              </a:p>
            </p:txBody>
          </p:sp>
        </p:grpSp>
        <p:sp>
          <p:nvSpPr>
            <p:cNvPr id="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84 -3.33333E-6 L -1.25E-6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4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5181999" y="3090862"/>
            <a:ext cx="1828800" cy="6769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81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芒果慕斯" panose="02010600010101010101" charset="-122"/>
                <a:ea typeface="芒果慕斯" panose="02010600010101010101" charset="-122"/>
                <a:cs typeface="娃娃体-简" panose="040B0500000000000000" charset="-122"/>
              </a:rPr>
              <a:t>PART  06</a:t>
            </a:r>
            <a:endParaRPr lang="zh-CN" altLang="en-US" sz="381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芒果慕斯" panose="02010600010101010101" charset="-122"/>
              <a:ea typeface="芒果慕斯" panose="02010600010101010101" charset="-122"/>
              <a:cs typeface="娃娃体-简" panose="040B05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>
          <a:xfrm flipV="1">
            <a:off x="2892650" y="3608799"/>
            <a:ext cx="2146174" cy="1210670"/>
          </a:xfrm>
          <a:prstGeom prst="line">
            <a:avLst/>
          </a:prstGeom>
          <a:noFill/>
          <a:ln w="12700" cap="flat" cmpd="sng" algn="ctr">
            <a:gradFill>
              <a:gsLst>
                <a:gs pos="50000">
                  <a:srgbClr val="62FFFF">
                    <a:alpha val="26000"/>
                  </a:srgbClr>
                </a:gs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100000">
                  <a:srgbClr val="0D69FF"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grpSp>
        <p:nvGrpSpPr>
          <p:cNvPr id="46" name="组合 45"/>
          <p:cNvGrpSpPr/>
          <p:nvPr/>
        </p:nvGrpSpPr>
        <p:grpSpPr>
          <a:xfrm>
            <a:off x="2517265" y="2320564"/>
            <a:ext cx="674988" cy="674986"/>
            <a:chOff x="1187907" y="1083137"/>
            <a:chExt cx="850422" cy="850420"/>
          </a:xfrm>
        </p:grpSpPr>
        <p:sp>
          <p:nvSpPr>
            <p:cNvPr id="47" name="弧形 46"/>
            <p:cNvSpPr/>
            <p:nvPr/>
          </p:nvSpPr>
          <p:spPr>
            <a:xfrm>
              <a:off x="1187908" y="1083137"/>
              <a:ext cx="850421" cy="850420"/>
            </a:xfrm>
            <a:prstGeom prst="arc">
              <a:avLst>
                <a:gd name="adj1" fmla="val 16515091"/>
                <a:gd name="adj2" fmla="val 8042095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48" name="弧形 47"/>
            <p:cNvSpPr/>
            <p:nvPr/>
          </p:nvSpPr>
          <p:spPr>
            <a:xfrm flipH="1">
              <a:off x="1187907" y="1083137"/>
              <a:ext cx="850421" cy="850420"/>
            </a:xfrm>
            <a:prstGeom prst="arc">
              <a:avLst>
                <a:gd name="adj1" fmla="val 19108016"/>
                <a:gd name="adj2" fmla="val 947009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517265" y="2320564"/>
            <a:ext cx="674988" cy="674986"/>
            <a:chOff x="1187907" y="1083137"/>
            <a:chExt cx="850422" cy="850420"/>
          </a:xfrm>
        </p:grpSpPr>
        <p:sp>
          <p:nvSpPr>
            <p:cNvPr id="50" name="弧形 49"/>
            <p:cNvSpPr/>
            <p:nvPr/>
          </p:nvSpPr>
          <p:spPr>
            <a:xfrm flipH="1">
              <a:off x="1187908" y="1083137"/>
              <a:ext cx="850421" cy="850420"/>
            </a:xfrm>
            <a:prstGeom prst="arc">
              <a:avLst>
                <a:gd name="adj1" fmla="val 16221398"/>
                <a:gd name="adj2" fmla="val 17074317"/>
              </a:avLst>
            </a:prstGeom>
            <a:noFill/>
            <a:ln w="25400" cap="flat" cmpd="sng" algn="ctr">
              <a:solidFill>
                <a:srgbClr val="62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51" name="弧形 50"/>
            <p:cNvSpPr/>
            <p:nvPr/>
          </p:nvSpPr>
          <p:spPr>
            <a:xfrm flipH="1">
              <a:off x="1187907" y="1083137"/>
              <a:ext cx="850421" cy="850420"/>
            </a:xfrm>
            <a:prstGeom prst="arc">
              <a:avLst>
                <a:gd name="adj1" fmla="val 1732279"/>
                <a:gd name="adj2" fmla="val 2508284"/>
              </a:avLst>
            </a:prstGeom>
            <a:noFill/>
            <a:ln w="25400" cap="flat" cmpd="sng" algn="ctr">
              <a:solidFill>
                <a:srgbClr val="62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sp>
        <p:nvSpPr>
          <p:cNvPr id="52" name="椭圆 51"/>
          <p:cNvSpPr/>
          <p:nvPr/>
        </p:nvSpPr>
        <p:spPr>
          <a:xfrm rot="16200000">
            <a:off x="2475671" y="2278971"/>
            <a:ext cx="758175" cy="758173"/>
          </a:xfrm>
          <a:prstGeom prst="ellipse">
            <a:avLst/>
          </a:prstGeom>
          <a:noFill/>
          <a:ln w="6350" cap="flat" cmpd="sng" algn="ctr">
            <a:gradFill flip="none" rotWithShape="1">
              <a:gsLst>
                <a:gs pos="0">
                  <a:srgbClr val="62FFFF">
                    <a:alpha val="50000"/>
                  </a:srgbClr>
                </a:gs>
                <a:gs pos="82000">
                  <a:srgbClr val="62FFFF">
                    <a:alpha val="200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53" name="文本框 20"/>
          <p:cNvSpPr txBox="1"/>
          <p:nvPr/>
        </p:nvSpPr>
        <p:spPr>
          <a:xfrm>
            <a:off x="2664903" y="2425985"/>
            <a:ext cx="39751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white"/>
                </a:solidFill>
                <a:latin typeface="芒果慕斯" panose="02010600010101010101" charset="-122"/>
                <a:ea typeface="芒果慕斯" panose="02010600010101010101" charset="-122"/>
                <a:cs typeface="手札体-简" panose="03000500000000000000" charset="-122"/>
              </a:rPr>
              <a:t>01</a:t>
            </a:r>
            <a:endParaRPr lang="en-US" altLang="zh-CN" sz="2400" dirty="0">
              <a:solidFill>
                <a:prstClr val="white"/>
              </a:solidFill>
              <a:latin typeface="芒果慕斯" panose="02010600010101010101" charset="-122"/>
              <a:ea typeface="芒果慕斯" panose="02010600010101010101" charset="-122"/>
              <a:cs typeface="手札体-简" panose="03000500000000000000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065893" y="2103782"/>
            <a:ext cx="2838399" cy="1616997"/>
            <a:chOff x="6760066" y="1058669"/>
            <a:chExt cx="4172902" cy="2377244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6761017" y="1059427"/>
              <a:ext cx="4171951" cy="2376486"/>
            </a:xfrm>
            <a:custGeom>
              <a:avLst/>
              <a:gdLst>
                <a:gd name="connsiteX0" fmla="*/ 447363 w 4171951"/>
                <a:gd name="connsiteY0" fmla="*/ 0 h 2376486"/>
                <a:gd name="connsiteX1" fmla="*/ 3726490 w 4171951"/>
                <a:gd name="connsiteY1" fmla="*/ 0 h 2376486"/>
                <a:gd name="connsiteX2" fmla="*/ 3714122 w 4171951"/>
                <a:gd name="connsiteY2" fmla="*/ 12368 h 2376486"/>
                <a:gd name="connsiteX3" fmla="*/ 4106526 w 4171951"/>
                <a:gd name="connsiteY3" fmla="*/ 12368 h 2376486"/>
                <a:gd name="connsiteX4" fmla="*/ 4162546 w 4171951"/>
                <a:gd name="connsiteY4" fmla="*/ 68387 h 2376486"/>
                <a:gd name="connsiteX5" fmla="*/ 4162545 w 4171951"/>
                <a:gd name="connsiteY5" fmla="*/ 429749 h 2376486"/>
                <a:gd name="connsiteX6" fmla="*/ 4171951 w 4171951"/>
                <a:gd name="connsiteY6" fmla="*/ 439155 h 2376486"/>
                <a:gd name="connsiteX7" fmla="*/ 4171951 w 4171951"/>
                <a:gd name="connsiteY7" fmla="*/ 1938848 h 2376486"/>
                <a:gd name="connsiteX8" fmla="*/ 4162545 w 4171951"/>
                <a:gd name="connsiteY8" fmla="*/ 1948254 h 2376486"/>
                <a:gd name="connsiteX9" fmla="*/ 4162546 w 4171951"/>
                <a:gd name="connsiteY9" fmla="*/ 2309616 h 2376486"/>
                <a:gd name="connsiteX10" fmla="*/ 4106526 w 4171951"/>
                <a:gd name="connsiteY10" fmla="*/ 2365635 h 2376486"/>
                <a:gd name="connsiteX11" fmla="*/ 3714122 w 4171951"/>
                <a:gd name="connsiteY11" fmla="*/ 2365635 h 2376486"/>
                <a:gd name="connsiteX12" fmla="*/ 3724973 w 4171951"/>
                <a:gd name="connsiteY12" fmla="*/ 2376486 h 2376486"/>
                <a:gd name="connsiteX13" fmla="*/ 448880 w 4171951"/>
                <a:gd name="connsiteY13" fmla="*/ 2376486 h 2376486"/>
                <a:gd name="connsiteX14" fmla="*/ 459730 w 4171951"/>
                <a:gd name="connsiteY14" fmla="*/ 2365635 h 2376486"/>
                <a:gd name="connsiteX15" fmla="*/ 67326 w 4171951"/>
                <a:gd name="connsiteY15" fmla="*/ 2365635 h 2376486"/>
                <a:gd name="connsiteX16" fmla="*/ 11306 w 4171951"/>
                <a:gd name="connsiteY16" fmla="*/ 2309616 h 2376486"/>
                <a:gd name="connsiteX17" fmla="*/ 11307 w 4171951"/>
                <a:gd name="connsiteY17" fmla="*/ 1948254 h 2376486"/>
                <a:gd name="connsiteX18" fmla="*/ 0 w 4171951"/>
                <a:gd name="connsiteY18" fmla="*/ 1936947 h 2376486"/>
                <a:gd name="connsiteX19" fmla="*/ 0 w 4171951"/>
                <a:gd name="connsiteY19" fmla="*/ 441057 h 2376486"/>
                <a:gd name="connsiteX20" fmla="*/ 11307 w 4171951"/>
                <a:gd name="connsiteY20" fmla="*/ 429749 h 2376486"/>
                <a:gd name="connsiteX21" fmla="*/ 11306 w 4171951"/>
                <a:gd name="connsiteY21" fmla="*/ 68387 h 2376486"/>
                <a:gd name="connsiteX22" fmla="*/ 67326 w 4171951"/>
                <a:gd name="connsiteY22" fmla="*/ 12368 h 2376486"/>
                <a:gd name="connsiteX23" fmla="*/ 459730 w 4171951"/>
                <a:gd name="connsiteY23" fmla="*/ 12368 h 237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71951" h="2376486">
                  <a:moveTo>
                    <a:pt x="447363" y="0"/>
                  </a:moveTo>
                  <a:lnTo>
                    <a:pt x="3726490" y="0"/>
                  </a:lnTo>
                  <a:lnTo>
                    <a:pt x="3714122" y="12368"/>
                  </a:lnTo>
                  <a:lnTo>
                    <a:pt x="4106526" y="12368"/>
                  </a:lnTo>
                  <a:lnTo>
                    <a:pt x="4162546" y="68387"/>
                  </a:lnTo>
                  <a:lnTo>
                    <a:pt x="4162545" y="429749"/>
                  </a:lnTo>
                  <a:lnTo>
                    <a:pt x="4171951" y="439155"/>
                  </a:lnTo>
                  <a:lnTo>
                    <a:pt x="4171951" y="1938848"/>
                  </a:lnTo>
                  <a:lnTo>
                    <a:pt x="4162545" y="1948254"/>
                  </a:lnTo>
                  <a:lnTo>
                    <a:pt x="4162546" y="2309616"/>
                  </a:lnTo>
                  <a:lnTo>
                    <a:pt x="4106526" y="2365635"/>
                  </a:lnTo>
                  <a:lnTo>
                    <a:pt x="3714122" y="2365635"/>
                  </a:lnTo>
                  <a:lnTo>
                    <a:pt x="3724973" y="2376486"/>
                  </a:lnTo>
                  <a:lnTo>
                    <a:pt x="448880" y="2376486"/>
                  </a:lnTo>
                  <a:lnTo>
                    <a:pt x="459730" y="2365635"/>
                  </a:lnTo>
                  <a:lnTo>
                    <a:pt x="67326" y="2365635"/>
                  </a:lnTo>
                  <a:lnTo>
                    <a:pt x="11306" y="2309616"/>
                  </a:lnTo>
                  <a:lnTo>
                    <a:pt x="11307" y="1948254"/>
                  </a:lnTo>
                  <a:lnTo>
                    <a:pt x="0" y="1936947"/>
                  </a:lnTo>
                  <a:lnTo>
                    <a:pt x="0" y="441057"/>
                  </a:lnTo>
                  <a:lnTo>
                    <a:pt x="11307" y="429749"/>
                  </a:lnTo>
                  <a:lnTo>
                    <a:pt x="11306" y="68387"/>
                  </a:lnTo>
                  <a:lnTo>
                    <a:pt x="67326" y="12368"/>
                  </a:lnTo>
                  <a:lnTo>
                    <a:pt x="459730" y="12368"/>
                  </a:lnTo>
                  <a:close/>
                </a:path>
              </a:pathLst>
            </a:custGeom>
          </p:spPr>
        </p:pic>
        <p:sp>
          <p:nvSpPr>
            <p:cNvPr id="56" name="矩形 55"/>
            <p:cNvSpPr/>
            <p:nvPr/>
          </p:nvSpPr>
          <p:spPr>
            <a:xfrm>
              <a:off x="6760066" y="1058669"/>
              <a:ext cx="4171951" cy="2376486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sp>
        <p:nvSpPr>
          <p:cNvPr id="57" name="任意多边形 90"/>
          <p:cNvSpPr/>
          <p:nvPr/>
        </p:nvSpPr>
        <p:spPr>
          <a:xfrm>
            <a:off x="6824951" y="1964448"/>
            <a:ext cx="340581" cy="335520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rgbClr val="01E2BC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3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58" name="任意多边形 91"/>
          <p:cNvSpPr/>
          <p:nvPr/>
        </p:nvSpPr>
        <p:spPr>
          <a:xfrm flipH="1">
            <a:off x="9805408" y="1964448"/>
            <a:ext cx="340581" cy="335520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rgbClr val="01E2BC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3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59" name="任意多边形 92"/>
          <p:cNvSpPr/>
          <p:nvPr/>
        </p:nvSpPr>
        <p:spPr>
          <a:xfrm flipV="1">
            <a:off x="6824951" y="3525196"/>
            <a:ext cx="340581" cy="335521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rgbClr val="01E2BC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60" name="任意多边形 93"/>
          <p:cNvSpPr/>
          <p:nvPr/>
        </p:nvSpPr>
        <p:spPr>
          <a:xfrm flipH="1" flipV="1">
            <a:off x="9805408" y="3525196"/>
            <a:ext cx="340581" cy="335521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rgbClr val="01E2BC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9488066" y="4430009"/>
            <a:ext cx="674988" cy="674986"/>
            <a:chOff x="10072070" y="3804565"/>
            <a:chExt cx="850422" cy="850420"/>
          </a:xfrm>
        </p:grpSpPr>
        <p:sp>
          <p:nvSpPr>
            <p:cNvPr id="62" name="弧形 61"/>
            <p:cNvSpPr/>
            <p:nvPr/>
          </p:nvSpPr>
          <p:spPr>
            <a:xfrm flipH="1">
              <a:off x="10072070" y="3804565"/>
              <a:ext cx="850421" cy="850420"/>
            </a:xfrm>
            <a:prstGeom prst="arc">
              <a:avLst>
                <a:gd name="adj1" fmla="val 16515091"/>
                <a:gd name="adj2" fmla="val 8042095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63" name="弧形 62"/>
            <p:cNvSpPr/>
            <p:nvPr/>
          </p:nvSpPr>
          <p:spPr>
            <a:xfrm>
              <a:off x="10072071" y="3804565"/>
              <a:ext cx="850421" cy="850420"/>
            </a:xfrm>
            <a:prstGeom prst="arc">
              <a:avLst>
                <a:gd name="adj1" fmla="val 19108016"/>
                <a:gd name="adj2" fmla="val 947009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488066" y="4430009"/>
            <a:ext cx="674988" cy="674986"/>
            <a:chOff x="10072070" y="3804565"/>
            <a:chExt cx="850422" cy="850420"/>
          </a:xfrm>
        </p:grpSpPr>
        <p:sp>
          <p:nvSpPr>
            <p:cNvPr id="65" name="弧形 64"/>
            <p:cNvSpPr/>
            <p:nvPr/>
          </p:nvSpPr>
          <p:spPr>
            <a:xfrm>
              <a:off x="10072070" y="3804565"/>
              <a:ext cx="850421" cy="850420"/>
            </a:xfrm>
            <a:prstGeom prst="arc">
              <a:avLst>
                <a:gd name="adj1" fmla="val 16221398"/>
                <a:gd name="adj2" fmla="val 17074317"/>
              </a:avLst>
            </a:prstGeom>
            <a:noFill/>
            <a:ln w="25400" cap="flat" cmpd="sng" algn="ctr">
              <a:solidFill>
                <a:srgbClr val="62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66" name="弧形 65"/>
            <p:cNvSpPr/>
            <p:nvPr/>
          </p:nvSpPr>
          <p:spPr>
            <a:xfrm>
              <a:off x="10072071" y="3804565"/>
              <a:ext cx="850421" cy="850420"/>
            </a:xfrm>
            <a:prstGeom prst="arc">
              <a:avLst>
                <a:gd name="adj1" fmla="val 1732279"/>
                <a:gd name="adj2" fmla="val 2508284"/>
              </a:avLst>
            </a:prstGeom>
            <a:noFill/>
            <a:ln w="25400" cap="flat" cmpd="sng" algn="ctr">
              <a:solidFill>
                <a:srgbClr val="62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 rot="5400000" flipH="1">
            <a:off x="9446473" y="4388415"/>
            <a:ext cx="758175" cy="758173"/>
          </a:xfrm>
          <a:prstGeom prst="ellipse">
            <a:avLst/>
          </a:prstGeom>
          <a:noFill/>
          <a:ln w="6350" cap="flat" cmpd="sng" algn="ctr">
            <a:gradFill flip="none" rotWithShape="1">
              <a:gsLst>
                <a:gs pos="0">
                  <a:srgbClr val="62FFFF">
                    <a:alpha val="50000"/>
                  </a:srgbClr>
                </a:gs>
                <a:gs pos="82000">
                  <a:srgbClr val="62FFFF">
                    <a:alpha val="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68" name="文本框 38"/>
          <p:cNvSpPr txBox="1"/>
          <p:nvPr/>
        </p:nvSpPr>
        <p:spPr>
          <a:xfrm flipH="1">
            <a:off x="9596946" y="4535430"/>
            <a:ext cx="45085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white"/>
                </a:solidFill>
                <a:latin typeface="芒果慕斯" panose="02010600010101010101" charset="-122"/>
                <a:ea typeface="芒果慕斯" panose="02010600010101010101" charset="-122"/>
              </a:rPr>
              <a:t>02</a:t>
            </a:r>
            <a:endParaRPr lang="en-US" altLang="zh-CN" sz="2400" dirty="0">
              <a:solidFill>
                <a:prstClr val="white"/>
              </a:solidFill>
              <a:latin typeface="芒果慕斯" panose="02010600010101010101" charset="-122"/>
              <a:ea typeface="芒果慕斯" panose="02010600010101010101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725573" y="3730273"/>
            <a:ext cx="2837753" cy="1616481"/>
            <a:chOff x="1177432" y="3793750"/>
            <a:chExt cx="4171951" cy="2376486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1177432" y="3793750"/>
              <a:ext cx="4171951" cy="2376486"/>
            </a:xfrm>
            <a:custGeom>
              <a:avLst/>
              <a:gdLst>
                <a:gd name="connsiteX0" fmla="*/ 447363 w 4171951"/>
                <a:gd name="connsiteY0" fmla="*/ 0 h 2376486"/>
                <a:gd name="connsiteX1" fmla="*/ 3726490 w 4171951"/>
                <a:gd name="connsiteY1" fmla="*/ 0 h 2376486"/>
                <a:gd name="connsiteX2" fmla="*/ 3714122 w 4171951"/>
                <a:gd name="connsiteY2" fmla="*/ 12368 h 2376486"/>
                <a:gd name="connsiteX3" fmla="*/ 4106526 w 4171951"/>
                <a:gd name="connsiteY3" fmla="*/ 12368 h 2376486"/>
                <a:gd name="connsiteX4" fmla="*/ 4162546 w 4171951"/>
                <a:gd name="connsiteY4" fmla="*/ 68387 h 2376486"/>
                <a:gd name="connsiteX5" fmla="*/ 4162545 w 4171951"/>
                <a:gd name="connsiteY5" fmla="*/ 429749 h 2376486"/>
                <a:gd name="connsiteX6" fmla="*/ 4171951 w 4171951"/>
                <a:gd name="connsiteY6" fmla="*/ 439155 h 2376486"/>
                <a:gd name="connsiteX7" fmla="*/ 4171951 w 4171951"/>
                <a:gd name="connsiteY7" fmla="*/ 1938848 h 2376486"/>
                <a:gd name="connsiteX8" fmla="*/ 4162545 w 4171951"/>
                <a:gd name="connsiteY8" fmla="*/ 1948254 h 2376486"/>
                <a:gd name="connsiteX9" fmla="*/ 4162546 w 4171951"/>
                <a:gd name="connsiteY9" fmla="*/ 2309616 h 2376486"/>
                <a:gd name="connsiteX10" fmla="*/ 4106526 w 4171951"/>
                <a:gd name="connsiteY10" fmla="*/ 2365635 h 2376486"/>
                <a:gd name="connsiteX11" fmla="*/ 3714122 w 4171951"/>
                <a:gd name="connsiteY11" fmla="*/ 2365635 h 2376486"/>
                <a:gd name="connsiteX12" fmla="*/ 3724973 w 4171951"/>
                <a:gd name="connsiteY12" fmla="*/ 2376486 h 2376486"/>
                <a:gd name="connsiteX13" fmla="*/ 448880 w 4171951"/>
                <a:gd name="connsiteY13" fmla="*/ 2376486 h 2376486"/>
                <a:gd name="connsiteX14" fmla="*/ 459730 w 4171951"/>
                <a:gd name="connsiteY14" fmla="*/ 2365635 h 2376486"/>
                <a:gd name="connsiteX15" fmla="*/ 67326 w 4171951"/>
                <a:gd name="connsiteY15" fmla="*/ 2365635 h 2376486"/>
                <a:gd name="connsiteX16" fmla="*/ 11306 w 4171951"/>
                <a:gd name="connsiteY16" fmla="*/ 2309616 h 2376486"/>
                <a:gd name="connsiteX17" fmla="*/ 11307 w 4171951"/>
                <a:gd name="connsiteY17" fmla="*/ 1948254 h 2376486"/>
                <a:gd name="connsiteX18" fmla="*/ 0 w 4171951"/>
                <a:gd name="connsiteY18" fmla="*/ 1936947 h 2376486"/>
                <a:gd name="connsiteX19" fmla="*/ 0 w 4171951"/>
                <a:gd name="connsiteY19" fmla="*/ 441057 h 2376486"/>
                <a:gd name="connsiteX20" fmla="*/ 11307 w 4171951"/>
                <a:gd name="connsiteY20" fmla="*/ 429749 h 2376486"/>
                <a:gd name="connsiteX21" fmla="*/ 11306 w 4171951"/>
                <a:gd name="connsiteY21" fmla="*/ 68387 h 2376486"/>
                <a:gd name="connsiteX22" fmla="*/ 67326 w 4171951"/>
                <a:gd name="connsiteY22" fmla="*/ 12368 h 2376486"/>
                <a:gd name="connsiteX23" fmla="*/ 459730 w 4171951"/>
                <a:gd name="connsiteY23" fmla="*/ 12368 h 237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71951" h="2376486">
                  <a:moveTo>
                    <a:pt x="447363" y="0"/>
                  </a:moveTo>
                  <a:lnTo>
                    <a:pt x="3726490" y="0"/>
                  </a:lnTo>
                  <a:lnTo>
                    <a:pt x="3714122" y="12368"/>
                  </a:lnTo>
                  <a:lnTo>
                    <a:pt x="4106526" y="12368"/>
                  </a:lnTo>
                  <a:lnTo>
                    <a:pt x="4162546" y="68387"/>
                  </a:lnTo>
                  <a:lnTo>
                    <a:pt x="4162545" y="429749"/>
                  </a:lnTo>
                  <a:lnTo>
                    <a:pt x="4171951" y="439155"/>
                  </a:lnTo>
                  <a:lnTo>
                    <a:pt x="4171951" y="1938848"/>
                  </a:lnTo>
                  <a:lnTo>
                    <a:pt x="4162545" y="1948254"/>
                  </a:lnTo>
                  <a:lnTo>
                    <a:pt x="4162546" y="2309616"/>
                  </a:lnTo>
                  <a:lnTo>
                    <a:pt x="4106526" y="2365635"/>
                  </a:lnTo>
                  <a:lnTo>
                    <a:pt x="3714122" y="2365635"/>
                  </a:lnTo>
                  <a:lnTo>
                    <a:pt x="3724973" y="2376486"/>
                  </a:lnTo>
                  <a:lnTo>
                    <a:pt x="448880" y="2376486"/>
                  </a:lnTo>
                  <a:lnTo>
                    <a:pt x="459730" y="2365635"/>
                  </a:lnTo>
                  <a:lnTo>
                    <a:pt x="67326" y="2365635"/>
                  </a:lnTo>
                  <a:lnTo>
                    <a:pt x="11306" y="2309616"/>
                  </a:lnTo>
                  <a:lnTo>
                    <a:pt x="11307" y="1948254"/>
                  </a:lnTo>
                  <a:lnTo>
                    <a:pt x="0" y="1936947"/>
                  </a:lnTo>
                  <a:lnTo>
                    <a:pt x="0" y="441057"/>
                  </a:lnTo>
                  <a:lnTo>
                    <a:pt x="11307" y="429749"/>
                  </a:lnTo>
                  <a:lnTo>
                    <a:pt x="11306" y="68387"/>
                  </a:lnTo>
                  <a:lnTo>
                    <a:pt x="67326" y="12368"/>
                  </a:lnTo>
                  <a:lnTo>
                    <a:pt x="459730" y="12368"/>
                  </a:lnTo>
                  <a:close/>
                </a:path>
              </a:pathLst>
            </a:custGeom>
          </p:spPr>
        </p:pic>
        <p:sp>
          <p:nvSpPr>
            <p:cNvPr id="71" name="矩形 70"/>
            <p:cNvSpPr/>
            <p:nvPr/>
          </p:nvSpPr>
          <p:spPr>
            <a:xfrm>
              <a:off x="1177432" y="3793750"/>
              <a:ext cx="4171951" cy="2376486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sp>
        <p:nvSpPr>
          <p:cNvPr id="72" name="任意多边形 101"/>
          <p:cNvSpPr/>
          <p:nvPr/>
        </p:nvSpPr>
        <p:spPr>
          <a:xfrm flipH="1">
            <a:off x="5464387" y="3590379"/>
            <a:ext cx="340581" cy="335520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rgbClr val="01E2BC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73" name="任意多边形 102"/>
          <p:cNvSpPr/>
          <p:nvPr/>
        </p:nvSpPr>
        <p:spPr>
          <a:xfrm>
            <a:off x="2483930" y="3590379"/>
            <a:ext cx="340581" cy="335520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rgbClr val="01E2BC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74" name="任意多边形 103"/>
          <p:cNvSpPr/>
          <p:nvPr/>
        </p:nvSpPr>
        <p:spPr>
          <a:xfrm flipH="1" flipV="1">
            <a:off x="5464387" y="5151127"/>
            <a:ext cx="340581" cy="335521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rgbClr val="01E2BC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75" name="任意多边形 104"/>
          <p:cNvSpPr/>
          <p:nvPr/>
        </p:nvSpPr>
        <p:spPr>
          <a:xfrm flipV="1">
            <a:off x="2483930" y="5151127"/>
            <a:ext cx="340581" cy="335521"/>
          </a:xfrm>
          <a:custGeom>
            <a:avLst/>
            <a:gdLst>
              <a:gd name="connsiteX0" fmla="*/ 76384 w 725149"/>
              <a:gd name="connsiteY0" fmla="*/ 0 h 714376"/>
              <a:gd name="connsiteX1" fmla="*/ 212910 w 725149"/>
              <a:gd name="connsiteY1" fmla="*/ 1519 h 714376"/>
              <a:gd name="connsiteX2" fmla="*/ 406449 w 725149"/>
              <a:gd name="connsiteY2" fmla="*/ 1519 h 714376"/>
              <a:gd name="connsiteX3" fmla="*/ 362726 w 725149"/>
              <a:gd name="connsiteY3" fmla="*/ 45243 h 714376"/>
              <a:gd name="connsiteX4" fmla="*/ 693346 w 725149"/>
              <a:gd name="connsiteY4" fmla="*/ 45244 h 714376"/>
              <a:gd name="connsiteX5" fmla="*/ 725149 w 725149"/>
              <a:gd name="connsiteY5" fmla="*/ 77048 h 714376"/>
              <a:gd name="connsiteX6" fmla="*/ 156851 w 725149"/>
              <a:gd name="connsiteY6" fmla="*/ 77048 h 714376"/>
              <a:gd name="connsiteX7" fmla="*/ 75720 w 725149"/>
              <a:gd name="connsiteY7" fmla="*/ 158178 h 714376"/>
              <a:gd name="connsiteX8" fmla="*/ 75722 w 725149"/>
              <a:gd name="connsiteY8" fmla="*/ 681520 h 714376"/>
              <a:gd name="connsiteX9" fmla="*/ 42866 w 725149"/>
              <a:gd name="connsiteY9" fmla="*/ 714376 h 714376"/>
              <a:gd name="connsiteX10" fmla="*/ 42865 w 725149"/>
              <a:gd name="connsiteY10" fmla="*/ 387498 h 714376"/>
              <a:gd name="connsiteX11" fmla="*/ 745 w 725149"/>
              <a:gd name="connsiteY11" fmla="*/ 429618 h 714376"/>
              <a:gd name="connsiteX12" fmla="*/ 0 w 725149"/>
              <a:gd name="connsiteY12" fmla="*/ 429619 h 714376"/>
              <a:gd name="connsiteX13" fmla="*/ 1 w 725149"/>
              <a:gd name="connsiteY13" fmla="*/ 134343 h 714376"/>
              <a:gd name="connsiteX14" fmla="*/ 646 w 725149"/>
              <a:gd name="connsiteY14" fmla="*/ 134343 h 714376"/>
              <a:gd name="connsiteX15" fmla="*/ 1 w 725149"/>
              <a:gd name="connsiteY15" fmla="*/ 76381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149" h="714376">
                <a:moveTo>
                  <a:pt x="76384" y="0"/>
                </a:moveTo>
                <a:lnTo>
                  <a:pt x="212910" y="1519"/>
                </a:lnTo>
                <a:lnTo>
                  <a:pt x="406449" y="1519"/>
                </a:lnTo>
                <a:lnTo>
                  <a:pt x="362726" y="45243"/>
                </a:lnTo>
                <a:lnTo>
                  <a:pt x="693346" y="45244"/>
                </a:lnTo>
                <a:lnTo>
                  <a:pt x="725149" y="77048"/>
                </a:lnTo>
                <a:lnTo>
                  <a:pt x="156851" y="77048"/>
                </a:lnTo>
                <a:lnTo>
                  <a:pt x="75720" y="158178"/>
                </a:lnTo>
                <a:lnTo>
                  <a:pt x="75722" y="681520"/>
                </a:lnTo>
                <a:lnTo>
                  <a:pt x="42866" y="714376"/>
                </a:lnTo>
                <a:lnTo>
                  <a:pt x="42865" y="387498"/>
                </a:lnTo>
                <a:lnTo>
                  <a:pt x="745" y="429618"/>
                </a:lnTo>
                <a:lnTo>
                  <a:pt x="0" y="429619"/>
                </a:lnTo>
                <a:lnTo>
                  <a:pt x="1" y="134343"/>
                </a:lnTo>
                <a:lnTo>
                  <a:pt x="646" y="134343"/>
                </a:lnTo>
                <a:lnTo>
                  <a:pt x="1" y="76381"/>
                </a:lnTo>
                <a:close/>
              </a:path>
            </a:pathLst>
          </a:custGeom>
          <a:solidFill>
            <a:srgbClr val="62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rgbClr val="01E2BC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254275" y="1964645"/>
            <a:ext cx="2551207" cy="1662911"/>
            <a:chOff x="-2286766" y="1787957"/>
            <a:chExt cx="3214284" cy="2095114"/>
          </a:xfrm>
        </p:grpSpPr>
        <p:sp>
          <p:nvSpPr>
            <p:cNvPr id="83" name="矩形 82"/>
            <p:cNvSpPr/>
            <p:nvPr/>
          </p:nvSpPr>
          <p:spPr>
            <a:xfrm>
              <a:off x="-2286766" y="2140581"/>
              <a:ext cx="3214284" cy="17424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难度最大的不是代码实现，也不是代码封装，而是：确认一个合理的目标，分析这个目标如何实现，设计这些工具模块如何组合应用。</a:t>
              </a: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-2286766" y="1787957"/>
              <a:ext cx="1132858" cy="44002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敲代码？</a:t>
              </a:r>
              <a:endParaRPr lang="zh-CN" altLang="en-US" sz="14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782292" y="4332890"/>
            <a:ext cx="2551207" cy="887576"/>
            <a:chOff x="-2720278" y="1976598"/>
            <a:chExt cx="3214284" cy="1118263"/>
          </a:xfrm>
        </p:grpSpPr>
        <p:sp>
          <p:nvSpPr>
            <p:cNvPr id="86" name="矩形 85"/>
            <p:cNvSpPr/>
            <p:nvPr/>
          </p:nvSpPr>
          <p:spPr>
            <a:xfrm>
              <a:off x="-2720278" y="2329222"/>
              <a:ext cx="3214284" cy="7656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  <a:cs typeface="沧澜楷体" charset="-122"/>
                </a:rPr>
                <a:t>确认目标-分析过程-先面向过程一行行实现代码-代码封装。</a:t>
              </a:r>
              <a:endParaRPr lang="zh-CN" altLang="en-US" sz="14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  <a:cs typeface="沧澜楷体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-1090075" y="1976598"/>
              <a:ext cx="1584081" cy="44002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项目完成顺序</a:t>
              </a:r>
              <a:endParaRPr lang="zh-CN" altLang="en-US" sz="14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36914" y="1043923"/>
            <a:ext cx="4490870" cy="606116"/>
            <a:chOff x="520218" y="437651"/>
            <a:chExt cx="5658081" cy="763651"/>
          </a:xfrm>
        </p:grpSpPr>
        <p:sp>
          <p:nvSpPr>
            <p:cNvPr id="3" name="矩形: 圆角 5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301959" y="437651"/>
              <a:ext cx="4876340" cy="763651"/>
              <a:chOff x="1292231" y="437651"/>
              <a:chExt cx="4876340" cy="763651"/>
            </a:xfrm>
          </p:grpSpPr>
          <p:sp>
            <p:nvSpPr>
              <p:cNvPr id="5" name="文本框 58"/>
              <p:cNvSpPr txBox="1"/>
              <p:nvPr/>
            </p:nvSpPr>
            <p:spPr>
              <a:xfrm>
                <a:off x="1292231" y="437651"/>
                <a:ext cx="3662589" cy="54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逢山开路，遇水架桥</a:t>
                </a:r>
                <a:endParaRPr kumimoji="0" lang="zh-CN" altLang="en-US" sz="222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千阙行书" charset="-122"/>
                  <a:ea typeface="千阙行书" charset="-122"/>
                  <a:cs typeface="千阙行书" charset="-122"/>
                </a:endParaRPr>
              </a:p>
            </p:txBody>
          </p:sp>
          <p:sp>
            <p:nvSpPr>
              <p:cNvPr id="6" name="文本框 59"/>
              <p:cNvSpPr txBox="1"/>
              <p:nvPr/>
            </p:nvSpPr>
            <p:spPr>
              <a:xfrm>
                <a:off x="1292231" y="902086"/>
                <a:ext cx="4876340" cy="29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确认目标、分析过程和代码实现</a:t>
                </a:r>
                <a:endParaRPr kumimoji="0" lang="zh-CN" altLang="en-US" sz="9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沧澜楷体" charset="-122"/>
                </a:endParaRPr>
              </a:p>
            </p:txBody>
          </p:sp>
        </p:grpSp>
        <p:sp>
          <p:nvSpPr>
            <p:cNvPr id="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5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950"/>
                            </p:stCondLst>
                            <p:childTnLst>
                              <p:par>
                                <p:cTn id="8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45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3" grpId="0"/>
      <p:bldP spid="57" grpId="0" bldLvl="0" animBg="1"/>
      <p:bldP spid="58" grpId="0" bldLvl="0" animBg="1"/>
      <p:bldP spid="59" grpId="0" bldLvl="0" animBg="1"/>
      <p:bldP spid="60" grpId="0" bldLvl="0" animBg="1"/>
      <p:bldP spid="67" grpId="0" bldLvl="0" animBg="1"/>
      <p:bldP spid="68" grpId="0"/>
      <p:bldP spid="72" grpId="0" bldLvl="0" animBg="1"/>
      <p:bldP spid="73" grpId="0" bldLvl="0" animBg="1"/>
      <p:bldP spid="74" grpId="0" bldLvl="0" animBg="1"/>
      <p:bldP spid="7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"/>
          <p:cNvSpPr txBox="1"/>
          <p:nvPr/>
        </p:nvSpPr>
        <p:spPr>
          <a:xfrm>
            <a:off x="5280237" y="1101660"/>
            <a:ext cx="1391920" cy="8235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76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千阙行书" charset="-122"/>
                <a:ea typeface="千阙行书" charset="-122"/>
              </a:rPr>
              <a:t>目录</a:t>
            </a:r>
            <a:endParaRPr lang="zh-CN" altLang="en-US" sz="476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千阙行书" charset="-122"/>
              <a:ea typeface="千阙行书" charset="-122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5594755" y="1927961"/>
            <a:ext cx="762879" cy="0"/>
          </a:xfrm>
          <a:prstGeom prst="line">
            <a:avLst/>
          </a:prstGeom>
          <a:noFill/>
          <a:ln w="38100" cap="flat" cmpd="sng" algn="ctr">
            <a:solidFill>
              <a:srgbClr val="0D69FF"/>
            </a:solidFill>
            <a:prstDash val="solid"/>
            <a:miter lim="800000"/>
          </a:ln>
          <a:effectLst/>
        </p:spPr>
      </p:cxnSp>
      <p:grpSp>
        <p:nvGrpSpPr>
          <p:cNvPr id="118" name="组合 117"/>
          <p:cNvGrpSpPr/>
          <p:nvPr/>
        </p:nvGrpSpPr>
        <p:grpSpPr>
          <a:xfrm>
            <a:off x="2111636" y="2615723"/>
            <a:ext cx="3864558" cy="667516"/>
            <a:chOff x="520218" y="418450"/>
            <a:chExt cx="5658081" cy="977307"/>
          </a:xfrm>
        </p:grpSpPr>
        <p:sp>
          <p:nvSpPr>
            <p:cNvPr id="119" name="矩形: 圆角 4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1301959" y="418450"/>
              <a:ext cx="4876340" cy="977307"/>
              <a:chOff x="1292231" y="418450"/>
              <a:chExt cx="4876340" cy="977307"/>
            </a:xfrm>
          </p:grpSpPr>
          <p:sp>
            <p:nvSpPr>
              <p:cNvPr id="122" name="文本框 7"/>
              <p:cNvSpPr txBox="1"/>
              <p:nvPr/>
            </p:nvSpPr>
            <p:spPr>
              <a:xfrm>
                <a:off x="1292231" y="418450"/>
                <a:ext cx="3295074" cy="67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Python</a:t>
                </a:r>
                <a:endPara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  <p:sp>
            <p:nvSpPr>
              <p:cNvPr id="123" name="文本框 8"/>
              <p:cNvSpPr txBox="1"/>
              <p:nvPr/>
            </p:nvSpPr>
            <p:spPr>
              <a:xfrm>
                <a:off x="1292231" y="902086"/>
                <a:ext cx="4876340" cy="49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蟒蛇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</p:grpSp>
        <p:sp>
          <p:nvSpPr>
            <p:cNvPr id="121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111636" y="3596642"/>
            <a:ext cx="3864558" cy="667516"/>
            <a:chOff x="520218" y="418450"/>
            <a:chExt cx="5658081" cy="977307"/>
          </a:xfrm>
        </p:grpSpPr>
        <p:sp>
          <p:nvSpPr>
            <p:cNvPr id="125" name="矩形: 圆角 10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301959" y="418450"/>
              <a:ext cx="4876340" cy="977307"/>
              <a:chOff x="1292231" y="418450"/>
              <a:chExt cx="4876340" cy="977307"/>
            </a:xfrm>
          </p:grpSpPr>
          <p:sp>
            <p:nvSpPr>
              <p:cNvPr id="128" name="文本框 13"/>
              <p:cNvSpPr txBox="1"/>
              <p:nvPr/>
            </p:nvSpPr>
            <p:spPr>
              <a:xfrm>
                <a:off x="1292231" y="418450"/>
                <a:ext cx="3857327" cy="67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Python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语言的特点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  <p:sp>
            <p:nvSpPr>
              <p:cNvPr id="129" name="文本框 14"/>
              <p:cNvSpPr txBox="1"/>
              <p:nvPr/>
            </p:nvSpPr>
            <p:spPr>
              <a:xfrm>
                <a:off x="1292231" y="902086"/>
                <a:ext cx="4876340" cy="49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面向对象编程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</p:grpSp>
        <p:sp>
          <p:nvSpPr>
            <p:cNvPr id="12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232786" y="3596485"/>
            <a:ext cx="3864558" cy="667516"/>
            <a:chOff x="520218" y="418450"/>
            <a:chExt cx="5658081" cy="977307"/>
          </a:xfrm>
        </p:grpSpPr>
        <p:sp>
          <p:nvSpPr>
            <p:cNvPr id="131" name="矩形: 圆角 1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301959" y="418450"/>
              <a:ext cx="4876340" cy="977307"/>
              <a:chOff x="1292231" y="418450"/>
              <a:chExt cx="4876340" cy="977307"/>
            </a:xfrm>
          </p:grpSpPr>
          <p:sp>
            <p:nvSpPr>
              <p:cNvPr id="134" name="文本框 19"/>
              <p:cNvSpPr txBox="1"/>
              <p:nvPr/>
            </p:nvSpPr>
            <p:spPr>
              <a:xfrm>
                <a:off x="1292231" y="418450"/>
                <a:ext cx="3295074" cy="67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类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  <p:sp>
            <p:nvSpPr>
              <p:cNvPr id="135" name="文本框 20"/>
              <p:cNvSpPr txBox="1"/>
              <p:nvPr/>
            </p:nvSpPr>
            <p:spPr>
              <a:xfrm>
                <a:off x="1292231" y="902086"/>
                <a:ext cx="4876340" cy="49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比函数</a:t>
                </a: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nb</a:t>
                </a:r>
                <a:endPara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</p:grpSp>
        <p:sp>
          <p:nvSpPr>
            <p:cNvPr id="133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232781" y="2615723"/>
            <a:ext cx="3864558" cy="667516"/>
            <a:chOff x="520218" y="418450"/>
            <a:chExt cx="5658081" cy="977307"/>
          </a:xfrm>
        </p:grpSpPr>
        <p:sp>
          <p:nvSpPr>
            <p:cNvPr id="137" name="矩形: 圆角 34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1301959" y="418450"/>
              <a:ext cx="4876340" cy="977307"/>
              <a:chOff x="1292231" y="418450"/>
              <a:chExt cx="4876340" cy="977307"/>
            </a:xfrm>
          </p:grpSpPr>
          <p:sp>
            <p:nvSpPr>
              <p:cNvPr id="140" name="文本框 37"/>
              <p:cNvSpPr txBox="1"/>
              <p:nvPr/>
            </p:nvSpPr>
            <p:spPr>
              <a:xfrm>
                <a:off x="1292231" y="418450"/>
                <a:ext cx="3295074" cy="67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Python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的库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  <p:sp>
            <p:nvSpPr>
              <p:cNvPr id="141" name="文本框 38"/>
              <p:cNvSpPr txBox="1"/>
              <p:nvPr/>
            </p:nvSpPr>
            <p:spPr>
              <a:xfrm>
                <a:off x="1292231" y="902086"/>
                <a:ext cx="4876340" cy="49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“怎么都不用</a:t>
                </a: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C</a:t>
                </a: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呀”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</p:grpSp>
        <p:sp>
          <p:nvSpPr>
            <p:cNvPr id="13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11636" y="4577717"/>
            <a:ext cx="3864558" cy="667516"/>
            <a:chOff x="520218" y="418450"/>
            <a:chExt cx="5658081" cy="977307"/>
          </a:xfrm>
        </p:grpSpPr>
        <p:sp>
          <p:nvSpPr>
            <p:cNvPr id="3" name="矩形: 圆角 10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301959" y="418450"/>
              <a:ext cx="4876340" cy="977307"/>
              <a:chOff x="1292231" y="418450"/>
              <a:chExt cx="4876340" cy="977307"/>
            </a:xfrm>
          </p:grpSpPr>
          <p:sp>
            <p:nvSpPr>
              <p:cNvPr id="5" name="文本框 13"/>
              <p:cNvSpPr txBox="1"/>
              <p:nvPr/>
            </p:nvSpPr>
            <p:spPr>
              <a:xfrm>
                <a:off x="1292231" y="418450"/>
                <a:ext cx="3295074" cy="67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产品设计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  <p:sp>
            <p:nvSpPr>
              <p:cNvPr id="6" name="文本框 14"/>
              <p:cNvSpPr txBox="1"/>
              <p:nvPr/>
            </p:nvSpPr>
            <p:spPr>
              <a:xfrm>
                <a:off x="1292231" y="902086"/>
                <a:ext cx="4876340" cy="49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提出需求、解决问题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</p:grpSp>
        <p:sp>
          <p:nvSpPr>
            <p:cNvPr id="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32786" y="4577560"/>
            <a:ext cx="3864558" cy="667516"/>
            <a:chOff x="520218" y="418450"/>
            <a:chExt cx="5658081" cy="977307"/>
          </a:xfrm>
        </p:grpSpPr>
        <p:sp>
          <p:nvSpPr>
            <p:cNvPr id="9" name="矩形: 圆角 1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01959" y="418450"/>
              <a:ext cx="4876340" cy="977307"/>
              <a:chOff x="1292231" y="418450"/>
              <a:chExt cx="4876340" cy="977307"/>
            </a:xfrm>
          </p:grpSpPr>
          <p:sp>
            <p:nvSpPr>
              <p:cNvPr id="11" name="文本框 19"/>
              <p:cNvSpPr txBox="1"/>
              <p:nvPr/>
            </p:nvSpPr>
            <p:spPr>
              <a:xfrm>
                <a:off x="1292231" y="418450"/>
                <a:ext cx="4695917" cy="67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逢山开路，遇水架桥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  <p:sp>
            <p:nvSpPr>
              <p:cNvPr id="12" name="文本框 20"/>
              <p:cNvSpPr txBox="1"/>
              <p:nvPr/>
            </p:nvSpPr>
            <p:spPr>
              <a:xfrm>
                <a:off x="1292231" y="902086"/>
                <a:ext cx="4876340" cy="49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确认目标、分析过程和代码实现</a:t>
                </a:r>
                <a:endParaRPr kumimoji="0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</p:grpSp>
        <p:sp>
          <p:nvSpPr>
            <p:cNvPr id="13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5215336" y="3090862"/>
            <a:ext cx="1762125" cy="6769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81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芒果慕斯" panose="02010600010101010101" charset="-122"/>
                <a:ea typeface="芒果慕斯" panose="02010600010101010101" charset="-122"/>
                <a:cs typeface="娃娃体-简" panose="040B0500000000000000" charset="-122"/>
              </a:rPr>
              <a:t>PART  01</a:t>
            </a:r>
            <a:endParaRPr lang="zh-CN" altLang="en-US" sz="381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芒果慕斯" panose="02010600010101010101" charset="-122"/>
              <a:ea typeface="芒果慕斯" panose="02010600010101010101" charset="-122"/>
              <a:cs typeface="娃娃体-简" panose="04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自由: 形状 148"/>
          <p:cNvSpPr/>
          <p:nvPr/>
        </p:nvSpPr>
        <p:spPr>
          <a:xfrm>
            <a:off x="1524012" y="3453797"/>
            <a:ext cx="9676902" cy="972138"/>
          </a:xfrm>
          <a:custGeom>
            <a:avLst/>
            <a:gdLst>
              <a:gd name="connsiteX0" fmla="*/ 17580078 w 17701776"/>
              <a:gd name="connsiteY0" fmla="*/ 270445 h 3073396"/>
              <a:gd name="connsiteX1" fmla="*/ 17521084 w 17701776"/>
              <a:gd name="connsiteY1" fmla="*/ 299942 h 3073396"/>
              <a:gd name="connsiteX2" fmla="*/ 13568516 w 17701776"/>
              <a:gd name="connsiteY2" fmla="*/ 3072638 h 3073396"/>
              <a:gd name="connsiteX3" fmla="*/ 8731045 w 17701776"/>
              <a:gd name="connsiteY3" fmla="*/ 4974 h 3073396"/>
              <a:gd name="connsiteX4" fmla="*/ 3480619 w 17701776"/>
              <a:gd name="connsiteY4" fmla="*/ 2364716 h 3073396"/>
              <a:gd name="connsiteX5" fmla="*/ 0 w 17701776"/>
              <a:gd name="connsiteY5" fmla="*/ 2777671 h 307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1776" h="3073396">
                <a:moveTo>
                  <a:pt x="17580078" y="270445"/>
                </a:moveTo>
                <a:cubicBezTo>
                  <a:pt x="17884878" y="51677"/>
                  <a:pt x="17521084" y="299942"/>
                  <a:pt x="17521084" y="299942"/>
                </a:cubicBezTo>
                <a:cubicBezTo>
                  <a:pt x="16852490" y="766974"/>
                  <a:pt x="15033522" y="3121799"/>
                  <a:pt x="13568516" y="3072638"/>
                </a:cubicBezTo>
                <a:cubicBezTo>
                  <a:pt x="12103510" y="3023477"/>
                  <a:pt x="10412361" y="122961"/>
                  <a:pt x="8731045" y="4974"/>
                </a:cubicBezTo>
                <a:cubicBezTo>
                  <a:pt x="7049729" y="-113013"/>
                  <a:pt x="4935793" y="1902600"/>
                  <a:pt x="3480619" y="2364716"/>
                </a:cubicBezTo>
                <a:cubicBezTo>
                  <a:pt x="2025445" y="2826832"/>
                  <a:pt x="1012722" y="2802251"/>
                  <a:pt x="0" y="2777671"/>
                </a:cubicBezTo>
              </a:path>
            </a:pathLst>
          </a:custGeom>
          <a:noFill/>
          <a:ln w="38100" cap="flat" cmpd="sng" algn="ctr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536442" y="2139660"/>
            <a:ext cx="1262813" cy="1072295"/>
            <a:chOff x="3795377" y="1803409"/>
            <a:chExt cx="1591027" cy="1350992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3915395" y="1683391"/>
              <a:ext cx="1350992" cy="1591027"/>
              <a:chOff x="4130613" y="3376361"/>
              <a:chExt cx="834673" cy="982972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130613" y="3962193"/>
                <a:ext cx="397140" cy="397140"/>
              </a:xfrm>
              <a:prstGeom prst="ellipse">
                <a:avLst/>
              </a:prstGeom>
              <a:noFill/>
              <a:ln w="12700" cap="flat" cmpd="sng" algn="ctr"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H="1">
                <a:off x="4428257" y="3376361"/>
                <a:ext cx="537029" cy="610572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000">
                      <a:sysClr val="window" lastClr="FFFFFF">
                        <a:lumMod val="95000"/>
                        <a:alpha val="10000"/>
                      </a:sysClr>
                    </a:gs>
                    <a:gs pos="68000">
                      <a:srgbClr val="62FFFF">
                        <a:alpha val="50000"/>
                      </a:srgbClr>
                    </a:gs>
                    <a:gs pos="43000">
                      <a:srgbClr val="62FFFF">
                        <a:alpha val="40000"/>
                      </a:srgb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</p:grpSp>
        <p:sp>
          <p:nvSpPr>
            <p:cNvPr id="36" name="椭圆 97"/>
            <p:cNvSpPr/>
            <p:nvPr/>
          </p:nvSpPr>
          <p:spPr>
            <a:xfrm>
              <a:off x="3926686" y="1949782"/>
              <a:ext cx="384214" cy="350047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411134" y="4212829"/>
            <a:ext cx="1432835" cy="1216666"/>
            <a:chOff x="2377599" y="4415402"/>
            <a:chExt cx="1805240" cy="1532887"/>
          </a:xfrm>
        </p:grpSpPr>
        <p:grpSp>
          <p:nvGrpSpPr>
            <p:cNvPr id="40" name="组合 39"/>
            <p:cNvGrpSpPr/>
            <p:nvPr/>
          </p:nvGrpSpPr>
          <p:grpSpPr>
            <a:xfrm rot="14934839">
              <a:off x="2513775" y="4279226"/>
              <a:ext cx="1532887" cy="1805240"/>
              <a:chOff x="4130613" y="3376361"/>
              <a:chExt cx="834673" cy="98297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4130613" y="3962193"/>
                <a:ext cx="397140" cy="397140"/>
              </a:xfrm>
              <a:prstGeom prst="ellipse">
                <a:avLst/>
              </a:prstGeom>
              <a:noFill/>
              <a:ln w="12700" cap="flat" cmpd="sng" algn="ctr"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4428257" y="3376361"/>
                <a:ext cx="537029" cy="610572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000">
                      <a:sysClr val="window" lastClr="FFFFFF">
                        <a:lumMod val="95000"/>
                        <a:alpha val="10000"/>
                      </a:sysClr>
                    </a:gs>
                    <a:gs pos="68000">
                      <a:srgbClr val="62FFFF">
                        <a:alpha val="50000"/>
                      </a:srgbClr>
                    </a:gs>
                    <a:gs pos="43000">
                      <a:srgbClr val="62FFFF">
                        <a:alpha val="40000"/>
                      </a:srgb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</p:grpSp>
        <p:sp>
          <p:nvSpPr>
            <p:cNvPr id="41" name="椭圆 98"/>
            <p:cNvSpPr/>
            <p:nvPr/>
          </p:nvSpPr>
          <p:spPr>
            <a:xfrm>
              <a:off x="3739014" y="5171069"/>
              <a:ext cx="371328" cy="384214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731288" y="2491166"/>
            <a:ext cx="1375771" cy="1168211"/>
            <a:chOff x="9080500" y="2246267"/>
            <a:chExt cx="1733344" cy="1471838"/>
          </a:xfrm>
        </p:grpSpPr>
        <p:grpSp>
          <p:nvGrpSpPr>
            <p:cNvPr id="45" name="组合 44"/>
            <p:cNvGrpSpPr/>
            <p:nvPr/>
          </p:nvGrpSpPr>
          <p:grpSpPr>
            <a:xfrm rot="5400000">
              <a:off x="9211253" y="2115514"/>
              <a:ext cx="1471838" cy="1733344"/>
              <a:chOff x="4130613" y="3376361"/>
              <a:chExt cx="834673" cy="98297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130613" y="3962193"/>
                <a:ext cx="397140" cy="397140"/>
              </a:xfrm>
              <a:prstGeom prst="ellipse">
                <a:avLst/>
              </a:prstGeom>
              <a:noFill/>
              <a:ln w="12700" cap="flat" cmpd="sng" algn="ctr"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+mn-cs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 flipH="1">
                <a:off x="4428257" y="3376361"/>
                <a:ext cx="537029" cy="610572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000">
                      <a:sysClr val="window" lastClr="FFFFFF">
                        <a:lumMod val="95000"/>
                        <a:alpha val="10000"/>
                      </a:sysClr>
                    </a:gs>
                    <a:gs pos="68000">
                      <a:srgbClr val="62FFFF">
                        <a:alpha val="50000"/>
                      </a:srgbClr>
                    </a:gs>
                    <a:gs pos="43000">
                      <a:srgbClr val="62FFFF">
                        <a:alpha val="40000"/>
                      </a:srgb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</p:grpSp>
        <p:sp>
          <p:nvSpPr>
            <p:cNvPr id="46" name="椭圆 99"/>
            <p:cNvSpPr/>
            <p:nvPr/>
          </p:nvSpPr>
          <p:spPr>
            <a:xfrm>
              <a:off x="9240273" y="2398091"/>
              <a:ext cx="384214" cy="384212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936914" y="1040411"/>
            <a:ext cx="4490870" cy="659456"/>
            <a:chOff x="520218" y="418450"/>
            <a:chExt cx="5658081" cy="830854"/>
          </a:xfrm>
        </p:grpSpPr>
        <p:sp>
          <p:nvSpPr>
            <p:cNvPr id="50" name="矩形: 圆角 3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301959" y="418450"/>
              <a:ext cx="4876340" cy="830854"/>
              <a:chOff x="1292231" y="418450"/>
              <a:chExt cx="4876340" cy="830854"/>
            </a:xfrm>
          </p:grpSpPr>
          <p:sp>
            <p:nvSpPr>
              <p:cNvPr id="53" name="文本框 103"/>
              <p:cNvSpPr txBox="1"/>
              <p:nvPr/>
            </p:nvSpPr>
            <p:spPr>
              <a:xfrm>
                <a:off x="1292231" y="418450"/>
                <a:ext cx="3295074" cy="65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Python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  <p:sp>
            <p:nvSpPr>
              <p:cNvPr id="54" name="文本框 104"/>
              <p:cNvSpPr txBox="1"/>
              <p:nvPr/>
            </p:nvSpPr>
            <p:spPr>
              <a:xfrm>
                <a:off x="1292231" y="902086"/>
                <a:ext cx="4876340" cy="34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</a:rPr>
                  <a:t>蟒蛇</a:t>
                </a: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</a:endParaRPr>
              </a:p>
            </p:txBody>
          </p:sp>
        </p:grpSp>
        <p:sp>
          <p:nvSpPr>
            <p:cNvPr id="52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186319" y="2666138"/>
            <a:ext cx="2503170" cy="789305"/>
            <a:chOff x="-2487576" y="1787957"/>
            <a:chExt cx="3153762" cy="994451"/>
          </a:xfrm>
        </p:grpSpPr>
        <p:sp>
          <p:nvSpPr>
            <p:cNvPr id="56" name="矩形 55"/>
            <p:cNvSpPr/>
            <p:nvPr/>
          </p:nvSpPr>
          <p:spPr>
            <a:xfrm>
              <a:off x="-2487576" y="2295983"/>
              <a:ext cx="3153762" cy="48642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  <a:cs typeface="沧澜楷体" charset="-122"/>
                </a:rPr>
                <a:t>Python内置丰富的数据类型。</a:t>
              </a:r>
              <a:endParaRPr lang="zh-CN" altLang="en-US" sz="16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  <a:cs typeface="沧澜楷体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-2257164" y="1787957"/>
              <a:ext cx="2923350" cy="5800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数据类型</a:t>
              </a:r>
              <a:endParaRPr lang="zh-CN" altLang="en-US" sz="20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54273" y="2242285"/>
            <a:ext cx="2343723" cy="738986"/>
            <a:chOff x="-2272365" y="1787957"/>
            <a:chExt cx="2952874" cy="931054"/>
          </a:xfrm>
        </p:grpSpPr>
        <p:sp>
          <p:nvSpPr>
            <p:cNvPr id="59" name="矩形 58"/>
            <p:cNvSpPr/>
            <p:nvPr/>
          </p:nvSpPr>
          <p:spPr>
            <a:xfrm>
              <a:off x="-2272365" y="2232586"/>
              <a:ext cx="2952874" cy="48642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指绑定到对象的函数。</a:t>
              </a:r>
              <a:endParaRPr lang="zh-CN" altLang="en-US" sz="16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-1247512" y="1787957"/>
              <a:ext cx="1913698" cy="5800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对象的方法</a:t>
              </a:r>
              <a:endParaRPr lang="zh-CN" altLang="en-US" sz="20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181038" y="4504199"/>
            <a:ext cx="2573655" cy="1845945"/>
            <a:chOff x="-2286766" y="1787957"/>
            <a:chExt cx="3242567" cy="2325720"/>
          </a:xfrm>
        </p:grpSpPr>
        <p:sp>
          <p:nvSpPr>
            <p:cNvPr id="62" name="矩形 61"/>
            <p:cNvSpPr/>
            <p:nvPr/>
          </p:nvSpPr>
          <p:spPr>
            <a:xfrm>
              <a:off x="-2286766" y="2140775"/>
              <a:ext cx="3242567" cy="197290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  <a:cs typeface="沧澜楷体" charset="-122"/>
                </a:rPr>
                <a:t>if、for、while、try、except、finally、class、def、pass、assert、with、yield、raise、import、from … import、import … as、in</a:t>
              </a:r>
              <a:endParaRPr lang="zh-CN" altLang="en-US" sz="16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  <a:cs typeface="沧澜楷体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-2286766" y="1787957"/>
              <a:ext cx="1516878" cy="5800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控制语句</a:t>
              </a:r>
              <a:endParaRPr lang="zh-CN" altLang="en-US" sz="20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5172791" y="3090234"/>
            <a:ext cx="1847215" cy="6769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81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芒果慕斯" panose="02010600010101010101" charset="-122"/>
                <a:ea typeface="芒果慕斯" panose="02010600010101010101" charset="-122"/>
              </a:rPr>
              <a:t>PART  02</a:t>
            </a:r>
            <a:endParaRPr lang="en-US" altLang="zh-CN" sz="381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芒果慕斯" panose="02010600010101010101" charset="-122"/>
              <a:ea typeface="芒果慕斯" panose="0201060001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269214" y="2405525"/>
            <a:ext cx="2398181" cy="1704352"/>
            <a:chOff x="5062476" y="2508001"/>
            <a:chExt cx="2169762" cy="1542019"/>
          </a:xfrm>
        </p:grpSpPr>
        <p:grpSp>
          <p:nvGrpSpPr>
            <p:cNvPr id="33" name="组合 32"/>
            <p:cNvGrpSpPr/>
            <p:nvPr/>
          </p:nvGrpSpPr>
          <p:grpSpPr>
            <a:xfrm>
              <a:off x="5422305" y="2508001"/>
              <a:ext cx="1347389" cy="864064"/>
              <a:chOff x="10220755" y="4717801"/>
              <a:chExt cx="1347389" cy="864064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0422603" y="4717801"/>
                <a:ext cx="864064" cy="864064"/>
                <a:chOff x="9829167" y="1598286"/>
                <a:chExt cx="864064" cy="864064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9829167" y="1598286"/>
                  <a:ext cx="864064" cy="864064"/>
                </a:xfrm>
                <a:prstGeom prst="ellipse">
                  <a:avLst/>
                </a:prstGeom>
                <a:solidFill>
                  <a:srgbClr val="62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glow rad="63500">
                    <a:srgbClr val="4472C4">
                      <a:alpha val="20000"/>
                    </a:srgbClr>
                  </a:glo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3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90204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053701" y="1764892"/>
                  <a:ext cx="205204" cy="205204"/>
                </a:xfrm>
                <a:prstGeom prst="ellipse">
                  <a:avLst/>
                </a:prstGeom>
                <a:solidFill>
                  <a:srgbClr val="0D69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3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90204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10095672" y="2065405"/>
                  <a:ext cx="132495" cy="132495"/>
                </a:xfrm>
                <a:prstGeom prst="ellipse">
                  <a:avLst/>
                </a:prstGeom>
                <a:solidFill>
                  <a:srgbClr val="0D69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3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90204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10352371" y="1901113"/>
                  <a:ext cx="241092" cy="241092"/>
                </a:xfrm>
                <a:prstGeom prst="ellipse">
                  <a:avLst/>
                </a:prstGeom>
                <a:solidFill>
                  <a:srgbClr val="0D69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3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90204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9" name="椭圆 67"/>
              <p:cNvSpPr/>
              <p:nvPr/>
            </p:nvSpPr>
            <p:spPr>
              <a:xfrm rot="19876301">
                <a:off x="10220755" y="5073094"/>
                <a:ext cx="1347389" cy="298089"/>
              </a:xfrm>
              <a:custGeom>
                <a:avLst/>
                <a:gdLst>
                  <a:gd name="connsiteX0" fmla="*/ 0 w 1803508"/>
                  <a:gd name="connsiteY0" fmla="*/ 249908 h 499816"/>
                  <a:gd name="connsiteX1" fmla="*/ 901754 w 1803508"/>
                  <a:gd name="connsiteY1" fmla="*/ 0 h 499816"/>
                  <a:gd name="connsiteX2" fmla="*/ 1803508 w 1803508"/>
                  <a:gd name="connsiteY2" fmla="*/ 249908 h 499816"/>
                  <a:gd name="connsiteX3" fmla="*/ 901754 w 1803508"/>
                  <a:gd name="connsiteY3" fmla="*/ 499816 h 499816"/>
                  <a:gd name="connsiteX4" fmla="*/ 0 w 1803508"/>
                  <a:gd name="connsiteY4" fmla="*/ 249908 h 499816"/>
                  <a:gd name="connsiteX0-1" fmla="*/ 0 w 1817044"/>
                  <a:gd name="connsiteY0-2" fmla="*/ 266561 h 516469"/>
                  <a:gd name="connsiteX1-3" fmla="*/ 901754 w 1817044"/>
                  <a:gd name="connsiteY1-4" fmla="*/ 16653 h 516469"/>
                  <a:gd name="connsiteX2-5" fmla="*/ 1427770 w 1817044"/>
                  <a:gd name="connsiteY2-6" fmla="*/ 50038 h 516469"/>
                  <a:gd name="connsiteX3-7" fmla="*/ 1803508 w 1817044"/>
                  <a:gd name="connsiteY3-8" fmla="*/ 266561 h 516469"/>
                  <a:gd name="connsiteX4-9" fmla="*/ 901754 w 1817044"/>
                  <a:gd name="connsiteY4-10" fmla="*/ 516469 h 516469"/>
                  <a:gd name="connsiteX5" fmla="*/ 0 w 1817044"/>
                  <a:gd name="connsiteY5" fmla="*/ 266561 h 516469"/>
                  <a:gd name="connsiteX0-11" fmla="*/ 7019 w 1824063"/>
                  <a:gd name="connsiteY0-12" fmla="*/ 252895 h 502803"/>
                  <a:gd name="connsiteX1-13" fmla="*/ 511437 w 1824063"/>
                  <a:gd name="connsiteY1-14" fmla="*/ 29912 h 502803"/>
                  <a:gd name="connsiteX2-15" fmla="*/ 908773 w 1824063"/>
                  <a:gd name="connsiteY2-16" fmla="*/ 2987 h 502803"/>
                  <a:gd name="connsiteX3-17" fmla="*/ 1434789 w 1824063"/>
                  <a:gd name="connsiteY3-18" fmla="*/ 36372 h 502803"/>
                  <a:gd name="connsiteX4-19" fmla="*/ 1810527 w 1824063"/>
                  <a:gd name="connsiteY4-20" fmla="*/ 252895 h 502803"/>
                  <a:gd name="connsiteX5-21" fmla="*/ 908773 w 1824063"/>
                  <a:gd name="connsiteY5-22" fmla="*/ 502803 h 502803"/>
                  <a:gd name="connsiteX6" fmla="*/ 7019 w 1824063"/>
                  <a:gd name="connsiteY6" fmla="*/ 252895 h 502803"/>
                  <a:gd name="connsiteX0-23" fmla="*/ 511404 w 1824030"/>
                  <a:gd name="connsiteY0-24" fmla="*/ 29912 h 502803"/>
                  <a:gd name="connsiteX1-25" fmla="*/ 908740 w 1824030"/>
                  <a:gd name="connsiteY1-26" fmla="*/ 2987 h 502803"/>
                  <a:gd name="connsiteX2-27" fmla="*/ 1434756 w 1824030"/>
                  <a:gd name="connsiteY2-28" fmla="*/ 36372 h 502803"/>
                  <a:gd name="connsiteX3-29" fmla="*/ 1810494 w 1824030"/>
                  <a:gd name="connsiteY3-30" fmla="*/ 252895 h 502803"/>
                  <a:gd name="connsiteX4-31" fmla="*/ 908740 w 1824030"/>
                  <a:gd name="connsiteY4-32" fmla="*/ 502803 h 502803"/>
                  <a:gd name="connsiteX5-33" fmla="*/ 6986 w 1824030"/>
                  <a:gd name="connsiteY5-34" fmla="*/ 252895 h 502803"/>
                  <a:gd name="connsiteX6-35" fmla="*/ 602844 w 1824030"/>
                  <a:gd name="connsiteY6-36" fmla="*/ 121352 h 502803"/>
                  <a:gd name="connsiteX0-37" fmla="*/ 908740 w 1824030"/>
                  <a:gd name="connsiteY0-38" fmla="*/ 199 h 500015"/>
                  <a:gd name="connsiteX1-39" fmla="*/ 1434756 w 1824030"/>
                  <a:gd name="connsiteY1-40" fmla="*/ 33584 h 500015"/>
                  <a:gd name="connsiteX2-41" fmla="*/ 1810494 w 1824030"/>
                  <a:gd name="connsiteY2-42" fmla="*/ 250107 h 500015"/>
                  <a:gd name="connsiteX3-43" fmla="*/ 908740 w 1824030"/>
                  <a:gd name="connsiteY3-44" fmla="*/ 500015 h 500015"/>
                  <a:gd name="connsiteX4-45" fmla="*/ 6986 w 1824030"/>
                  <a:gd name="connsiteY4-46" fmla="*/ 250107 h 500015"/>
                  <a:gd name="connsiteX5-47" fmla="*/ 602844 w 1824030"/>
                  <a:gd name="connsiteY5-48" fmla="*/ 118564 h 500015"/>
                  <a:gd name="connsiteX0-49" fmla="*/ 1434756 w 1824030"/>
                  <a:gd name="connsiteY0-50" fmla="*/ 0 h 466431"/>
                  <a:gd name="connsiteX1-51" fmla="*/ 1810494 w 1824030"/>
                  <a:gd name="connsiteY1-52" fmla="*/ 216523 h 466431"/>
                  <a:gd name="connsiteX2-53" fmla="*/ 908740 w 1824030"/>
                  <a:gd name="connsiteY2-54" fmla="*/ 466431 h 466431"/>
                  <a:gd name="connsiteX3-55" fmla="*/ 6986 w 1824030"/>
                  <a:gd name="connsiteY3-56" fmla="*/ 216523 h 466431"/>
                  <a:gd name="connsiteX4-57" fmla="*/ 602844 w 1824030"/>
                  <a:gd name="connsiteY4-58" fmla="*/ 84980 h 466431"/>
                  <a:gd name="connsiteX0-59" fmla="*/ 1432700 w 1821974"/>
                  <a:gd name="connsiteY0-60" fmla="*/ 0 h 466431"/>
                  <a:gd name="connsiteX1-61" fmla="*/ 1808438 w 1821974"/>
                  <a:gd name="connsiteY1-62" fmla="*/ 216523 h 466431"/>
                  <a:gd name="connsiteX2-63" fmla="*/ 906684 w 1821974"/>
                  <a:gd name="connsiteY2-64" fmla="*/ 466431 h 466431"/>
                  <a:gd name="connsiteX3-65" fmla="*/ 4930 w 1821974"/>
                  <a:gd name="connsiteY3-66" fmla="*/ 216523 h 466431"/>
                  <a:gd name="connsiteX4-67" fmla="*/ 586227 w 1821974"/>
                  <a:gd name="connsiteY4-68" fmla="*/ 19068 h 466431"/>
                  <a:gd name="connsiteX0-69" fmla="*/ 1432601 w 1821875"/>
                  <a:gd name="connsiteY0-70" fmla="*/ 0 h 466431"/>
                  <a:gd name="connsiteX1-71" fmla="*/ 1808339 w 1821875"/>
                  <a:gd name="connsiteY1-72" fmla="*/ 216523 h 466431"/>
                  <a:gd name="connsiteX2-73" fmla="*/ 906585 w 1821875"/>
                  <a:gd name="connsiteY2-74" fmla="*/ 466431 h 466431"/>
                  <a:gd name="connsiteX3-75" fmla="*/ 4831 w 1821875"/>
                  <a:gd name="connsiteY3-76" fmla="*/ 216523 h 466431"/>
                  <a:gd name="connsiteX4-77" fmla="*/ 586128 w 1821875"/>
                  <a:gd name="connsiteY4-78" fmla="*/ 19068 h 466431"/>
                  <a:gd name="connsiteX0-79" fmla="*/ 1466677 w 1855951"/>
                  <a:gd name="connsiteY0-80" fmla="*/ 17625 h 484056"/>
                  <a:gd name="connsiteX1-81" fmla="*/ 1842415 w 1855951"/>
                  <a:gd name="connsiteY1-82" fmla="*/ 234148 h 484056"/>
                  <a:gd name="connsiteX2-83" fmla="*/ 940661 w 1855951"/>
                  <a:gd name="connsiteY2-84" fmla="*/ 484056 h 484056"/>
                  <a:gd name="connsiteX3-85" fmla="*/ 38907 w 1855951"/>
                  <a:gd name="connsiteY3-86" fmla="*/ 234148 h 484056"/>
                  <a:gd name="connsiteX4-87" fmla="*/ 291440 w 1855951"/>
                  <a:gd name="connsiteY4-88" fmla="*/ 12854 h 484056"/>
                  <a:gd name="connsiteX0-89" fmla="*/ 1553451 w 1859983"/>
                  <a:gd name="connsiteY0-90" fmla="*/ 3022 h 484056"/>
                  <a:gd name="connsiteX1-91" fmla="*/ 1842415 w 1859983"/>
                  <a:gd name="connsiteY1-92" fmla="*/ 234148 h 484056"/>
                  <a:gd name="connsiteX2-93" fmla="*/ 940661 w 1859983"/>
                  <a:gd name="connsiteY2-94" fmla="*/ 484056 h 484056"/>
                  <a:gd name="connsiteX3-95" fmla="*/ 38907 w 1859983"/>
                  <a:gd name="connsiteY3-96" fmla="*/ 234148 h 484056"/>
                  <a:gd name="connsiteX4-97" fmla="*/ 291440 w 1859983"/>
                  <a:gd name="connsiteY4-98" fmla="*/ 12854 h 4840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59983" h="484056">
                    <a:moveTo>
                      <a:pt x="1553451" y="3022"/>
                    </a:moveTo>
                    <a:cubicBezTo>
                      <a:pt x="1703743" y="44673"/>
                      <a:pt x="1923918" y="156650"/>
                      <a:pt x="1842415" y="234148"/>
                    </a:cubicBezTo>
                    <a:cubicBezTo>
                      <a:pt x="1760912" y="311646"/>
                      <a:pt x="1438686" y="484056"/>
                      <a:pt x="940661" y="484056"/>
                    </a:cubicBezTo>
                    <a:cubicBezTo>
                      <a:pt x="442636" y="484056"/>
                      <a:pt x="147111" y="312682"/>
                      <a:pt x="38907" y="234148"/>
                    </a:cubicBezTo>
                    <a:cubicBezTo>
                      <a:pt x="-69297" y="155614"/>
                      <a:pt x="58864" y="-53640"/>
                      <a:pt x="291440" y="12854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D69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3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5073242" y="2879811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4472C4">
                  <a:alpha val="2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81767" y="3720352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4472C4">
                  <a:alpha val="2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535168" y="3395483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4472C4">
                  <a:alpha val="2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5062476" y="3180006"/>
              <a:ext cx="2169762" cy="870014"/>
            </a:xfrm>
            <a:prstGeom prst="line">
              <a:avLst/>
            </a:prstGeom>
            <a:noFill/>
            <a:ln w="12700" cap="flat" cmpd="sng" algn="ctr">
              <a:gradFill>
                <a:gsLst>
                  <a:gs pos="50000">
                    <a:srgbClr val="0D69FF">
                      <a:alpha val="38000"/>
                    </a:srgbClr>
                  </a:gs>
                  <a:gs pos="0">
                    <a:srgbClr val="4472C4">
                      <a:lumMod val="5000"/>
                      <a:lumOff val="95000"/>
                      <a:alpha val="0"/>
                    </a:srgbClr>
                  </a:gs>
                  <a:gs pos="100000">
                    <a:sysClr val="window" lastClr="FFFFFF">
                      <a:lumMod val="95000"/>
                      <a:alpha val="0"/>
                    </a:sys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2693193" y="3654566"/>
            <a:ext cx="2343723" cy="815821"/>
            <a:chOff x="-2286766" y="1692752"/>
            <a:chExt cx="2952874" cy="1027859"/>
          </a:xfrm>
        </p:grpSpPr>
        <p:sp>
          <p:nvSpPr>
            <p:cNvPr id="51" name="矩形 50"/>
            <p:cNvSpPr/>
            <p:nvPr/>
          </p:nvSpPr>
          <p:spPr>
            <a:xfrm>
              <a:off x="-2286766" y="2140581"/>
              <a:ext cx="2952874" cy="5800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pip install xxx</a:t>
              </a:r>
              <a:endParaRPr lang="en-US" altLang="zh-CN" sz="20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-1079143" y="1692752"/>
              <a:ext cx="537628" cy="53362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pip</a:t>
              </a:r>
              <a:endParaRPr lang="en-US" altLang="zh-CN" sz="18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597430" y="3006446"/>
            <a:ext cx="535248" cy="535246"/>
            <a:chOff x="3795382" y="1803403"/>
            <a:chExt cx="642806" cy="642805"/>
          </a:xfrm>
        </p:grpSpPr>
        <p:sp>
          <p:nvSpPr>
            <p:cNvPr id="57" name="椭圆 56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58" name="椭圆 32"/>
            <p:cNvSpPr/>
            <p:nvPr/>
          </p:nvSpPr>
          <p:spPr>
            <a:xfrm>
              <a:off x="3926686" y="1949782"/>
              <a:ext cx="384214" cy="350047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36914" y="1028683"/>
            <a:ext cx="4490870" cy="621356"/>
            <a:chOff x="520218" y="418450"/>
            <a:chExt cx="5658081" cy="782852"/>
          </a:xfrm>
        </p:grpSpPr>
        <p:sp>
          <p:nvSpPr>
            <p:cNvPr id="3" name="矩形: 圆角 5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301959" y="418450"/>
              <a:ext cx="4876340" cy="782852"/>
              <a:chOff x="1292231" y="418450"/>
              <a:chExt cx="4876340" cy="782852"/>
            </a:xfrm>
          </p:grpSpPr>
          <p:sp>
            <p:nvSpPr>
              <p:cNvPr id="62" name="文本框 58"/>
              <p:cNvSpPr txBox="1"/>
              <p:nvPr/>
            </p:nvSpPr>
            <p:spPr>
              <a:xfrm>
                <a:off x="1292231" y="418450"/>
                <a:ext cx="3295074" cy="5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Python</a:t>
                </a:r>
                <a:r>
                  <a:rPr kumimoji="0" lang="zh-CN" altLang="en-US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的库</a:t>
                </a:r>
                <a:endParaRPr kumimoji="0" lang="zh-CN" altLang="en-US" sz="222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千阙行书" charset="-122"/>
                  <a:ea typeface="千阙行书" charset="-122"/>
                  <a:cs typeface="千阙行书" charset="-122"/>
                </a:endParaRPr>
              </a:p>
            </p:txBody>
          </p:sp>
          <p:sp>
            <p:nvSpPr>
              <p:cNvPr id="63" name="文本框 59"/>
              <p:cNvSpPr txBox="1"/>
              <p:nvPr/>
            </p:nvSpPr>
            <p:spPr>
              <a:xfrm>
                <a:off x="1292231" y="902086"/>
                <a:ext cx="4876340" cy="29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”怎么都不用</a:t>
                </a:r>
                <a:r>
                  <a:rPr kumimoji="0" lang="en-US" altLang="zh-CN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C</a:t>
                </a:r>
                <a:r>
                  <a:rPr kumimoji="0" lang="zh-CN" altLang="en-US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呀”</a:t>
                </a:r>
                <a:endParaRPr kumimoji="0" lang="zh-CN" altLang="en-US" sz="9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沧澜楷体" charset="-122"/>
                </a:endParaRPr>
              </a:p>
            </p:txBody>
          </p:sp>
        </p:grpSp>
        <p:sp>
          <p:nvSpPr>
            <p:cNvPr id="5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06238" y="3655201"/>
            <a:ext cx="2343723" cy="815821"/>
            <a:chOff x="-2286766" y="1692752"/>
            <a:chExt cx="2952874" cy="1027859"/>
          </a:xfrm>
        </p:grpSpPr>
        <p:sp>
          <p:nvSpPr>
            <p:cNvPr id="7" name="矩形 6"/>
            <p:cNvSpPr/>
            <p:nvPr/>
          </p:nvSpPr>
          <p:spPr>
            <a:xfrm>
              <a:off x="-2286766" y="2140581"/>
              <a:ext cx="2952874" cy="5800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导入库</a:t>
              </a:r>
              <a:endParaRPr lang="zh-CN" altLang="en-US" sz="20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1239951" y="1692752"/>
              <a:ext cx="859244" cy="53362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import</a:t>
              </a:r>
              <a:endParaRPr lang="en-US" altLang="zh-CN" sz="18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10475" y="3007081"/>
            <a:ext cx="535248" cy="535246"/>
            <a:chOff x="3795382" y="1803403"/>
            <a:chExt cx="642806" cy="642805"/>
          </a:xfrm>
        </p:grpSpPr>
        <p:sp>
          <p:nvSpPr>
            <p:cNvPr id="10" name="椭圆 9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1" name="椭圆 32"/>
            <p:cNvSpPr/>
            <p:nvPr/>
          </p:nvSpPr>
          <p:spPr>
            <a:xfrm>
              <a:off x="3926686" y="1949782"/>
              <a:ext cx="384214" cy="350047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269214" y="2405525"/>
            <a:ext cx="2398181" cy="1704352"/>
            <a:chOff x="5062476" y="2508001"/>
            <a:chExt cx="2169762" cy="1542019"/>
          </a:xfrm>
        </p:grpSpPr>
        <p:grpSp>
          <p:nvGrpSpPr>
            <p:cNvPr id="33" name="组合 32"/>
            <p:cNvGrpSpPr/>
            <p:nvPr/>
          </p:nvGrpSpPr>
          <p:grpSpPr>
            <a:xfrm>
              <a:off x="5422305" y="2508001"/>
              <a:ext cx="1347389" cy="864064"/>
              <a:chOff x="10220755" y="4717801"/>
              <a:chExt cx="1347389" cy="864064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0422603" y="4717801"/>
                <a:ext cx="864064" cy="864064"/>
                <a:chOff x="9829167" y="1598286"/>
                <a:chExt cx="864064" cy="864064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9829167" y="1598286"/>
                  <a:ext cx="864064" cy="864064"/>
                </a:xfrm>
                <a:prstGeom prst="ellipse">
                  <a:avLst/>
                </a:prstGeom>
                <a:solidFill>
                  <a:srgbClr val="62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glow rad="63500">
                    <a:srgbClr val="4472C4">
                      <a:alpha val="20000"/>
                    </a:srgbClr>
                  </a:glo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3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90204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053701" y="1764892"/>
                  <a:ext cx="205204" cy="205204"/>
                </a:xfrm>
                <a:prstGeom prst="ellipse">
                  <a:avLst/>
                </a:prstGeom>
                <a:solidFill>
                  <a:srgbClr val="0D69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3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90204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10095672" y="2065405"/>
                  <a:ext cx="132495" cy="132495"/>
                </a:xfrm>
                <a:prstGeom prst="ellipse">
                  <a:avLst/>
                </a:prstGeom>
                <a:solidFill>
                  <a:srgbClr val="0D69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3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90204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10352371" y="1901113"/>
                  <a:ext cx="241092" cy="241092"/>
                </a:xfrm>
                <a:prstGeom prst="ellipse">
                  <a:avLst/>
                </a:prstGeom>
                <a:solidFill>
                  <a:srgbClr val="0D69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3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90204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9" name="椭圆 67"/>
              <p:cNvSpPr/>
              <p:nvPr/>
            </p:nvSpPr>
            <p:spPr>
              <a:xfrm rot="19876301">
                <a:off x="10220755" y="5073094"/>
                <a:ext cx="1347389" cy="298089"/>
              </a:xfrm>
              <a:custGeom>
                <a:avLst/>
                <a:gdLst>
                  <a:gd name="connsiteX0" fmla="*/ 0 w 1803508"/>
                  <a:gd name="connsiteY0" fmla="*/ 249908 h 499816"/>
                  <a:gd name="connsiteX1" fmla="*/ 901754 w 1803508"/>
                  <a:gd name="connsiteY1" fmla="*/ 0 h 499816"/>
                  <a:gd name="connsiteX2" fmla="*/ 1803508 w 1803508"/>
                  <a:gd name="connsiteY2" fmla="*/ 249908 h 499816"/>
                  <a:gd name="connsiteX3" fmla="*/ 901754 w 1803508"/>
                  <a:gd name="connsiteY3" fmla="*/ 499816 h 499816"/>
                  <a:gd name="connsiteX4" fmla="*/ 0 w 1803508"/>
                  <a:gd name="connsiteY4" fmla="*/ 249908 h 499816"/>
                  <a:gd name="connsiteX0-1" fmla="*/ 0 w 1817044"/>
                  <a:gd name="connsiteY0-2" fmla="*/ 266561 h 516469"/>
                  <a:gd name="connsiteX1-3" fmla="*/ 901754 w 1817044"/>
                  <a:gd name="connsiteY1-4" fmla="*/ 16653 h 516469"/>
                  <a:gd name="connsiteX2-5" fmla="*/ 1427770 w 1817044"/>
                  <a:gd name="connsiteY2-6" fmla="*/ 50038 h 516469"/>
                  <a:gd name="connsiteX3-7" fmla="*/ 1803508 w 1817044"/>
                  <a:gd name="connsiteY3-8" fmla="*/ 266561 h 516469"/>
                  <a:gd name="connsiteX4-9" fmla="*/ 901754 w 1817044"/>
                  <a:gd name="connsiteY4-10" fmla="*/ 516469 h 516469"/>
                  <a:gd name="connsiteX5" fmla="*/ 0 w 1817044"/>
                  <a:gd name="connsiteY5" fmla="*/ 266561 h 516469"/>
                  <a:gd name="connsiteX0-11" fmla="*/ 7019 w 1824063"/>
                  <a:gd name="connsiteY0-12" fmla="*/ 252895 h 502803"/>
                  <a:gd name="connsiteX1-13" fmla="*/ 511437 w 1824063"/>
                  <a:gd name="connsiteY1-14" fmla="*/ 29912 h 502803"/>
                  <a:gd name="connsiteX2-15" fmla="*/ 908773 w 1824063"/>
                  <a:gd name="connsiteY2-16" fmla="*/ 2987 h 502803"/>
                  <a:gd name="connsiteX3-17" fmla="*/ 1434789 w 1824063"/>
                  <a:gd name="connsiteY3-18" fmla="*/ 36372 h 502803"/>
                  <a:gd name="connsiteX4-19" fmla="*/ 1810527 w 1824063"/>
                  <a:gd name="connsiteY4-20" fmla="*/ 252895 h 502803"/>
                  <a:gd name="connsiteX5-21" fmla="*/ 908773 w 1824063"/>
                  <a:gd name="connsiteY5-22" fmla="*/ 502803 h 502803"/>
                  <a:gd name="connsiteX6" fmla="*/ 7019 w 1824063"/>
                  <a:gd name="connsiteY6" fmla="*/ 252895 h 502803"/>
                  <a:gd name="connsiteX0-23" fmla="*/ 511404 w 1824030"/>
                  <a:gd name="connsiteY0-24" fmla="*/ 29912 h 502803"/>
                  <a:gd name="connsiteX1-25" fmla="*/ 908740 w 1824030"/>
                  <a:gd name="connsiteY1-26" fmla="*/ 2987 h 502803"/>
                  <a:gd name="connsiteX2-27" fmla="*/ 1434756 w 1824030"/>
                  <a:gd name="connsiteY2-28" fmla="*/ 36372 h 502803"/>
                  <a:gd name="connsiteX3-29" fmla="*/ 1810494 w 1824030"/>
                  <a:gd name="connsiteY3-30" fmla="*/ 252895 h 502803"/>
                  <a:gd name="connsiteX4-31" fmla="*/ 908740 w 1824030"/>
                  <a:gd name="connsiteY4-32" fmla="*/ 502803 h 502803"/>
                  <a:gd name="connsiteX5-33" fmla="*/ 6986 w 1824030"/>
                  <a:gd name="connsiteY5-34" fmla="*/ 252895 h 502803"/>
                  <a:gd name="connsiteX6-35" fmla="*/ 602844 w 1824030"/>
                  <a:gd name="connsiteY6-36" fmla="*/ 121352 h 502803"/>
                  <a:gd name="connsiteX0-37" fmla="*/ 908740 w 1824030"/>
                  <a:gd name="connsiteY0-38" fmla="*/ 199 h 500015"/>
                  <a:gd name="connsiteX1-39" fmla="*/ 1434756 w 1824030"/>
                  <a:gd name="connsiteY1-40" fmla="*/ 33584 h 500015"/>
                  <a:gd name="connsiteX2-41" fmla="*/ 1810494 w 1824030"/>
                  <a:gd name="connsiteY2-42" fmla="*/ 250107 h 500015"/>
                  <a:gd name="connsiteX3-43" fmla="*/ 908740 w 1824030"/>
                  <a:gd name="connsiteY3-44" fmla="*/ 500015 h 500015"/>
                  <a:gd name="connsiteX4-45" fmla="*/ 6986 w 1824030"/>
                  <a:gd name="connsiteY4-46" fmla="*/ 250107 h 500015"/>
                  <a:gd name="connsiteX5-47" fmla="*/ 602844 w 1824030"/>
                  <a:gd name="connsiteY5-48" fmla="*/ 118564 h 500015"/>
                  <a:gd name="connsiteX0-49" fmla="*/ 1434756 w 1824030"/>
                  <a:gd name="connsiteY0-50" fmla="*/ 0 h 466431"/>
                  <a:gd name="connsiteX1-51" fmla="*/ 1810494 w 1824030"/>
                  <a:gd name="connsiteY1-52" fmla="*/ 216523 h 466431"/>
                  <a:gd name="connsiteX2-53" fmla="*/ 908740 w 1824030"/>
                  <a:gd name="connsiteY2-54" fmla="*/ 466431 h 466431"/>
                  <a:gd name="connsiteX3-55" fmla="*/ 6986 w 1824030"/>
                  <a:gd name="connsiteY3-56" fmla="*/ 216523 h 466431"/>
                  <a:gd name="connsiteX4-57" fmla="*/ 602844 w 1824030"/>
                  <a:gd name="connsiteY4-58" fmla="*/ 84980 h 466431"/>
                  <a:gd name="connsiteX0-59" fmla="*/ 1432700 w 1821974"/>
                  <a:gd name="connsiteY0-60" fmla="*/ 0 h 466431"/>
                  <a:gd name="connsiteX1-61" fmla="*/ 1808438 w 1821974"/>
                  <a:gd name="connsiteY1-62" fmla="*/ 216523 h 466431"/>
                  <a:gd name="connsiteX2-63" fmla="*/ 906684 w 1821974"/>
                  <a:gd name="connsiteY2-64" fmla="*/ 466431 h 466431"/>
                  <a:gd name="connsiteX3-65" fmla="*/ 4930 w 1821974"/>
                  <a:gd name="connsiteY3-66" fmla="*/ 216523 h 466431"/>
                  <a:gd name="connsiteX4-67" fmla="*/ 586227 w 1821974"/>
                  <a:gd name="connsiteY4-68" fmla="*/ 19068 h 466431"/>
                  <a:gd name="connsiteX0-69" fmla="*/ 1432601 w 1821875"/>
                  <a:gd name="connsiteY0-70" fmla="*/ 0 h 466431"/>
                  <a:gd name="connsiteX1-71" fmla="*/ 1808339 w 1821875"/>
                  <a:gd name="connsiteY1-72" fmla="*/ 216523 h 466431"/>
                  <a:gd name="connsiteX2-73" fmla="*/ 906585 w 1821875"/>
                  <a:gd name="connsiteY2-74" fmla="*/ 466431 h 466431"/>
                  <a:gd name="connsiteX3-75" fmla="*/ 4831 w 1821875"/>
                  <a:gd name="connsiteY3-76" fmla="*/ 216523 h 466431"/>
                  <a:gd name="connsiteX4-77" fmla="*/ 586128 w 1821875"/>
                  <a:gd name="connsiteY4-78" fmla="*/ 19068 h 466431"/>
                  <a:gd name="connsiteX0-79" fmla="*/ 1466677 w 1855951"/>
                  <a:gd name="connsiteY0-80" fmla="*/ 17625 h 484056"/>
                  <a:gd name="connsiteX1-81" fmla="*/ 1842415 w 1855951"/>
                  <a:gd name="connsiteY1-82" fmla="*/ 234148 h 484056"/>
                  <a:gd name="connsiteX2-83" fmla="*/ 940661 w 1855951"/>
                  <a:gd name="connsiteY2-84" fmla="*/ 484056 h 484056"/>
                  <a:gd name="connsiteX3-85" fmla="*/ 38907 w 1855951"/>
                  <a:gd name="connsiteY3-86" fmla="*/ 234148 h 484056"/>
                  <a:gd name="connsiteX4-87" fmla="*/ 291440 w 1855951"/>
                  <a:gd name="connsiteY4-88" fmla="*/ 12854 h 484056"/>
                  <a:gd name="connsiteX0-89" fmla="*/ 1553451 w 1859983"/>
                  <a:gd name="connsiteY0-90" fmla="*/ 3022 h 484056"/>
                  <a:gd name="connsiteX1-91" fmla="*/ 1842415 w 1859983"/>
                  <a:gd name="connsiteY1-92" fmla="*/ 234148 h 484056"/>
                  <a:gd name="connsiteX2-93" fmla="*/ 940661 w 1859983"/>
                  <a:gd name="connsiteY2-94" fmla="*/ 484056 h 484056"/>
                  <a:gd name="connsiteX3-95" fmla="*/ 38907 w 1859983"/>
                  <a:gd name="connsiteY3-96" fmla="*/ 234148 h 484056"/>
                  <a:gd name="connsiteX4-97" fmla="*/ 291440 w 1859983"/>
                  <a:gd name="connsiteY4-98" fmla="*/ 12854 h 4840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59983" h="484056">
                    <a:moveTo>
                      <a:pt x="1553451" y="3022"/>
                    </a:moveTo>
                    <a:cubicBezTo>
                      <a:pt x="1703743" y="44673"/>
                      <a:pt x="1923918" y="156650"/>
                      <a:pt x="1842415" y="234148"/>
                    </a:cubicBezTo>
                    <a:cubicBezTo>
                      <a:pt x="1760912" y="311646"/>
                      <a:pt x="1438686" y="484056"/>
                      <a:pt x="940661" y="484056"/>
                    </a:cubicBezTo>
                    <a:cubicBezTo>
                      <a:pt x="442636" y="484056"/>
                      <a:pt x="147111" y="312682"/>
                      <a:pt x="38907" y="234148"/>
                    </a:cubicBezTo>
                    <a:cubicBezTo>
                      <a:pt x="-69297" y="155614"/>
                      <a:pt x="58864" y="-53640"/>
                      <a:pt x="291440" y="12854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D69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3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5073242" y="2879811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4472C4">
                  <a:alpha val="2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81767" y="3720352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4472C4">
                  <a:alpha val="2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535168" y="3395483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4472C4">
                  <a:alpha val="2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5062476" y="3180006"/>
              <a:ext cx="2169762" cy="870014"/>
            </a:xfrm>
            <a:prstGeom prst="line">
              <a:avLst/>
            </a:prstGeom>
            <a:noFill/>
            <a:ln w="12700" cap="flat" cmpd="sng" algn="ctr">
              <a:gradFill>
                <a:gsLst>
                  <a:gs pos="50000">
                    <a:srgbClr val="0D69FF">
                      <a:alpha val="38000"/>
                    </a:srgbClr>
                  </a:gs>
                  <a:gs pos="0">
                    <a:srgbClr val="4472C4">
                      <a:lumMod val="5000"/>
                      <a:lumOff val="95000"/>
                      <a:alpha val="0"/>
                    </a:srgbClr>
                  </a:gs>
                  <a:gs pos="100000">
                    <a:sysClr val="window" lastClr="FFFFFF">
                      <a:lumMod val="95000"/>
                      <a:alpha val="0"/>
                    </a:sys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>
            <a:off x="7667395" y="3654566"/>
            <a:ext cx="2695575" cy="815975"/>
            <a:chOff x="-2286766" y="1692752"/>
            <a:chExt cx="3396175" cy="1028053"/>
          </a:xfrm>
        </p:grpSpPr>
        <p:sp>
          <p:nvSpPr>
            <p:cNvPr id="54" name="矩形 53"/>
            <p:cNvSpPr/>
            <p:nvPr/>
          </p:nvSpPr>
          <p:spPr>
            <a:xfrm>
              <a:off x="-2286766" y="2140775"/>
              <a:ext cx="3396175" cy="5800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导入自己的文件！</a:t>
              </a:r>
              <a:endParaRPr lang="zh-CN" altLang="en-US" sz="20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-1063542" y="1692752"/>
              <a:ext cx="506426" cy="53362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.py</a:t>
              </a:r>
              <a:endParaRPr lang="en-US" altLang="zh-CN" sz="18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571632" y="3006446"/>
            <a:ext cx="535248" cy="535246"/>
            <a:chOff x="3795382" y="1803403"/>
            <a:chExt cx="642806" cy="642805"/>
          </a:xfrm>
        </p:grpSpPr>
        <p:sp>
          <p:nvSpPr>
            <p:cNvPr id="60" name="椭圆 59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61" name="椭圆 35"/>
            <p:cNvSpPr/>
            <p:nvPr/>
          </p:nvSpPr>
          <p:spPr>
            <a:xfrm>
              <a:off x="3959308" y="1932699"/>
              <a:ext cx="318970" cy="384214"/>
            </a:xfrm>
            <a:custGeom>
              <a:avLst/>
              <a:gdLst>
                <a:gd name="T0" fmla="*/ 212 w 212"/>
                <a:gd name="T1" fmla="*/ 160 h 256"/>
                <a:gd name="T2" fmla="*/ 210 w 212"/>
                <a:gd name="T3" fmla="*/ 171 h 256"/>
                <a:gd name="T4" fmla="*/ 203 w 212"/>
                <a:gd name="T5" fmla="*/ 180 h 256"/>
                <a:gd name="T6" fmla="*/ 208 w 212"/>
                <a:gd name="T7" fmla="*/ 188 h 256"/>
                <a:gd name="T8" fmla="*/ 209 w 212"/>
                <a:gd name="T9" fmla="*/ 200 h 256"/>
                <a:gd name="T10" fmla="*/ 205 w 212"/>
                <a:gd name="T11" fmla="*/ 212 h 256"/>
                <a:gd name="T12" fmla="*/ 200 w 212"/>
                <a:gd name="T13" fmla="*/ 218 h 256"/>
                <a:gd name="T14" fmla="*/ 193 w 212"/>
                <a:gd name="T15" fmla="*/ 222 h 256"/>
                <a:gd name="T16" fmla="*/ 194 w 212"/>
                <a:gd name="T17" fmla="*/ 235 h 256"/>
                <a:gd name="T18" fmla="*/ 186 w 212"/>
                <a:gd name="T19" fmla="*/ 245 h 256"/>
                <a:gd name="T20" fmla="*/ 176 w 212"/>
                <a:gd name="T21" fmla="*/ 251 h 256"/>
                <a:gd name="T22" fmla="*/ 169 w 212"/>
                <a:gd name="T23" fmla="*/ 254 h 256"/>
                <a:gd name="T24" fmla="*/ 131 w 212"/>
                <a:gd name="T25" fmla="*/ 256 h 256"/>
                <a:gd name="T26" fmla="*/ 91 w 212"/>
                <a:gd name="T27" fmla="*/ 254 h 256"/>
                <a:gd name="T28" fmla="*/ 60 w 212"/>
                <a:gd name="T29" fmla="*/ 247 h 256"/>
                <a:gd name="T30" fmla="*/ 55 w 212"/>
                <a:gd name="T31" fmla="*/ 245 h 256"/>
                <a:gd name="T32" fmla="*/ 50 w 212"/>
                <a:gd name="T33" fmla="*/ 242 h 256"/>
                <a:gd name="T34" fmla="*/ 46 w 212"/>
                <a:gd name="T35" fmla="*/ 239 h 256"/>
                <a:gd name="T36" fmla="*/ 42 w 212"/>
                <a:gd name="T37" fmla="*/ 234 h 256"/>
                <a:gd name="T38" fmla="*/ 0 w 212"/>
                <a:gd name="T39" fmla="*/ 230 h 256"/>
                <a:gd name="T40" fmla="*/ 0 w 212"/>
                <a:gd name="T41" fmla="*/ 136 h 256"/>
                <a:gd name="T42" fmla="*/ 15 w 212"/>
                <a:gd name="T43" fmla="*/ 136 h 256"/>
                <a:gd name="T44" fmla="*/ 30 w 212"/>
                <a:gd name="T45" fmla="*/ 136 h 256"/>
                <a:gd name="T46" fmla="*/ 37 w 212"/>
                <a:gd name="T47" fmla="*/ 131 h 256"/>
                <a:gd name="T48" fmla="*/ 41 w 212"/>
                <a:gd name="T49" fmla="*/ 127 h 256"/>
                <a:gd name="T50" fmla="*/ 43 w 212"/>
                <a:gd name="T51" fmla="*/ 116 h 256"/>
                <a:gd name="T52" fmla="*/ 46 w 212"/>
                <a:gd name="T53" fmla="*/ 104 h 256"/>
                <a:gd name="T54" fmla="*/ 50 w 212"/>
                <a:gd name="T55" fmla="*/ 95 h 256"/>
                <a:gd name="T56" fmla="*/ 56 w 212"/>
                <a:gd name="T57" fmla="*/ 84 h 256"/>
                <a:gd name="T58" fmla="*/ 73 w 212"/>
                <a:gd name="T59" fmla="*/ 68 h 256"/>
                <a:gd name="T60" fmla="*/ 89 w 212"/>
                <a:gd name="T61" fmla="*/ 18 h 256"/>
                <a:gd name="T62" fmla="*/ 89 w 212"/>
                <a:gd name="T63" fmla="*/ 2 h 256"/>
                <a:gd name="T64" fmla="*/ 97 w 212"/>
                <a:gd name="T65" fmla="*/ 0 h 256"/>
                <a:gd name="T66" fmla="*/ 117 w 212"/>
                <a:gd name="T67" fmla="*/ 18 h 256"/>
                <a:gd name="T68" fmla="*/ 121 w 212"/>
                <a:gd name="T69" fmla="*/ 39 h 256"/>
                <a:gd name="T70" fmla="*/ 114 w 212"/>
                <a:gd name="T71" fmla="*/ 59 h 256"/>
                <a:gd name="T72" fmla="*/ 109 w 212"/>
                <a:gd name="T73" fmla="*/ 89 h 256"/>
                <a:gd name="T74" fmla="*/ 113 w 212"/>
                <a:gd name="T75" fmla="*/ 100 h 256"/>
                <a:gd name="T76" fmla="*/ 122 w 212"/>
                <a:gd name="T77" fmla="*/ 107 h 256"/>
                <a:gd name="T78" fmla="*/ 126 w 212"/>
                <a:gd name="T79" fmla="*/ 107 h 256"/>
                <a:gd name="T80" fmla="*/ 131 w 212"/>
                <a:gd name="T81" fmla="*/ 107 h 256"/>
                <a:gd name="T82" fmla="*/ 136 w 212"/>
                <a:gd name="T83" fmla="*/ 107 h 256"/>
                <a:gd name="T84" fmla="*/ 141 w 212"/>
                <a:gd name="T85" fmla="*/ 106 h 256"/>
                <a:gd name="T86" fmla="*/ 152 w 212"/>
                <a:gd name="T87" fmla="*/ 103 h 256"/>
                <a:gd name="T88" fmla="*/ 164 w 212"/>
                <a:gd name="T89" fmla="*/ 99 h 256"/>
                <a:gd name="T90" fmla="*/ 188 w 212"/>
                <a:gd name="T91" fmla="*/ 98 h 256"/>
                <a:gd name="T92" fmla="*/ 198 w 212"/>
                <a:gd name="T93" fmla="*/ 101 h 256"/>
                <a:gd name="T94" fmla="*/ 205 w 212"/>
                <a:gd name="T95" fmla="*/ 106 h 256"/>
                <a:gd name="T96" fmla="*/ 206 w 212"/>
                <a:gd name="T97" fmla="*/ 109 h 256"/>
                <a:gd name="T98" fmla="*/ 207 w 212"/>
                <a:gd name="T99" fmla="*/ 112 h 256"/>
                <a:gd name="T100" fmla="*/ 208 w 212"/>
                <a:gd name="T101" fmla="*/ 115 h 256"/>
                <a:gd name="T102" fmla="*/ 208 w 212"/>
                <a:gd name="T103" fmla="*/ 118 h 256"/>
                <a:gd name="T104" fmla="*/ 208 w 212"/>
                <a:gd name="T105" fmla="*/ 123 h 256"/>
                <a:gd name="T106" fmla="*/ 203 w 212"/>
                <a:gd name="T107" fmla="*/ 136 h 256"/>
                <a:gd name="T108" fmla="*/ 205 w 212"/>
                <a:gd name="T109" fmla="*/ 139 h 256"/>
                <a:gd name="T110" fmla="*/ 207 w 212"/>
                <a:gd name="T111" fmla="*/ 141 h 256"/>
                <a:gd name="T112" fmla="*/ 209 w 212"/>
                <a:gd name="T113" fmla="*/ 144 h 256"/>
                <a:gd name="T114" fmla="*/ 210 w 212"/>
                <a:gd name="T115" fmla="*/ 147 h 256"/>
                <a:gd name="T116" fmla="*/ 211 w 212"/>
                <a:gd name="T117" fmla="*/ 150 h 256"/>
                <a:gd name="T118" fmla="*/ 212 w 212"/>
                <a:gd name="T119" fmla="*/ 155 h 256"/>
                <a:gd name="T120" fmla="*/ 212 w 212"/>
                <a:gd name="T121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2" h="256">
                  <a:moveTo>
                    <a:pt x="212" y="160"/>
                  </a:moveTo>
                  <a:cubicBezTo>
                    <a:pt x="212" y="165"/>
                    <a:pt x="211" y="169"/>
                    <a:pt x="210" y="171"/>
                  </a:cubicBezTo>
                  <a:cubicBezTo>
                    <a:pt x="209" y="174"/>
                    <a:pt x="206" y="177"/>
                    <a:pt x="203" y="180"/>
                  </a:cubicBezTo>
                  <a:cubicBezTo>
                    <a:pt x="205" y="182"/>
                    <a:pt x="207" y="185"/>
                    <a:pt x="208" y="188"/>
                  </a:cubicBezTo>
                  <a:cubicBezTo>
                    <a:pt x="208" y="191"/>
                    <a:pt x="209" y="195"/>
                    <a:pt x="209" y="200"/>
                  </a:cubicBezTo>
                  <a:cubicBezTo>
                    <a:pt x="208" y="205"/>
                    <a:pt x="207" y="209"/>
                    <a:pt x="205" y="212"/>
                  </a:cubicBezTo>
                  <a:cubicBezTo>
                    <a:pt x="203" y="215"/>
                    <a:pt x="201" y="217"/>
                    <a:pt x="200" y="218"/>
                  </a:cubicBezTo>
                  <a:cubicBezTo>
                    <a:pt x="199" y="219"/>
                    <a:pt x="196" y="220"/>
                    <a:pt x="193" y="222"/>
                  </a:cubicBezTo>
                  <a:cubicBezTo>
                    <a:pt x="195" y="227"/>
                    <a:pt x="195" y="231"/>
                    <a:pt x="194" y="235"/>
                  </a:cubicBezTo>
                  <a:cubicBezTo>
                    <a:pt x="192" y="239"/>
                    <a:pt x="190" y="242"/>
                    <a:pt x="186" y="245"/>
                  </a:cubicBezTo>
                  <a:cubicBezTo>
                    <a:pt x="183" y="248"/>
                    <a:pt x="180" y="250"/>
                    <a:pt x="176" y="251"/>
                  </a:cubicBezTo>
                  <a:cubicBezTo>
                    <a:pt x="173" y="253"/>
                    <a:pt x="171" y="254"/>
                    <a:pt x="169" y="254"/>
                  </a:cubicBezTo>
                  <a:cubicBezTo>
                    <a:pt x="157" y="255"/>
                    <a:pt x="144" y="256"/>
                    <a:pt x="131" y="256"/>
                  </a:cubicBezTo>
                  <a:cubicBezTo>
                    <a:pt x="118" y="256"/>
                    <a:pt x="104" y="256"/>
                    <a:pt x="91" y="254"/>
                  </a:cubicBezTo>
                  <a:cubicBezTo>
                    <a:pt x="77" y="253"/>
                    <a:pt x="67" y="250"/>
                    <a:pt x="60" y="247"/>
                  </a:cubicBezTo>
                  <a:cubicBezTo>
                    <a:pt x="60" y="247"/>
                    <a:pt x="58" y="246"/>
                    <a:pt x="55" y="245"/>
                  </a:cubicBezTo>
                  <a:cubicBezTo>
                    <a:pt x="53" y="243"/>
                    <a:pt x="51" y="243"/>
                    <a:pt x="50" y="242"/>
                  </a:cubicBezTo>
                  <a:cubicBezTo>
                    <a:pt x="49" y="241"/>
                    <a:pt x="47" y="240"/>
                    <a:pt x="46" y="239"/>
                  </a:cubicBezTo>
                  <a:cubicBezTo>
                    <a:pt x="44" y="237"/>
                    <a:pt x="43" y="236"/>
                    <a:pt x="42" y="234"/>
                  </a:cubicBezTo>
                  <a:cubicBezTo>
                    <a:pt x="37" y="231"/>
                    <a:pt x="24" y="230"/>
                    <a:pt x="0" y="2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5" y="136"/>
                    <a:pt x="10" y="136"/>
                    <a:pt x="15" y="136"/>
                  </a:cubicBezTo>
                  <a:cubicBezTo>
                    <a:pt x="21" y="136"/>
                    <a:pt x="26" y="136"/>
                    <a:pt x="30" y="136"/>
                  </a:cubicBezTo>
                  <a:cubicBezTo>
                    <a:pt x="35" y="135"/>
                    <a:pt x="37" y="134"/>
                    <a:pt x="37" y="131"/>
                  </a:cubicBezTo>
                  <a:cubicBezTo>
                    <a:pt x="38" y="130"/>
                    <a:pt x="40" y="128"/>
                    <a:pt x="41" y="127"/>
                  </a:cubicBezTo>
                  <a:cubicBezTo>
                    <a:pt x="41" y="126"/>
                    <a:pt x="42" y="122"/>
                    <a:pt x="43" y="116"/>
                  </a:cubicBezTo>
                  <a:cubicBezTo>
                    <a:pt x="45" y="111"/>
                    <a:pt x="46" y="107"/>
                    <a:pt x="46" y="104"/>
                  </a:cubicBezTo>
                  <a:cubicBezTo>
                    <a:pt x="47" y="102"/>
                    <a:pt x="48" y="99"/>
                    <a:pt x="50" y="95"/>
                  </a:cubicBezTo>
                  <a:cubicBezTo>
                    <a:pt x="52" y="91"/>
                    <a:pt x="54" y="87"/>
                    <a:pt x="56" y="84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84" y="48"/>
                    <a:pt x="89" y="32"/>
                    <a:pt x="89" y="18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2" y="0"/>
                    <a:pt x="97" y="0"/>
                  </a:cubicBezTo>
                  <a:cubicBezTo>
                    <a:pt x="107" y="0"/>
                    <a:pt x="114" y="6"/>
                    <a:pt x="117" y="1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9"/>
                    <a:pt x="118" y="56"/>
                    <a:pt x="114" y="59"/>
                  </a:cubicBezTo>
                  <a:cubicBezTo>
                    <a:pt x="112" y="75"/>
                    <a:pt x="111" y="85"/>
                    <a:pt x="109" y="89"/>
                  </a:cubicBezTo>
                  <a:cubicBezTo>
                    <a:pt x="108" y="93"/>
                    <a:pt x="110" y="97"/>
                    <a:pt x="113" y="100"/>
                  </a:cubicBezTo>
                  <a:cubicBezTo>
                    <a:pt x="116" y="104"/>
                    <a:pt x="119" y="106"/>
                    <a:pt x="122" y="107"/>
                  </a:cubicBezTo>
                  <a:cubicBezTo>
                    <a:pt x="124" y="107"/>
                    <a:pt x="126" y="107"/>
                    <a:pt x="126" y="107"/>
                  </a:cubicBezTo>
                  <a:cubicBezTo>
                    <a:pt x="127" y="107"/>
                    <a:pt x="129" y="107"/>
                    <a:pt x="131" y="107"/>
                  </a:cubicBezTo>
                  <a:cubicBezTo>
                    <a:pt x="133" y="107"/>
                    <a:pt x="134" y="107"/>
                    <a:pt x="136" y="107"/>
                  </a:cubicBezTo>
                  <a:cubicBezTo>
                    <a:pt x="138" y="107"/>
                    <a:pt x="139" y="106"/>
                    <a:pt x="141" y="106"/>
                  </a:cubicBezTo>
                  <a:cubicBezTo>
                    <a:pt x="143" y="105"/>
                    <a:pt x="147" y="104"/>
                    <a:pt x="152" y="103"/>
                  </a:cubicBezTo>
                  <a:cubicBezTo>
                    <a:pt x="158" y="101"/>
                    <a:pt x="162" y="100"/>
                    <a:pt x="164" y="99"/>
                  </a:cubicBezTo>
                  <a:cubicBezTo>
                    <a:pt x="173" y="97"/>
                    <a:pt x="181" y="97"/>
                    <a:pt x="188" y="98"/>
                  </a:cubicBezTo>
                  <a:cubicBezTo>
                    <a:pt x="191" y="99"/>
                    <a:pt x="195" y="100"/>
                    <a:pt x="198" y="101"/>
                  </a:cubicBezTo>
                  <a:cubicBezTo>
                    <a:pt x="202" y="103"/>
                    <a:pt x="204" y="104"/>
                    <a:pt x="205" y="106"/>
                  </a:cubicBezTo>
                  <a:cubicBezTo>
                    <a:pt x="205" y="106"/>
                    <a:pt x="205" y="107"/>
                    <a:pt x="206" y="109"/>
                  </a:cubicBezTo>
                  <a:cubicBezTo>
                    <a:pt x="207" y="111"/>
                    <a:pt x="207" y="112"/>
                    <a:pt x="207" y="112"/>
                  </a:cubicBezTo>
                  <a:cubicBezTo>
                    <a:pt x="207" y="112"/>
                    <a:pt x="207" y="113"/>
                    <a:pt x="208" y="115"/>
                  </a:cubicBezTo>
                  <a:cubicBezTo>
                    <a:pt x="208" y="116"/>
                    <a:pt x="209" y="118"/>
                    <a:pt x="208" y="118"/>
                  </a:cubicBezTo>
                  <a:cubicBezTo>
                    <a:pt x="208" y="119"/>
                    <a:pt x="208" y="120"/>
                    <a:pt x="208" y="123"/>
                  </a:cubicBezTo>
                  <a:cubicBezTo>
                    <a:pt x="208" y="125"/>
                    <a:pt x="206" y="129"/>
                    <a:pt x="203" y="136"/>
                  </a:cubicBezTo>
                  <a:cubicBezTo>
                    <a:pt x="203" y="136"/>
                    <a:pt x="204" y="137"/>
                    <a:pt x="205" y="139"/>
                  </a:cubicBezTo>
                  <a:cubicBezTo>
                    <a:pt x="206" y="140"/>
                    <a:pt x="207" y="141"/>
                    <a:pt x="207" y="141"/>
                  </a:cubicBezTo>
                  <a:cubicBezTo>
                    <a:pt x="207" y="142"/>
                    <a:pt x="208" y="143"/>
                    <a:pt x="209" y="144"/>
                  </a:cubicBezTo>
                  <a:cubicBezTo>
                    <a:pt x="209" y="145"/>
                    <a:pt x="210" y="146"/>
                    <a:pt x="210" y="147"/>
                  </a:cubicBezTo>
                  <a:cubicBezTo>
                    <a:pt x="210" y="148"/>
                    <a:pt x="211" y="149"/>
                    <a:pt x="211" y="150"/>
                  </a:cubicBezTo>
                  <a:cubicBezTo>
                    <a:pt x="211" y="152"/>
                    <a:pt x="212" y="153"/>
                    <a:pt x="212" y="155"/>
                  </a:cubicBezTo>
                  <a:cubicBezTo>
                    <a:pt x="212" y="156"/>
                    <a:pt x="212" y="158"/>
                    <a:pt x="212" y="16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36914" y="1028683"/>
            <a:ext cx="4490870" cy="621356"/>
            <a:chOff x="520218" y="418450"/>
            <a:chExt cx="5658081" cy="782852"/>
          </a:xfrm>
        </p:grpSpPr>
        <p:sp>
          <p:nvSpPr>
            <p:cNvPr id="3" name="矩形: 圆角 5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301959" y="418450"/>
              <a:ext cx="4876340" cy="782852"/>
              <a:chOff x="1292231" y="418450"/>
              <a:chExt cx="4876340" cy="782852"/>
            </a:xfrm>
          </p:grpSpPr>
          <p:sp>
            <p:nvSpPr>
              <p:cNvPr id="62" name="文本框 58"/>
              <p:cNvSpPr txBox="1"/>
              <p:nvPr/>
            </p:nvSpPr>
            <p:spPr>
              <a:xfrm>
                <a:off x="1292231" y="418450"/>
                <a:ext cx="3295074" cy="5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Python</a:t>
                </a:r>
                <a:r>
                  <a:rPr kumimoji="0" lang="zh-CN" altLang="en-US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的库</a:t>
                </a:r>
                <a:endParaRPr kumimoji="0" lang="zh-CN" altLang="en-US" sz="222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千阙行书" charset="-122"/>
                  <a:ea typeface="千阙行书" charset="-122"/>
                  <a:cs typeface="千阙行书" charset="-122"/>
                </a:endParaRPr>
              </a:p>
            </p:txBody>
          </p:sp>
          <p:sp>
            <p:nvSpPr>
              <p:cNvPr id="63" name="文本框 59"/>
              <p:cNvSpPr txBox="1"/>
              <p:nvPr/>
            </p:nvSpPr>
            <p:spPr>
              <a:xfrm>
                <a:off x="1292231" y="902086"/>
                <a:ext cx="4876340" cy="29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”怎么都不用</a:t>
                </a:r>
                <a:r>
                  <a:rPr kumimoji="0" lang="en-US" altLang="zh-CN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C</a:t>
                </a:r>
                <a:r>
                  <a:rPr kumimoji="0" lang="zh-CN" altLang="en-US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呀”</a:t>
                </a:r>
                <a:endParaRPr kumimoji="0" lang="zh-CN" altLang="en-US" sz="9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沧澜楷体" charset="-122"/>
                </a:endParaRPr>
              </a:p>
            </p:txBody>
          </p:sp>
        </p:grpSp>
        <p:sp>
          <p:nvSpPr>
            <p:cNvPr id="5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8025" y="3527566"/>
            <a:ext cx="2343723" cy="815821"/>
            <a:chOff x="-2286766" y="1692752"/>
            <a:chExt cx="2952874" cy="1027859"/>
          </a:xfrm>
        </p:grpSpPr>
        <p:sp>
          <p:nvSpPr>
            <p:cNvPr id="8" name="矩形 7"/>
            <p:cNvSpPr/>
            <p:nvPr/>
          </p:nvSpPr>
          <p:spPr>
            <a:xfrm>
              <a:off x="-2286766" y="2140581"/>
              <a:ext cx="2952874" cy="5800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做游戏！</a:t>
              </a:r>
              <a:endParaRPr lang="zh-CN" altLang="en-US" sz="20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-1285153" y="1692752"/>
              <a:ext cx="949648" cy="53362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pygame</a:t>
              </a:r>
              <a:endParaRPr lang="en-US" altLang="zh-CN" sz="18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79262" y="3006446"/>
            <a:ext cx="535248" cy="535246"/>
            <a:chOff x="3795382" y="1803403"/>
            <a:chExt cx="642806" cy="642805"/>
          </a:xfrm>
        </p:grpSpPr>
        <p:sp>
          <p:nvSpPr>
            <p:cNvPr id="11" name="椭圆 10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  <p:sp>
          <p:nvSpPr>
            <p:cNvPr id="12" name="椭圆 35"/>
            <p:cNvSpPr/>
            <p:nvPr/>
          </p:nvSpPr>
          <p:spPr>
            <a:xfrm>
              <a:off x="3959308" y="1932699"/>
              <a:ext cx="318970" cy="384214"/>
            </a:xfrm>
            <a:custGeom>
              <a:avLst/>
              <a:gdLst>
                <a:gd name="T0" fmla="*/ 212 w 212"/>
                <a:gd name="T1" fmla="*/ 160 h 256"/>
                <a:gd name="T2" fmla="*/ 210 w 212"/>
                <a:gd name="T3" fmla="*/ 171 h 256"/>
                <a:gd name="T4" fmla="*/ 203 w 212"/>
                <a:gd name="T5" fmla="*/ 180 h 256"/>
                <a:gd name="T6" fmla="*/ 208 w 212"/>
                <a:gd name="T7" fmla="*/ 188 h 256"/>
                <a:gd name="T8" fmla="*/ 209 w 212"/>
                <a:gd name="T9" fmla="*/ 200 h 256"/>
                <a:gd name="T10" fmla="*/ 205 w 212"/>
                <a:gd name="T11" fmla="*/ 212 h 256"/>
                <a:gd name="T12" fmla="*/ 200 w 212"/>
                <a:gd name="T13" fmla="*/ 218 h 256"/>
                <a:gd name="T14" fmla="*/ 193 w 212"/>
                <a:gd name="T15" fmla="*/ 222 h 256"/>
                <a:gd name="T16" fmla="*/ 194 w 212"/>
                <a:gd name="T17" fmla="*/ 235 h 256"/>
                <a:gd name="T18" fmla="*/ 186 w 212"/>
                <a:gd name="T19" fmla="*/ 245 h 256"/>
                <a:gd name="T20" fmla="*/ 176 w 212"/>
                <a:gd name="T21" fmla="*/ 251 h 256"/>
                <a:gd name="T22" fmla="*/ 169 w 212"/>
                <a:gd name="T23" fmla="*/ 254 h 256"/>
                <a:gd name="T24" fmla="*/ 131 w 212"/>
                <a:gd name="T25" fmla="*/ 256 h 256"/>
                <a:gd name="T26" fmla="*/ 91 w 212"/>
                <a:gd name="T27" fmla="*/ 254 h 256"/>
                <a:gd name="T28" fmla="*/ 60 w 212"/>
                <a:gd name="T29" fmla="*/ 247 h 256"/>
                <a:gd name="T30" fmla="*/ 55 w 212"/>
                <a:gd name="T31" fmla="*/ 245 h 256"/>
                <a:gd name="T32" fmla="*/ 50 w 212"/>
                <a:gd name="T33" fmla="*/ 242 h 256"/>
                <a:gd name="T34" fmla="*/ 46 w 212"/>
                <a:gd name="T35" fmla="*/ 239 h 256"/>
                <a:gd name="T36" fmla="*/ 42 w 212"/>
                <a:gd name="T37" fmla="*/ 234 h 256"/>
                <a:gd name="T38" fmla="*/ 0 w 212"/>
                <a:gd name="T39" fmla="*/ 230 h 256"/>
                <a:gd name="T40" fmla="*/ 0 w 212"/>
                <a:gd name="T41" fmla="*/ 136 h 256"/>
                <a:gd name="T42" fmla="*/ 15 w 212"/>
                <a:gd name="T43" fmla="*/ 136 h 256"/>
                <a:gd name="T44" fmla="*/ 30 w 212"/>
                <a:gd name="T45" fmla="*/ 136 h 256"/>
                <a:gd name="T46" fmla="*/ 37 w 212"/>
                <a:gd name="T47" fmla="*/ 131 h 256"/>
                <a:gd name="T48" fmla="*/ 41 w 212"/>
                <a:gd name="T49" fmla="*/ 127 h 256"/>
                <a:gd name="T50" fmla="*/ 43 w 212"/>
                <a:gd name="T51" fmla="*/ 116 h 256"/>
                <a:gd name="T52" fmla="*/ 46 w 212"/>
                <a:gd name="T53" fmla="*/ 104 h 256"/>
                <a:gd name="T54" fmla="*/ 50 w 212"/>
                <a:gd name="T55" fmla="*/ 95 h 256"/>
                <a:gd name="T56" fmla="*/ 56 w 212"/>
                <a:gd name="T57" fmla="*/ 84 h 256"/>
                <a:gd name="T58" fmla="*/ 73 w 212"/>
                <a:gd name="T59" fmla="*/ 68 h 256"/>
                <a:gd name="T60" fmla="*/ 89 w 212"/>
                <a:gd name="T61" fmla="*/ 18 h 256"/>
                <a:gd name="T62" fmla="*/ 89 w 212"/>
                <a:gd name="T63" fmla="*/ 2 h 256"/>
                <a:gd name="T64" fmla="*/ 97 w 212"/>
                <a:gd name="T65" fmla="*/ 0 h 256"/>
                <a:gd name="T66" fmla="*/ 117 w 212"/>
                <a:gd name="T67" fmla="*/ 18 h 256"/>
                <a:gd name="T68" fmla="*/ 121 w 212"/>
                <a:gd name="T69" fmla="*/ 39 h 256"/>
                <a:gd name="T70" fmla="*/ 114 w 212"/>
                <a:gd name="T71" fmla="*/ 59 h 256"/>
                <a:gd name="T72" fmla="*/ 109 w 212"/>
                <a:gd name="T73" fmla="*/ 89 h 256"/>
                <a:gd name="T74" fmla="*/ 113 w 212"/>
                <a:gd name="T75" fmla="*/ 100 h 256"/>
                <a:gd name="T76" fmla="*/ 122 w 212"/>
                <a:gd name="T77" fmla="*/ 107 h 256"/>
                <a:gd name="T78" fmla="*/ 126 w 212"/>
                <a:gd name="T79" fmla="*/ 107 h 256"/>
                <a:gd name="T80" fmla="*/ 131 w 212"/>
                <a:gd name="T81" fmla="*/ 107 h 256"/>
                <a:gd name="T82" fmla="*/ 136 w 212"/>
                <a:gd name="T83" fmla="*/ 107 h 256"/>
                <a:gd name="T84" fmla="*/ 141 w 212"/>
                <a:gd name="T85" fmla="*/ 106 h 256"/>
                <a:gd name="T86" fmla="*/ 152 w 212"/>
                <a:gd name="T87" fmla="*/ 103 h 256"/>
                <a:gd name="T88" fmla="*/ 164 w 212"/>
                <a:gd name="T89" fmla="*/ 99 h 256"/>
                <a:gd name="T90" fmla="*/ 188 w 212"/>
                <a:gd name="T91" fmla="*/ 98 h 256"/>
                <a:gd name="T92" fmla="*/ 198 w 212"/>
                <a:gd name="T93" fmla="*/ 101 h 256"/>
                <a:gd name="T94" fmla="*/ 205 w 212"/>
                <a:gd name="T95" fmla="*/ 106 h 256"/>
                <a:gd name="T96" fmla="*/ 206 w 212"/>
                <a:gd name="T97" fmla="*/ 109 h 256"/>
                <a:gd name="T98" fmla="*/ 207 w 212"/>
                <a:gd name="T99" fmla="*/ 112 h 256"/>
                <a:gd name="T100" fmla="*/ 208 w 212"/>
                <a:gd name="T101" fmla="*/ 115 h 256"/>
                <a:gd name="T102" fmla="*/ 208 w 212"/>
                <a:gd name="T103" fmla="*/ 118 h 256"/>
                <a:gd name="T104" fmla="*/ 208 w 212"/>
                <a:gd name="T105" fmla="*/ 123 h 256"/>
                <a:gd name="T106" fmla="*/ 203 w 212"/>
                <a:gd name="T107" fmla="*/ 136 h 256"/>
                <a:gd name="T108" fmla="*/ 205 w 212"/>
                <a:gd name="T109" fmla="*/ 139 h 256"/>
                <a:gd name="T110" fmla="*/ 207 w 212"/>
                <a:gd name="T111" fmla="*/ 141 h 256"/>
                <a:gd name="T112" fmla="*/ 209 w 212"/>
                <a:gd name="T113" fmla="*/ 144 h 256"/>
                <a:gd name="T114" fmla="*/ 210 w 212"/>
                <a:gd name="T115" fmla="*/ 147 h 256"/>
                <a:gd name="T116" fmla="*/ 211 w 212"/>
                <a:gd name="T117" fmla="*/ 150 h 256"/>
                <a:gd name="T118" fmla="*/ 212 w 212"/>
                <a:gd name="T119" fmla="*/ 155 h 256"/>
                <a:gd name="T120" fmla="*/ 212 w 212"/>
                <a:gd name="T121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2" h="256">
                  <a:moveTo>
                    <a:pt x="212" y="160"/>
                  </a:moveTo>
                  <a:cubicBezTo>
                    <a:pt x="212" y="165"/>
                    <a:pt x="211" y="169"/>
                    <a:pt x="210" y="171"/>
                  </a:cubicBezTo>
                  <a:cubicBezTo>
                    <a:pt x="209" y="174"/>
                    <a:pt x="206" y="177"/>
                    <a:pt x="203" y="180"/>
                  </a:cubicBezTo>
                  <a:cubicBezTo>
                    <a:pt x="205" y="182"/>
                    <a:pt x="207" y="185"/>
                    <a:pt x="208" y="188"/>
                  </a:cubicBezTo>
                  <a:cubicBezTo>
                    <a:pt x="208" y="191"/>
                    <a:pt x="209" y="195"/>
                    <a:pt x="209" y="200"/>
                  </a:cubicBezTo>
                  <a:cubicBezTo>
                    <a:pt x="208" y="205"/>
                    <a:pt x="207" y="209"/>
                    <a:pt x="205" y="212"/>
                  </a:cubicBezTo>
                  <a:cubicBezTo>
                    <a:pt x="203" y="215"/>
                    <a:pt x="201" y="217"/>
                    <a:pt x="200" y="218"/>
                  </a:cubicBezTo>
                  <a:cubicBezTo>
                    <a:pt x="199" y="219"/>
                    <a:pt x="196" y="220"/>
                    <a:pt x="193" y="222"/>
                  </a:cubicBezTo>
                  <a:cubicBezTo>
                    <a:pt x="195" y="227"/>
                    <a:pt x="195" y="231"/>
                    <a:pt x="194" y="235"/>
                  </a:cubicBezTo>
                  <a:cubicBezTo>
                    <a:pt x="192" y="239"/>
                    <a:pt x="190" y="242"/>
                    <a:pt x="186" y="245"/>
                  </a:cubicBezTo>
                  <a:cubicBezTo>
                    <a:pt x="183" y="248"/>
                    <a:pt x="180" y="250"/>
                    <a:pt x="176" y="251"/>
                  </a:cubicBezTo>
                  <a:cubicBezTo>
                    <a:pt x="173" y="253"/>
                    <a:pt x="171" y="254"/>
                    <a:pt x="169" y="254"/>
                  </a:cubicBezTo>
                  <a:cubicBezTo>
                    <a:pt x="157" y="255"/>
                    <a:pt x="144" y="256"/>
                    <a:pt x="131" y="256"/>
                  </a:cubicBezTo>
                  <a:cubicBezTo>
                    <a:pt x="118" y="256"/>
                    <a:pt x="104" y="256"/>
                    <a:pt x="91" y="254"/>
                  </a:cubicBezTo>
                  <a:cubicBezTo>
                    <a:pt x="77" y="253"/>
                    <a:pt x="67" y="250"/>
                    <a:pt x="60" y="247"/>
                  </a:cubicBezTo>
                  <a:cubicBezTo>
                    <a:pt x="60" y="247"/>
                    <a:pt x="58" y="246"/>
                    <a:pt x="55" y="245"/>
                  </a:cubicBezTo>
                  <a:cubicBezTo>
                    <a:pt x="53" y="243"/>
                    <a:pt x="51" y="243"/>
                    <a:pt x="50" y="242"/>
                  </a:cubicBezTo>
                  <a:cubicBezTo>
                    <a:pt x="49" y="241"/>
                    <a:pt x="47" y="240"/>
                    <a:pt x="46" y="239"/>
                  </a:cubicBezTo>
                  <a:cubicBezTo>
                    <a:pt x="44" y="237"/>
                    <a:pt x="43" y="236"/>
                    <a:pt x="42" y="234"/>
                  </a:cubicBezTo>
                  <a:cubicBezTo>
                    <a:pt x="37" y="231"/>
                    <a:pt x="24" y="230"/>
                    <a:pt x="0" y="2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5" y="136"/>
                    <a:pt x="10" y="136"/>
                    <a:pt x="15" y="136"/>
                  </a:cubicBezTo>
                  <a:cubicBezTo>
                    <a:pt x="21" y="136"/>
                    <a:pt x="26" y="136"/>
                    <a:pt x="30" y="136"/>
                  </a:cubicBezTo>
                  <a:cubicBezTo>
                    <a:pt x="35" y="135"/>
                    <a:pt x="37" y="134"/>
                    <a:pt x="37" y="131"/>
                  </a:cubicBezTo>
                  <a:cubicBezTo>
                    <a:pt x="38" y="130"/>
                    <a:pt x="40" y="128"/>
                    <a:pt x="41" y="127"/>
                  </a:cubicBezTo>
                  <a:cubicBezTo>
                    <a:pt x="41" y="126"/>
                    <a:pt x="42" y="122"/>
                    <a:pt x="43" y="116"/>
                  </a:cubicBezTo>
                  <a:cubicBezTo>
                    <a:pt x="45" y="111"/>
                    <a:pt x="46" y="107"/>
                    <a:pt x="46" y="104"/>
                  </a:cubicBezTo>
                  <a:cubicBezTo>
                    <a:pt x="47" y="102"/>
                    <a:pt x="48" y="99"/>
                    <a:pt x="50" y="95"/>
                  </a:cubicBezTo>
                  <a:cubicBezTo>
                    <a:pt x="52" y="91"/>
                    <a:pt x="54" y="87"/>
                    <a:pt x="56" y="84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84" y="48"/>
                    <a:pt x="89" y="32"/>
                    <a:pt x="89" y="18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2" y="0"/>
                    <a:pt x="97" y="0"/>
                  </a:cubicBezTo>
                  <a:cubicBezTo>
                    <a:pt x="107" y="0"/>
                    <a:pt x="114" y="6"/>
                    <a:pt x="117" y="1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9"/>
                    <a:pt x="118" y="56"/>
                    <a:pt x="114" y="59"/>
                  </a:cubicBezTo>
                  <a:cubicBezTo>
                    <a:pt x="112" y="75"/>
                    <a:pt x="111" y="85"/>
                    <a:pt x="109" y="89"/>
                  </a:cubicBezTo>
                  <a:cubicBezTo>
                    <a:pt x="108" y="93"/>
                    <a:pt x="110" y="97"/>
                    <a:pt x="113" y="100"/>
                  </a:cubicBezTo>
                  <a:cubicBezTo>
                    <a:pt x="116" y="104"/>
                    <a:pt x="119" y="106"/>
                    <a:pt x="122" y="107"/>
                  </a:cubicBezTo>
                  <a:cubicBezTo>
                    <a:pt x="124" y="107"/>
                    <a:pt x="126" y="107"/>
                    <a:pt x="126" y="107"/>
                  </a:cubicBezTo>
                  <a:cubicBezTo>
                    <a:pt x="127" y="107"/>
                    <a:pt x="129" y="107"/>
                    <a:pt x="131" y="107"/>
                  </a:cubicBezTo>
                  <a:cubicBezTo>
                    <a:pt x="133" y="107"/>
                    <a:pt x="134" y="107"/>
                    <a:pt x="136" y="107"/>
                  </a:cubicBezTo>
                  <a:cubicBezTo>
                    <a:pt x="138" y="107"/>
                    <a:pt x="139" y="106"/>
                    <a:pt x="141" y="106"/>
                  </a:cubicBezTo>
                  <a:cubicBezTo>
                    <a:pt x="143" y="105"/>
                    <a:pt x="147" y="104"/>
                    <a:pt x="152" y="103"/>
                  </a:cubicBezTo>
                  <a:cubicBezTo>
                    <a:pt x="158" y="101"/>
                    <a:pt x="162" y="100"/>
                    <a:pt x="164" y="99"/>
                  </a:cubicBezTo>
                  <a:cubicBezTo>
                    <a:pt x="173" y="97"/>
                    <a:pt x="181" y="97"/>
                    <a:pt x="188" y="98"/>
                  </a:cubicBezTo>
                  <a:cubicBezTo>
                    <a:pt x="191" y="99"/>
                    <a:pt x="195" y="100"/>
                    <a:pt x="198" y="101"/>
                  </a:cubicBezTo>
                  <a:cubicBezTo>
                    <a:pt x="202" y="103"/>
                    <a:pt x="204" y="104"/>
                    <a:pt x="205" y="106"/>
                  </a:cubicBezTo>
                  <a:cubicBezTo>
                    <a:pt x="205" y="106"/>
                    <a:pt x="205" y="107"/>
                    <a:pt x="206" y="109"/>
                  </a:cubicBezTo>
                  <a:cubicBezTo>
                    <a:pt x="207" y="111"/>
                    <a:pt x="207" y="112"/>
                    <a:pt x="207" y="112"/>
                  </a:cubicBezTo>
                  <a:cubicBezTo>
                    <a:pt x="207" y="112"/>
                    <a:pt x="207" y="113"/>
                    <a:pt x="208" y="115"/>
                  </a:cubicBezTo>
                  <a:cubicBezTo>
                    <a:pt x="208" y="116"/>
                    <a:pt x="209" y="118"/>
                    <a:pt x="208" y="118"/>
                  </a:cubicBezTo>
                  <a:cubicBezTo>
                    <a:pt x="208" y="119"/>
                    <a:pt x="208" y="120"/>
                    <a:pt x="208" y="123"/>
                  </a:cubicBezTo>
                  <a:cubicBezTo>
                    <a:pt x="208" y="125"/>
                    <a:pt x="206" y="129"/>
                    <a:pt x="203" y="136"/>
                  </a:cubicBezTo>
                  <a:cubicBezTo>
                    <a:pt x="203" y="136"/>
                    <a:pt x="204" y="137"/>
                    <a:pt x="205" y="139"/>
                  </a:cubicBezTo>
                  <a:cubicBezTo>
                    <a:pt x="206" y="140"/>
                    <a:pt x="207" y="141"/>
                    <a:pt x="207" y="141"/>
                  </a:cubicBezTo>
                  <a:cubicBezTo>
                    <a:pt x="207" y="142"/>
                    <a:pt x="208" y="143"/>
                    <a:pt x="209" y="144"/>
                  </a:cubicBezTo>
                  <a:cubicBezTo>
                    <a:pt x="209" y="145"/>
                    <a:pt x="210" y="146"/>
                    <a:pt x="210" y="147"/>
                  </a:cubicBezTo>
                  <a:cubicBezTo>
                    <a:pt x="210" y="148"/>
                    <a:pt x="211" y="149"/>
                    <a:pt x="211" y="150"/>
                  </a:cubicBezTo>
                  <a:cubicBezTo>
                    <a:pt x="211" y="152"/>
                    <a:pt x="212" y="153"/>
                    <a:pt x="212" y="155"/>
                  </a:cubicBezTo>
                  <a:cubicBezTo>
                    <a:pt x="212" y="156"/>
                    <a:pt x="212" y="158"/>
                    <a:pt x="212" y="16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沧澜楷体" charset="-122"/>
                <a:ea typeface="沧澜楷体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4834890" y="3090545"/>
            <a:ext cx="2523490" cy="6769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81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芒果慕斯" panose="02010600010101010101" charset="-122"/>
                <a:ea typeface="芒果慕斯" panose="02010600010101010101" charset="-122"/>
              </a:rPr>
              <a:t>PART  03</a:t>
            </a:r>
            <a:endParaRPr lang="en-US" altLang="zh-CN" sz="381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芒果慕斯" panose="02010600010101010101" charset="-122"/>
              <a:ea typeface="芒果慕斯" panose="0201060001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3363965" y="4711930"/>
            <a:ext cx="171028" cy="171028"/>
          </a:xfrm>
          <a:prstGeom prst="ellipse">
            <a:avLst/>
          </a:prstGeom>
          <a:noFill/>
          <a:ln w="12700" cap="flat" cmpd="sng" algn="ctr">
            <a:solidFill>
              <a:srgbClr val="62FFFF"/>
            </a:solidFill>
            <a:prstDash val="solid"/>
            <a:miter lim="800000"/>
          </a:ln>
          <a:effectLst>
            <a:glow rad="63500">
              <a:srgbClr val="4472C4">
                <a:alpha val="2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630531" y="4219319"/>
            <a:ext cx="171028" cy="171028"/>
          </a:xfrm>
          <a:prstGeom prst="ellipse">
            <a:avLst/>
          </a:prstGeom>
          <a:noFill/>
          <a:ln w="12700" cap="flat" cmpd="sng" algn="ctr">
            <a:solidFill>
              <a:srgbClr val="62FFFF"/>
            </a:solidFill>
            <a:prstDash val="solid"/>
            <a:miter lim="800000"/>
          </a:ln>
          <a:effectLst>
            <a:glow rad="63500">
              <a:srgbClr val="4472C4">
                <a:alpha val="2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668847" y="4257634"/>
            <a:ext cx="94397" cy="94397"/>
          </a:xfrm>
          <a:prstGeom prst="ellipse">
            <a:avLst/>
          </a:prstGeom>
          <a:solidFill>
            <a:srgbClr val="62FFFF"/>
          </a:solidFill>
          <a:ln w="12700" cap="flat" cmpd="sng" algn="ctr">
            <a:solidFill>
              <a:srgbClr val="62FFFF"/>
            </a:solidFill>
            <a:prstDash val="solid"/>
            <a:miter lim="800000"/>
          </a:ln>
          <a:effectLst>
            <a:glow rad="63500">
              <a:srgbClr val="4472C4">
                <a:alpha val="2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055697" y="4603013"/>
            <a:ext cx="171028" cy="171028"/>
          </a:xfrm>
          <a:prstGeom prst="ellipse">
            <a:avLst/>
          </a:prstGeom>
          <a:noFill/>
          <a:ln w="12700" cap="flat" cmpd="sng" algn="ctr">
            <a:solidFill>
              <a:srgbClr val="62FFFF"/>
            </a:solidFill>
            <a:prstDash val="solid"/>
            <a:miter lim="800000"/>
          </a:ln>
          <a:effectLst>
            <a:glow rad="63500">
              <a:srgbClr val="4472C4">
                <a:alpha val="2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094013" y="4641328"/>
            <a:ext cx="94397" cy="94397"/>
          </a:xfrm>
          <a:prstGeom prst="ellipse">
            <a:avLst/>
          </a:prstGeom>
          <a:solidFill>
            <a:srgbClr val="62FFFF"/>
          </a:solidFill>
          <a:ln w="12700" cap="flat" cmpd="sng" algn="ctr">
            <a:solidFill>
              <a:srgbClr val="62FFFF"/>
            </a:solidFill>
            <a:prstDash val="solid"/>
            <a:miter lim="800000"/>
          </a:ln>
          <a:effectLst>
            <a:glow rad="63500">
              <a:srgbClr val="4472C4">
                <a:alpha val="2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31932" y="4660582"/>
            <a:ext cx="136862" cy="136862"/>
          </a:xfrm>
          <a:prstGeom prst="ellipse">
            <a:avLst/>
          </a:prstGeom>
          <a:noFill/>
          <a:ln w="12700" cap="flat" cmpd="sng" algn="ctr">
            <a:solidFill>
              <a:srgbClr val="62FFFF"/>
            </a:solidFill>
            <a:prstDash val="solid"/>
            <a:miter lim="800000"/>
          </a:ln>
          <a:effectLst>
            <a:glow rad="63500">
              <a:srgbClr val="4472C4">
                <a:alpha val="2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540737" y="4192477"/>
            <a:ext cx="65157" cy="65157"/>
          </a:xfrm>
          <a:prstGeom prst="ellipse">
            <a:avLst/>
          </a:prstGeom>
          <a:noFill/>
          <a:ln w="12700" cap="flat" cmpd="sng" algn="ctr">
            <a:solidFill>
              <a:srgbClr val="62FFFF"/>
            </a:solidFill>
            <a:prstDash val="solid"/>
            <a:miter lim="800000"/>
          </a:ln>
          <a:effectLst>
            <a:glow rad="63500">
              <a:srgbClr val="4472C4">
                <a:alpha val="2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沧澜楷体" charset="-122"/>
              <a:ea typeface="沧澜楷体" charset="-122"/>
              <a:cs typeface="+mn-cs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3573309" y="4352032"/>
            <a:ext cx="1018907" cy="396937"/>
          </a:xfrm>
          <a:prstGeom prst="line">
            <a:avLst/>
          </a:prstGeom>
          <a:noFill/>
          <a:ln w="12700" cap="flat" cmpd="sng" algn="ctr">
            <a:solidFill>
              <a:srgbClr val="62FFFF"/>
            </a:solidFill>
            <a:prstDash val="solid"/>
            <a:miter lim="800000"/>
          </a:ln>
          <a:effectLst>
            <a:glow rad="63500">
              <a:srgbClr val="4472C4">
                <a:alpha val="20000"/>
              </a:srgbClr>
            </a:glow>
          </a:effectLst>
        </p:spPr>
      </p:cxnSp>
      <p:cxnSp>
        <p:nvCxnSpPr>
          <p:cNvPr id="47" name="直接连接符 46"/>
          <p:cNvCxnSpPr/>
          <p:nvPr/>
        </p:nvCxnSpPr>
        <p:spPr>
          <a:xfrm flipV="1">
            <a:off x="2161714" y="4186131"/>
            <a:ext cx="2103120" cy="843290"/>
          </a:xfrm>
          <a:prstGeom prst="line">
            <a:avLst/>
          </a:prstGeom>
          <a:noFill/>
          <a:ln w="12700" cap="flat" cmpd="sng" algn="ctr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100000">
                  <a:srgbClr val="4472C4">
                    <a:lumMod val="30000"/>
                    <a:lumOff val="70000"/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48" name="直接连接符 47"/>
          <p:cNvCxnSpPr/>
          <p:nvPr/>
        </p:nvCxnSpPr>
        <p:spPr>
          <a:xfrm>
            <a:off x="4936226" y="4304833"/>
            <a:ext cx="1043768" cy="407097"/>
          </a:xfrm>
          <a:prstGeom prst="line">
            <a:avLst/>
          </a:prstGeom>
          <a:noFill/>
          <a:ln w="12700" cap="flat" cmpd="sng" algn="ctr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100000">
                  <a:srgbClr val="4472C4">
                    <a:lumMod val="30000"/>
                    <a:lumOff val="70000"/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49" name="直接连接符 48"/>
          <p:cNvCxnSpPr/>
          <p:nvPr/>
        </p:nvCxnSpPr>
        <p:spPr>
          <a:xfrm>
            <a:off x="7677868" y="4292907"/>
            <a:ext cx="1316698" cy="355313"/>
          </a:xfrm>
          <a:prstGeom prst="line">
            <a:avLst/>
          </a:prstGeom>
          <a:noFill/>
          <a:ln w="12700" cap="flat" cmpd="sng" algn="ctr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100000">
                  <a:srgbClr val="4472C4">
                    <a:lumMod val="30000"/>
                    <a:lumOff val="70000"/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50" name="直接连接符 49"/>
          <p:cNvCxnSpPr/>
          <p:nvPr/>
        </p:nvCxnSpPr>
        <p:spPr>
          <a:xfrm flipV="1">
            <a:off x="6279233" y="4260179"/>
            <a:ext cx="1114299" cy="396937"/>
          </a:xfrm>
          <a:prstGeom prst="line">
            <a:avLst/>
          </a:prstGeom>
          <a:noFill/>
          <a:ln w="12700" cap="flat" cmpd="sng" algn="ctr">
            <a:solidFill>
              <a:srgbClr val="62FFFF"/>
            </a:solidFill>
            <a:prstDash val="solid"/>
            <a:miter lim="800000"/>
          </a:ln>
          <a:effectLst>
            <a:glow rad="63500">
              <a:srgbClr val="4472C4">
                <a:alpha val="20000"/>
              </a:srgbClr>
            </a:glow>
          </a:effectLst>
        </p:spPr>
      </p:cxnSp>
      <p:cxnSp>
        <p:nvCxnSpPr>
          <p:cNvPr id="51" name="直接连接符 50"/>
          <p:cNvCxnSpPr/>
          <p:nvPr/>
        </p:nvCxnSpPr>
        <p:spPr>
          <a:xfrm>
            <a:off x="8383143" y="4138076"/>
            <a:ext cx="1861650" cy="537935"/>
          </a:xfrm>
          <a:prstGeom prst="line">
            <a:avLst/>
          </a:prstGeom>
          <a:noFill/>
          <a:ln w="12700" cap="flat" cmpd="sng" algn="ctr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100000">
                  <a:srgbClr val="4472C4">
                    <a:lumMod val="30000"/>
                    <a:lumOff val="70000"/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grpSp>
        <p:nvGrpSpPr>
          <p:cNvPr id="58" name="组合 57"/>
          <p:cNvGrpSpPr/>
          <p:nvPr/>
        </p:nvGrpSpPr>
        <p:grpSpPr>
          <a:xfrm>
            <a:off x="2769708" y="2726362"/>
            <a:ext cx="1683385" cy="1216025"/>
            <a:chOff x="-1842743" y="1787957"/>
            <a:chExt cx="2120909" cy="1532079"/>
          </a:xfrm>
        </p:grpSpPr>
        <p:sp>
          <p:nvSpPr>
            <p:cNvPr id="59" name="矩形 58"/>
            <p:cNvSpPr/>
            <p:nvPr/>
          </p:nvSpPr>
          <p:spPr>
            <a:xfrm>
              <a:off x="-1842743" y="2274382"/>
              <a:ext cx="2120909" cy="104565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</a:rPr>
                <a:t>将数据实例化为对象</a:t>
              </a:r>
              <a:endParaRPr lang="zh-CN" altLang="en-US" sz="20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-1695975" y="1787957"/>
              <a:ext cx="1771292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一切皆为对象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106957" y="2726362"/>
            <a:ext cx="2513965" cy="842645"/>
            <a:chOff x="-2394771" y="1787957"/>
            <a:chExt cx="3167363" cy="1061655"/>
          </a:xfrm>
        </p:grpSpPr>
        <p:sp>
          <p:nvSpPr>
            <p:cNvPr id="62" name="矩形 61"/>
            <p:cNvSpPr/>
            <p:nvPr/>
          </p:nvSpPr>
          <p:spPr>
            <a:xfrm>
              <a:off x="-2394771" y="2269582"/>
              <a:ext cx="3167363" cy="5800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  <a:sym typeface="+mn-ea"/>
                </a:rPr>
                <a:t>绑定到对象的函数</a:t>
              </a:r>
              <a:endParaRPr lang="zh-CN" altLang="en-US" sz="20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  <a:sym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-1570368" y="1787957"/>
              <a:ext cx="1518478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  <a:sym typeface="+mn-ea"/>
                </a:rPr>
                <a:t>对象的方法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  <a:sym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966810" y="2726997"/>
            <a:ext cx="2343723" cy="740256"/>
            <a:chOff x="-2286766" y="1787957"/>
            <a:chExt cx="2952874" cy="932654"/>
          </a:xfrm>
        </p:grpSpPr>
        <p:sp>
          <p:nvSpPr>
            <p:cNvPr id="65" name="矩形 64"/>
            <p:cNvSpPr/>
            <p:nvPr/>
          </p:nvSpPr>
          <p:spPr>
            <a:xfrm>
              <a:off x="-2286766" y="2140581"/>
              <a:ext cx="2952874" cy="5800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prstClr val="white">
                      <a:alpha val="80000"/>
                    </a:prstClr>
                  </a:solidFill>
                  <a:latin typeface="沧澜楷体" charset="-122"/>
                  <a:ea typeface="沧澜楷体" charset="-122"/>
                  <a:cs typeface="沧澜楷体" charset="-122"/>
                </a:rPr>
                <a:t>类的实例化</a:t>
              </a:r>
              <a:endParaRPr lang="zh-CN" altLang="en-US" sz="2000" dirty="0">
                <a:solidFill>
                  <a:prstClr val="white">
                    <a:alpha val="80000"/>
                  </a:prstClr>
                </a:solidFill>
                <a:latin typeface="沧澜楷体" charset="-122"/>
                <a:ea typeface="沧澜楷体" charset="-122"/>
                <a:cs typeface="沧澜楷体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-1698375" y="1787957"/>
              <a:ext cx="1776092" cy="4864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沧澜楷体" charset="-122"/>
                  <a:ea typeface="沧澜楷体" charset="-122"/>
                </a:rPr>
                <a:t>自己创建对象</a:t>
              </a:r>
              <a:endParaRPr lang="zh-CN" altLang="en-US" sz="1600" b="1" dirty="0">
                <a:solidFill>
                  <a:prstClr val="white"/>
                </a:solidFill>
                <a:latin typeface="沧澜楷体" charset="-122"/>
                <a:ea typeface="沧澜楷体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flipH="1">
            <a:off x="3321520" y="2056983"/>
            <a:ext cx="535248" cy="535246"/>
            <a:chOff x="3795382" y="1803403"/>
            <a:chExt cx="642806" cy="642805"/>
          </a:xfrm>
        </p:grpSpPr>
        <p:sp>
          <p:nvSpPr>
            <p:cNvPr id="68" name="椭圆 67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69" name="椭圆 34"/>
            <p:cNvSpPr/>
            <p:nvPr/>
          </p:nvSpPr>
          <p:spPr>
            <a:xfrm flipH="1">
              <a:off x="3933130" y="1932699"/>
              <a:ext cx="371328" cy="384214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flipH="1">
            <a:off x="6097808" y="2056983"/>
            <a:ext cx="535248" cy="535246"/>
            <a:chOff x="3795382" y="1803403"/>
            <a:chExt cx="642806" cy="642805"/>
          </a:xfrm>
        </p:grpSpPr>
        <p:sp>
          <p:nvSpPr>
            <p:cNvPr id="71" name="椭圆 70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72" name="椭圆 39"/>
            <p:cNvSpPr/>
            <p:nvPr/>
          </p:nvSpPr>
          <p:spPr>
            <a:xfrm>
              <a:off x="3926686" y="1932700"/>
              <a:ext cx="384214" cy="384212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 flipH="1">
            <a:off x="8871047" y="2057618"/>
            <a:ext cx="535248" cy="535246"/>
            <a:chOff x="3795382" y="1803403"/>
            <a:chExt cx="642806" cy="642805"/>
          </a:xfrm>
        </p:grpSpPr>
        <p:sp>
          <p:nvSpPr>
            <p:cNvPr id="74" name="椭圆 73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75" name="椭圆 42"/>
            <p:cNvSpPr/>
            <p:nvPr/>
          </p:nvSpPr>
          <p:spPr>
            <a:xfrm>
              <a:off x="3951961" y="1932699"/>
              <a:ext cx="333663" cy="384214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36914" y="1043923"/>
            <a:ext cx="4490870" cy="606116"/>
            <a:chOff x="520218" y="437651"/>
            <a:chExt cx="5658081" cy="763651"/>
          </a:xfrm>
        </p:grpSpPr>
        <p:sp>
          <p:nvSpPr>
            <p:cNvPr id="3" name="矩形: 圆角 5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 cap="flat" cmpd="sng" algn="ctr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301959" y="437651"/>
              <a:ext cx="4876340" cy="763651"/>
              <a:chOff x="1292231" y="437651"/>
              <a:chExt cx="4876340" cy="763651"/>
            </a:xfrm>
          </p:grpSpPr>
          <p:sp>
            <p:nvSpPr>
              <p:cNvPr id="5" name="文本框 58"/>
              <p:cNvSpPr txBox="1"/>
              <p:nvPr/>
            </p:nvSpPr>
            <p:spPr>
              <a:xfrm>
                <a:off x="1292231" y="437651"/>
                <a:ext cx="3295074" cy="5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Python</a:t>
                </a:r>
                <a:r>
                  <a:rPr kumimoji="0" lang="zh-CN" altLang="en-US" sz="222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千阙行书" charset="-122"/>
                    <a:ea typeface="千阙行书" charset="-122"/>
                    <a:cs typeface="千阙行书" charset="-122"/>
                  </a:rPr>
                  <a:t>语言的特点</a:t>
                </a:r>
                <a:endParaRPr kumimoji="0" lang="zh-CN" altLang="en-US" sz="2220" b="1" i="0" u="none" strike="noStrike" kern="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千阙行书" charset="-122"/>
                  <a:ea typeface="千阙行书" charset="-122"/>
                  <a:cs typeface="千阙行书" charset="-122"/>
                </a:endParaRPr>
              </a:p>
            </p:txBody>
          </p:sp>
          <p:sp>
            <p:nvSpPr>
              <p:cNvPr id="6" name="文本框 59"/>
              <p:cNvSpPr txBox="1"/>
              <p:nvPr/>
            </p:nvSpPr>
            <p:spPr>
              <a:xfrm>
                <a:off x="1292231" y="902086"/>
                <a:ext cx="4876340" cy="29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沧澜楷体" charset="-122"/>
                    <a:ea typeface="沧澜楷体" charset="-122"/>
                    <a:cs typeface="沧澜楷体" charset="-122"/>
                  </a:rPr>
                  <a:t>面向对象编程</a:t>
                </a:r>
                <a:endParaRPr kumimoji="0" lang="zh-CN" altLang="en-US" sz="9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沧澜楷体" charset="-122"/>
                  <a:ea typeface="沧澜楷体" charset="-122"/>
                  <a:cs typeface="沧澜楷体" charset="-122"/>
                </a:endParaRPr>
              </a:p>
            </p:txBody>
          </p:sp>
        </p:grpSp>
        <p:sp>
          <p:nvSpPr>
            <p:cNvPr id="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72576" tIns="36288" rIns="72576" bIns="3628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1" grpId="0" bldLvl="0" animBg="1"/>
      <p:bldP spid="42" grpId="0" bldLvl="0" animBg="1"/>
      <p:bldP spid="44" grpId="0" bldLvl="0" animBg="1"/>
      <p:bldP spid="45" grpId="0" bldLvl="0" animBg="1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演示</Application>
  <PresentationFormat>自定义</PresentationFormat>
  <Paragraphs>168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5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Calibri</vt:lpstr>
      <vt:lpstr>Helvetica Neue</vt:lpstr>
      <vt:lpstr>华文细黑</vt:lpstr>
      <vt:lpstr>Hannotate SC Regular</vt:lpstr>
      <vt:lpstr>沧澜楷体</vt:lpstr>
      <vt:lpstr>Agency FB</vt:lpstr>
      <vt:lpstr>苹方-简</vt:lpstr>
      <vt:lpstr>微软雅黑</vt:lpstr>
      <vt:lpstr>Arial</vt:lpstr>
      <vt:lpstr>锐字锐线俏皮简1.0</vt:lpstr>
      <vt:lpstr>汉仪菱心体简</vt:lpstr>
      <vt:lpstr>宋体</vt:lpstr>
      <vt:lpstr>Arial Unicode MS</vt:lpstr>
      <vt:lpstr>微软雅黑</vt:lpstr>
      <vt:lpstr>手札体-简</vt:lpstr>
      <vt:lpstr>娃娃体-繁</vt:lpstr>
      <vt:lpstr>娃娃体-简</vt:lpstr>
      <vt:lpstr>千阙行书</vt:lpstr>
      <vt:lpstr>芒果慕斯</vt:lpstr>
      <vt:lpstr>华文中宋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category>http://www.1ppt.com</cp:category>
  <cp:lastModifiedBy>shishaokang</cp:lastModifiedBy>
  <cp:revision>1389</cp:revision>
  <dcterms:created xsi:type="dcterms:W3CDTF">2021-05-18T04:12:43Z</dcterms:created>
  <dcterms:modified xsi:type="dcterms:W3CDTF">2021-05-18T04:12:43Z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  <property fmtid="{D5CDD505-2E9C-101B-9397-08002B2CF9AE}" pid="4" name="KSOProductBuildVer">
    <vt:lpwstr>2052-3.6.0.5672</vt:lpwstr>
  </property>
</Properties>
</file>