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18-Nov-24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43506"/>
            <a:ext cx="9144000" cy="785494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Mini Project Title</a:t>
            </a:r>
            <a:br>
              <a:rPr lang="en-US" sz="4000" dirty="0">
                <a:solidFill>
                  <a:srgbClr val="FF0000"/>
                </a:solidFill>
              </a:rPr>
            </a:br>
            <a:br>
              <a:rPr lang="en-US" sz="4000" dirty="0">
                <a:solidFill>
                  <a:srgbClr val="FF0000"/>
                </a:solidFill>
              </a:rPr>
            </a:br>
            <a:br>
              <a:rPr lang="en-US" sz="5400" dirty="0"/>
            </a:br>
            <a:r>
              <a:rPr lang="en-US" sz="3200" dirty="0"/>
              <a:t>(Name of All group members)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724400"/>
            <a:ext cx="8305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Supervisor Name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 XXX</a:t>
            </a:r>
            <a:endParaRPr lang="en-US" sz="2800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52401" y="762000"/>
            <a:ext cx="88391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20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College logo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Literature/ Related Work</a:t>
            </a:r>
          </a:p>
          <a:p>
            <a:r>
              <a:rPr lang="en-US" dirty="0"/>
              <a:t>Methodology/Proposed Work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  <a:p>
            <a:r>
              <a:rPr lang="en-US" dirty="0">
                <a:solidFill>
                  <a:srgbClr val="FF0000"/>
                </a:solidFill>
              </a:rPr>
              <a:t>Future Scope*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B68D-5019-BCA0-5123-10FC7926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1800" b="1" dirty="0"/>
              <a:t>1.All slides should be black and white</a:t>
            </a:r>
            <a:br>
              <a:rPr lang="en-IN" sz="1800" b="1" dirty="0"/>
            </a:br>
            <a:r>
              <a:rPr lang="en-IN" sz="1800" b="1" dirty="0"/>
              <a:t>2. Heading Size 16 Times new Roman </a:t>
            </a:r>
            <a:br>
              <a:rPr lang="en-IN" sz="1800" b="1" dirty="0"/>
            </a:br>
            <a:r>
              <a:rPr lang="en-IN" sz="1800" b="1" dirty="0"/>
              <a:t>3.  Text Size 12 Times new roman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4D628-5EAF-BE6C-1167-033A06FDA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559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64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Mini Project Title   (Name of All group members)</vt:lpstr>
      <vt:lpstr>Table of Content</vt:lpstr>
      <vt:lpstr>1.All slides should be black and white 2. Heading Size 16 Times new Roman  3.  Text Size 12 Times new roman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Title (Name of All the Authors)</dc:title>
  <dc:creator>Welcome</dc:creator>
  <cp:lastModifiedBy>Madan Pachori</cp:lastModifiedBy>
  <cp:revision>19</cp:revision>
  <dcterms:created xsi:type="dcterms:W3CDTF">2006-08-16T00:00:00Z</dcterms:created>
  <dcterms:modified xsi:type="dcterms:W3CDTF">2024-11-18T09:46:58Z</dcterms:modified>
</cp:coreProperties>
</file>