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2" type="body"/>
          </p:nvPr>
        </p:nvSpPr>
        <p:spPr>
          <a:xfrm>
            <a:off x="5102350" y="520625"/>
            <a:ext cx="3447600" cy="10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700"/>
              <a:t>Добрый день! </a:t>
            </a:r>
            <a:endParaRPr sz="37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75" y="793925"/>
            <a:ext cx="3555650" cy="35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4641375" y="2388550"/>
            <a:ext cx="4502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Этот qr ведет на файлы нашей игры!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110975" y="5488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 + геймплей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750" y="1343550"/>
            <a:ext cx="2649750" cy="32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8775"/>
            <a:ext cx="2589000" cy="33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87850" y="18007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Всем спасибо за внимание!!!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