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91" r:id="rId3"/>
    <p:sldId id="286" r:id="rId4"/>
    <p:sldId id="293" r:id="rId5"/>
    <p:sldId id="292" r:id="rId6"/>
    <p:sldId id="294" r:id="rId7"/>
    <p:sldId id="295" r:id="rId8"/>
    <p:sldId id="296" r:id="rId9"/>
    <p:sldId id="2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499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0C5DF4C-A931-4623-A375-8051DA23DB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02C9BFD-80E3-4711-A685-956FEA09B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137AD0-3506-4E3A-8840-3E0336F0E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AF5B2-A858-4A2D-AB8C-A327CD10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31/12/2021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518801-4E38-4636-B131-3502A219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DDF67-E8B0-43C1-B780-82381B83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1952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4552959-436E-4EDF-966F-D81CA95A95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E7CC215-6BCE-4063-9143-40665B0A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424ED-076A-411A-9E4E-F68563876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CEA98-0253-4F82-982C-1E856457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31/12/2021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EEB58E-9A4A-40D1-827F-1136B832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1DD2FC-C3EB-40A4-84B4-A0877333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9506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5394E-ECD0-4E96-B083-FC6D99CB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94C113-FD67-41F5-86C0-7F44D6528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748968-C6BF-407D-A729-115666322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EEC909-1FD1-49DC-9411-A44F6ED79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EAF9F2-0E90-4250-A7FE-52550FD4E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A947CF-1886-4E10-A2DE-4F8FCBE2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31/12/2021</a:t>
            </a:fld>
            <a:endParaRPr lang="en-HK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31F78E-2345-4A37-9C32-823D400F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2BEE8C-E9F9-4EE2-B6E1-91F700A7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2368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82ACC-D53B-4116-8B7D-C165FBFB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A67D08-B68B-4DCC-8317-C950AB69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31/12/2021</a:t>
            </a:fld>
            <a:endParaRPr lang="en-HK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75D53A-B4BC-48AF-9B32-D26A1ADA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73360E-43A5-4FA0-93D2-10260F83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3814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2B8392-70BE-4774-9961-803F6A31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31/12/2021</a:t>
            </a:fld>
            <a:endParaRPr lang="en-HK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1AF5D8-E755-4E21-A127-D6416AF4E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AD6163-31EB-4581-8479-8D025150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3743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B632F-8680-47CD-85CF-18B4C09F5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C8661A-8D39-4017-B7EC-47584B509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F6DD17-B856-4613-A4A9-D148D2C6C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B67629-9298-45BF-B403-35032428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31/12/2021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5C8DB0-5176-464A-AC7D-AAF8B455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3C82BC-E26E-4D00-B0E9-696C884A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2813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38A84-DED4-4C8D-BA91-5ABB206A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81DEDD-A51C-4705-BE8A-735215430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6284FB-C1DD-44FA-B9D7-133292C19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EA7BEF-D1FF-49A3-9D2F-836D5F09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31/12/2021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F2B2BE-B1E2-4192-8128-3FA1BBCC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276DFE-51B9-4796-B39F-384A22E8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9666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91101-CC98-497C-AD7B-712FB870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61E248-DC7C-43E5-AA71-B9C9DBEC3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5C8C7-934F-4700-9E1C-963AEF63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31/12/2021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F1A943-2A31-4C71-A920-9D875D35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9B3D0E-A686-498C-8E84-67AFBA22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4650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B6512D-A5F3-49E9-801C-3FAE91DDD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477FAE-DDFA-4F6B-907D-18C2132C3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CF4C23-A61C-4A2D-BBDA-5A58BC11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31/12/2021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147A37-A90E-4686-A0F3-A8621934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BCEB93-55EB-4BA8-A7B7-895B5831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5998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001630-8885-412C-BF77-15706CE3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03DB0D-925F-414B-B6C4-93A7D24DD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FCD8E4-7C5D-4712-8E41-6231AB28E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00ADB-E45B-426D-9730-C9268C39E7AA}" type="datetimeFigureOut">
              <a:rPr lang="en-HK" smtClean="0"/>
              <a:t>31/12/2021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4E34E7-D496-49FF-ADB3-F202A9861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6FB0E8-2921-46CC-853E-06FE0F106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1794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DBA67727-A593-4D1C-91A6-5C2F1778D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zh-CN" dirty="0" err="1"/>
              <a:t>Nikomon</a:t>
            </a:r>
            <a:r>
              <a:rPr lang="en-US" altLang="zh-CN" dirty="0"/>
              <a:t> Report</a:t>
            </a:r>
            <a:endParaRPr lang="en-HK" dirty="0"/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928150A0-F3F0-4714-9696-D3830B149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828378"/>
          </a:xfrm>
        </p:spPr>
        <p:txBody>
          <a:bodyPr>
            <a:normAutofit/>
          </a:bodyPr>
          <a:lstStyle/>
          <a:p>
            <a:r>
              <a:rPr lang="zh-CN" altLang="en-US" dirty="0"/>
              <a:t>赵云龙</a:t>
            </a:r>
            <a:endParaRPr lang="en-US" altLang="zh-CN" dirty="0"/>
          </a:p>
          <a:p>
            <a:r>
              <a:rPr lang="zh-CN" altLang="en-US" dirty="0"/>
              <a:t>杜昊澄</a:t>
            </a:r>
            <a:endParaRPr lang="en-US" altLang="zh-CN" dirty="0"/>
          </a:p>
          <a:p>
            <a:r>
              <a:rPr lang="zh-CN" altLang="en-US" dirty="0"/>
              <a:t>吴一凡</a:t>
            </a:r>
            <a:endParaRPr lang="en-US" altLang="zh-CN" dirty="0"/>
          </a:p>
          <a:p>
            <a:r>
              <a:rPr lang="zh-CN" altLang="en-US" dirty="0"/>
              <a:t>金冬阳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309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95202" y="562432"/>
            <a:ext cx="660159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主要内容</a:t>
            </a:r>
          </a:p>
          <a:p>
            <a:pPr marL="914400" lvl="2" indent="0" algn="l">
              <a:buNone/>
            </a:pPr>
            <a:endParaRPr lang="en-US" altLang="zh-CN" sz="3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 algn="l">
              <a:buNone/>
            </a:pPr>
            <a:r>
              <a:rPr lang="zh-CN" alt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一、</a:t>
            </a:r>
            <a:r>
              <a:rPr lang="zh-CN" alt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基础功能展示</a:t>
            </a:r>
            <a:endParaRPr lang="en-US" altLang="zh-CN" sz="3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 algn="l">
              <a:buNone/>
            </a:pPr>
            <a:r>
              <a:rPr lang="zh-CN" alt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二、</a:t>
            </a:r>
            <a:r>
              <a:rPr lang="zh-CN" alt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优秀设计：</a:t>
            </a:r>
            <a:endParaRPr lang="en-US" altLang="zh-CN" sz="3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914400" lvl="2" indent="0" algn="l">
              <a:buNone/>
            </a:pPr>
            <a:r>
              <a:rPr lang="en-US" altLang="zh-CN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	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① </a:t>
            </a: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Battle System</a:t>
            </a:r>
          </a:p>
          <a:p>
            <a:pPr marL="914400" lvl="2" indent="0" algn="l">
              <a:buNone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	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② </a:t>
            </a: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UI Manager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 algn="l">
              <a:buNone/>
            </a:pPr>
            <a:r>
              <a:rPr lang="zh-CN" alt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三、更多功能</a:t>
            </a:r>
            <a:endParaRPr lang="en-US" altLang="zh-CN" sz="3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 algn="l">
              <a:buNone/>
            </a:pPr>
            <a:r>
              <a:rPr lang="zh-CN" alt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四、</a:t>
            </a:r>
            <a:endParaRPr lang="en-US" altLang="zh-CN" sz="3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66021147-219C-4A96-87FE-48B2DE358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77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C9C4205-18C5-45BE-9642-63AE77DF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Requirements</a:t>
            </a:r>
            <a:endParaRPr lang="en-HK" sz="4000" dirty="0">
              <a:solidFill>
                <a:schemeClr val="bg1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A8B7CBF-36C9-4B3B-8FA7-F8AF7679C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3792"/>
            <a:ext cx="10515600" cy="4351338"/>
          </a:xfrm>
        </p:spPr>
        <p:txBody>
          <a:bodyPr/>
          <a:lstStyle/>
          <a:p>
            <a:r>
              <a:rPr lang="zh-CN" altLang="en-US" dirty="0"/>
              <a:t>宝可梦</a:t>
            </a:r>
            <a:endParaRPr lang="en-US" altLang="zh-CN" dirty="0"/>
          </a:p>
          <a:p>
            <a:pPr lvl="1"/>
            <a:r>
              <a:rPr lang="zh-CN" altLang="en-US" dirty="0"/>
              <a:t>我们做了</a:t>
            </a:r>
            <a:r>
              <a:rPr lang="en-US" altLang="zh-CN" dirty="0"/>
              <a:t>29</a:t>
            </a:r>
            <a:r>
              <a:rPr lang="zh-CN" altLang="en-US" dirty="0"/>
              <a:t>只宝可梦</a:t>
            </a:r>
            <a:endParaRPr lang="en-US" altLang="zh-CN" dirty="0"/>
          </a:p>
          <a:p>
            <a:pPr lvl="1"/>
            <a:r>
              <a:rPr lang="zh-CN" altLang="en-US" dirty="0"/>
              <a:t>每只宝可梦都有</a:t>
            </a:r>
            <a:r>
              <a:rPr lang="en-US" altLang="zh-CN" dirty="0"/>
              <a:t>HP</a:t>
            </a:r>
            <a:r>
              <a:rPr lang="zh-CN" altLang="en-US" dirty="0"/>
              <a:t>，</a:t>
            </a:r>
            <a:r>
              <a:rPr lang="en-US" altLang="zh-CN" dirty="0"/>
              <a:t>ATK</a:t>
            </a:r>
            <a:r>
              <a:rPr lang="zh-CN" altLang="en-US" dirty="0"/>
              <a:t>，</a:t>
            </a:r>
            <a:r>
              <a:rPr lang="en-US" altLang="zh-CN" dirty="0"/>
              <a:t>DEF</a:t>
            </a:r>
            <a:r>
              <a:rPr lang="zh-CN" altLang="en-US" dirty="0"/>
              <a:t>，</a:t>
            </a:r>
            <a:r>
              <a:rPr lang="en-US" altLang="zh-CN" dirty="0"/>
              <a:t>SPA</a:t>
            </a:r>
            <a:r>
              <a:rPr lang="zh-CN" altLang="en-US" dirty="0"/>
              <a:t>，</a:t>
            </a:r>
            <a:r>
              <a:rPr lang="en-US" altLang="zh-CN" dirty="0"/>
              <a:t>SPD</a:t>
            </a:r>
            <a:r>
              <a:rPr lang="zh-CN" altLang="en-US" dirty="0"/>
              <a:t>，</a:t>
            </a:r>
            <a:r>
              <a:rPr lang="en-US" altLang="zh-CN" dirty="0"/>
              <a:t>SPE</a:t>
            </a:r>
            <a:r>
              <a:rPr lang="zh-CN" altLang="en-US" dirty="0"/>
              <a:t>六种属性，属性高低由到宝可梦的种族值、个体值和努力值还有等级决定</a:t>
            </a:r>
            <a:endParaRPr lang="en-US" altLang="zh-CN" dirty="0"/>
          </a:p>
          <a:p>
            <a:pPr lvl="1"/>
            <a:r>
              <a:rPr lang="zh-CN" altLang="en-US" dirty="0"/>
              <a:t>我们设计了</a:t>
            </a:r>
            <a:r>
              <a:rPr lang="en-US" altLang="zh-CN" dirty="0"/>
              <a:t>40</a:t>
            </a:r>
            <a:r>
              <a:rPr lang="zh-CN" altLang="en-US" dirty="0"/>
              <a:t>多个技能，包括了属性克制，六种异常状态的赋予，场地状态变化，属性变化包括“双倍奉还”等特殊技能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6F154E8-77F3-45D6-9576-8E20B061A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624" y="4455681"/>
            <a:ext cx="6508376" cy="244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7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66021147-219C-4A96-87FE-48B2DE358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77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C9C4205-18C5-45BE-9642-63AE77DF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Requirements</a:t>
            </a:r>
            <a:endParaRPr lang="en-HK" sz="4000" dirty="0">
              <a:solidFill>
                <a:schemeClr val="bg1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A8B7CBF-36C9-4B3B-8FA7-F8AF7679C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3792"/>
            <a:ext cx="10515600" cy="4351338"/>
          </a:xfrm>
        </p:spPr>
        <p:txBody>
          <a:bodyPr/>
          <a:lstStyle/>
          <a:p>
            <a:r>
              <a:rPr lang="zh-CN" altLang="en-US" dirty="0"/>
              <a:t>游戏内容</a:t>
            </a:r>
            <a:endParaRPr lang="en-US" altLang="zh-CN" dirty="0"/>
          </a:p>
          <a:p>
            <a:r>
              <a:rPr lang="zh-CN" altLang="en-US" dirty="0"/>
              <a:t>我们实现了理论上</a:t>
            </a:r>
            <a:r>
              <a:rPr lang="en-US" altLang="zh-CN" dirty="0" err="1"/>
              <a:t>NvN</a:t>
            </a:r>
            <a:r>
              <a:rPr lang="zh-CN" altLang="en-US" dirty="0"/>
              <a:t>的战斗，但是屏幕上只装得下</a:t>
            </a:r>
            <a:r>
              <a:rPr lang="en-US" altLang="zh-CN" dirty="0"/>
              <a:t>3V3</a:t>
            </a:r>
            <a:r>
              <a:rPr lang="zh-CN" altLang="en-US" dirty="0"/>
              <a:t>，当然了</a:t>
            </a:r>
            <a:r>
              <a:rPr lang="en-US" altLang="zh-CN" dirty="0"/>
              <a:t>1v1</a:t>
            </a:r>
            <a:r>
              <a:rPr lang="zh-CN" altLang="en-US" dirty="0"/>
              <a:t>也是可以的。</a:t>
            </a:r>
            <a:endParaRPr lang="en-US" altLang="zh-CN" dirty="0"/>
          </a:p>
          <a:p>
            <a:pPr lvl="1"/>
            <a:r>
              <a:rPr lang="zh-CN" altLang="en-US" dirty="0"/>
              <a:t>我们将战斗场景和冒险场景完美融合在了一起（开始战斗的时候不会有），这是宝可梦系列游戏没有实现过的</a:t>
            </a:r>
            <a:endParaRPr lang="en-US" altLang="zh-CN" dirty="0"/>
          </a:p>
          <a:p>
            <a:pPr lvl="1"/>
            <a:r>
              <a:rPr lang="zh-CN" altLang="en-US" dirty="0"/>
              <a:t>战斗播报员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战斗结果：经验加成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PVE</a:t>
            </a:r>
            <a:r>
              <a:rPr lang="zh-CN" altLang="en-US" dirty="0"/>
              <a:t>和</a:t>
            </a:r>
            <a:r>
              <a:rPr lang="zh-CN" altLang="en-US" b="1" dirty="0"/>
              <a:t>本地联机</a:t>
            </a:r>
            <a:r>
              <a:rPr lang="en-US" altLang="zh-CN" dirty="0"/>
              <a:t>PVP</a:t>
            </a:r>
          </a:p>
        </p:txBody>
      </p:sp>
    </p:spTree>
    <p:extLst>
      <p:ext uri="{BB962C8B-B14F-4D97-AF65-F5344CB8AC3E}">
        <p14:creationId xmlns:p14="http://schemas.microsoft.com/office/powerpoint/2010/main" val="374097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66021147-219C-4A96-87FE-48B2DE358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77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C9C4205-18C5-45BE-9642-63AE77DF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Requirements</a:t>
            </a:r>
            <a:endParaRPr lang="en-HK" sz="4000" dirty="0">
              <a:solidFill>
                <a:schemeClr val="bg1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A8B7CBF-36C9-4B3B-8FA7-F8AF7679C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3792"/>
            <a:ext cx="10515600" cy="4351338"/>
          </a:xfrm>
        </p:spPr>
        <p:txBody>
          <a:bodyPr/>
          <a:lstStyle/>
          <a:p>
            <a:r>
              <a:rPr lang="zh-CN" altLang="en-US" dirty="0"/>
              <a:t>游戏场景</a:t>
            </a:r>
            <a:endParaRPr lang="en-US" altLang="zh-CN" dirty="0"/>
          </a:p>
          <a:p>
            <a:pPr lvl="1"/>
            <a:r>
              <a:rPr lang="zh-CN" altLang="en-US" dirty="0"/>
              <a:t>我们复刻了整个湖畔（南科大元素）</a:t>
            </a:r>
            <a:endParaRPr lang="en-US" altLang="zh-CN" dirty="0"/>
          </a:p>
          <a:p>
            <a:pPr lvl="1"/>
            <a:r>
              <a:rPr lang="zh-CN" altLang="en-US" dirty="0"/>
              <a:t>商店</a:t>
            </a:r>
            <a:endParaRPr lang="en-US" altLang="zh-CN" dirty="0"/>
          </a:p>
          <a:p>
            <a:pPr lvl="1"/>
            <a:r>
              <a:rPr lang="zh-CN" altLang="en-US" dirty="0"/>
              <a:t>宝可梦图鉴</a:t>
            </a:r>
            <a:endParaRPr lang="en-US" altLang="zh-CN" dirty="0"/>
          </a:p>
          <a:p>
            <a:pPr lvl="1"/>
            <a:r>
              <a:rPr lang="en-US" altLang="zh-CN" dirty="0"/>
              <a:t>NPC</a:t>
            </a:r>
          </a:p>
          <a:p>
            <a:pPr lvl="1"/>
            <a:r>
              <a:rPr lang="zh-CN" altLang="en-US" dirty="0"/>
              <a:t>冒险场景</a:t>
            </a:r>
            <a:endParaRPr lang="en-US" altLang="zh-CN" dirty="0"/>
          </a:p>
          <a:p>
            <a:r>
              <a:rPr lang="zh-CN" altLang="en-US" dirty="0"/>
              <a:t>大量的创新的尝试</a:t>
            </a:r>
            <a:r>
              <a:rPr lang="en-US" altLang="zh-CN" dirty="0"/>
              <a:t>(</a:t>
            </a:r>
            <a:r>
              <a:rPr lang="zh-CN" altLang="en-US" dirty="0"/>
              <a:t>多语言支持、对话系统的加入等等</a:t>
            </a:r>
            <a:r>
              <a:rPr lang="en-US" altLang="zh-CN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3798447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36118" y="1216856"/>
            <a:ext cx="711976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主要内容</a:t>
            </a:r>
          </a:p>
          <a:p>
            <a:pPr marL="914400" lvl="2" indent="0" algn="l">
              <a:buNone/>
            </a:pPr>
            <a:endParaRPr lang="en-US" altLang="zh-CN" sz="3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 algn="l">
              <a:buNone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一、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基础功能展示</a:t>
            </a:r>
            <a:endParaRPr lang="en-US" altLang="zh-CN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 algn="l">
              <a:buNone/>
            </a:pPr>
            <a:r>
              <a:rPr lang="zh-CN" alt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二、</a:t>
            </a:r>
            <a:r>
              <a:rPr lang="zh-CN" alt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优秀设计：</a:t>
            </a:r>
            <a:endParaRPr lang="en-US" altLang="zh-CN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914400" lvl="2" indent="0" algn="l">
              <a:buNone/>
            </a:pPr>
            <a:r>
              <a:rPr lang="en-US" altLang="zh-CN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	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① </a:t>
            </a: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Battle System(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空中楼阁</a:t>
            </a: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)</a:t>
            </a:r>
          </a:p>
          <a:p>
            <a:pPr marL="914400" lvl="2" indent="0" algn="l">
              <a:buNone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	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② </a:t>
            </a: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UI Framework(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一步一脚印</a:t>
            </a: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)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 algn="l">
              <a:buNone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三、更多功能</a:t>
            </a:r>
            <a:endParaRPr lang="en-US" altLang="zh-CN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 algn="l">
              <a:buNone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四、</a:t>
            </a:r>
            <a:endParaRPr lang="en-US" altLang="zh-CN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467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66021147-219C-4A96-87FE-48B2DE358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77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C9C4205-18C5-45BE-9642-63AE77DF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Battle System</a:t>
            </a:r>
            <a:endParaRPr lang="en-HK" sz="4000" dirty="0">
              <a:solidFill>
                <a:schemeClr val="bg1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A8B7CBF-36C9-4B3B-8FA7-F8AF7679C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3792"/>
            <a:ext cx="10515600" cy="4351338"/>
          </a:xfrm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7097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66021147-219C-4A96-87FE-48B2DE358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77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C9C4205-18C5-45BE-9642-63AE77DF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UI Framework</a:t>
            </a:r>
            <a:endParaRPr lang="en-HK" sz="4000" dirty="0">
              <a:solidFill>
                <a:schemeClr val="bg1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A8B7CBF-36C9-4B3B-8FA7-F8AF7679C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3792"/>
            <a:ext cx="10515600" cy="4351338"/>
          </a:xfrm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1839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36118" y="1216856"/>
            <a:ext cx="71197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主要内容</a:t>
            </a:r>
          </a:p>
          <a:p>
            <a:pPr marL="914400" lvl="2" indent="0" algn="l">
              <a:buNone/>
            </a:pPr>
            <a:endParaRPr lang="en-US" altLang="zh-CN" sz="3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 algn="l">
              <a:buNone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一、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基础功能展示</a:t>
            </a:r>
            <a:endParaRPr lang="en-US" altLang="zh-CN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 algn="l">
              <a:buNone/>
            </a:pPr>
            <a:r>
              <a: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二、</a:t>
            </a:r>
            <a:r>
              <a: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优秀设计：</a:t>
            </a:r>
            <a:endParaRPr lang="en-US" altLang="zh-CN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914400" lvl="2" indent="0" algn="l">
              <a:buNone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	</a:t>
            </a:r>
            <a:r>
              <a:rPr lang="zh-CN" altLang="en-US" sz="2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① </a:t>
            </a:r>
            <a:r>
              <a:rPr lang="en-US" altLang="zh-CN" sz="2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Battle System(</a:t>
            </a:r>
            <a:r>
              <a:rPr lang="zh-CN" altLang="en-US" sz="2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空中楼阁</a:t>
            </a:r>
            <a:r>
              <a:rPr lang="en-US" altLang="zh-CN" sz="2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)</a:t>
            </a:r>
          </a:p>
          <a:p>
            <a:pPr marL="914400" lvl="2" indent="0" algn="l">
              <a:buNone/>
            </a:pPr>
            <a:r>
              <a:rPr lang="en-US" altLang="zh-CN" sz="2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	</a:t>
            </a:r>
            <a:r>
              <a:rPr lang="zh-CN" altLang="en-US" sz="2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② </a:t>
            </a:r>
            <a:r>
              <a:rPr lang="en-US" altLang="zh-CN" sz="2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UI Framework(</a:t>
            </a:r>
            <a:r>
              <a:rPr lang="zh-CN" altLang="en-US" sz="2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一步一脚印</a:t>
            </a:r>
            <a:r>
              <a:rPr lang="en-US" altLang="zh-CN" sz="2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)</a:t>
            </a:r>
            <a:endParaRPr lang="zh-CN" altLang="en-US" sz="2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 algn="l">
              <a:buNone/>
            </a:pPr>
            <a:r>
              <a:rPr lang="zh-CN" alt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三、更多功能</a:t>
            </a:r>
            <a:endParaRPr lang="en-US" altLang="zh-CN" sz="3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2" indent="0" algn="l">
              <a:buNone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四、</a:t>
            </a:r>
            <a:endParaRPr lang="en-US" altLang="zh-CN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5117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306</Words>
  <Application>Microsoft Office PowerPoint</Application>
  <PresentationFormat>宽屏</PresentationFormat>
  <Paragraphs>53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楷体</vt:lpstr>
      <vt:lpstr>Arial</vt:lpstr>
      <vt:lpstr>Calibri</vt:lpstr>
      <vt:lpstr>Calibri Light</vt:lpstr>
      <vt:lpstr>Office 主题​​</vt:lpstr>
      <vt:lpstr>Nikomon Report</vt:lpstr>
      <vt:lpstr>PowerPoint 演示文稿</vt:lpstr>
      <vt:lpstr>Requirements</vt:lpstr>
      <vt:lpstr>Requirements</vt:lpstr>
      <vt:lpstr>Requirements</vt:lpstr>
      <vt:lpstr>PowerPoint 演示文稿</vt:lpstr>
      <vt:lpstr>Battle System</vt:lpstr>
      <vt:lpstr>UI Framework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活力朝气模板</dc:title>
  <dc:creator>SUSTech heyStudio</dc:creator>
  <cp:lastModifiedBy>赵 云龙</cp:lastModifiedBy>
  <cp:revision>14</cp:revision>
  <dcterms:created xsi:type="dcterms:W3CDTF">2019-10-15T12:38:53Z</dcterms:created>
  <dcterms:modified xsi:type="dcterms:W3CDTF">2021-12-31T04:29:06Z</dcterms:modified>
</cp:coreProperties>
</file>