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64" r:id="rId3"/>
    <p:sldId id="257" r:id="rId4"/>
    <p:sldId id="258" r:id="rId5"/>
    <p:sldId id="260" r:id="rId6"/>
    <p:sldId id="259" r:id="rId7"/>
    <p:sldId id="261" r:id="rId8"/>
    <p:sldId id="262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D3D4B80-EF3B-4A40-878D-E7309A0BD04A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87C75D5-2A56-4C66-AFBF-784E8D869D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845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4B80-EF3B-4A40-878D-E7309A0BD04A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5D5-2A56-4C66-AFBF-784E8D869D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639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4B80-EF3B-4A40-878D-E7309A0BD04A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5D5-2A56-4C66-AFBF-784E8D869D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641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4B80-EF3B-4A40-878D-E7309A0BD04A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5D5-2A56-4C66-AFBF-784E8D869DA7}" type="slidenum">
              <a:rPr lang="en-ID" smtClean="0"/>
              <a:t>‹#›</a:t>
            </a:fld>
            <a:endParaRPr lang="en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8263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4B80-EF3B-4A40-878D-E7309A0BD04A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5D5-2A56-4C66-AFBF-784E8D869D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7963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4B80-EF3B-4A40-878D-E7309A0BD04A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5D5-2A56-4C66-AFBF-784E8D869D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771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4B80-EF3B-4A40-878D-E7309A0BD04A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5D5-2A56-4C66-AFBF-784E8D869D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0570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4B80-EF3B-4A40-878D-E7309A0BD04A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5D5-2A56-4C66-AFBF-784E8D869D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7843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4B80-EF3B-4A40-878D-E7309A0BD04A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5D5-2A56-4C66-AFBF-784E8D869D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340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4B80-EF3B-4A40-878D-E7309A0BD04A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5D5-2A56-4C66-AFBF-784E8D869D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110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4B80-EF3B-4A40-878D-E7309A0BD04A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5D5-2A56-4C66-AFBF-784E8D869D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764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4B80-EF3B-4A40-878D-E7309A0BD04A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5D5-2A56-4C66-AFBF-784E8D869D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291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4B80-EF3B-4A40-878D-E7309A0BD04A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5D5-2A56-4C66-AFBF-784E8D869D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035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4B80-EF3B-4A40-878D-E7309A0BD04A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5D5-2A56-4C66-AFBF-784E8D869D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565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4B80-EF3B-4A40-878D-E7309A0BD04A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5D5-2A56-4C66-AFBF-784E8D869D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490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4B80-EF3B-4A40-878D-E7309A0BD04A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5D5-2A56-4C66-AFBF-784E8D869D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783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4B80-EF3B-4A40-878D-E7309A0BD04A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5D5-2A56-4C66-AFBF-784E8D869D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28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4B80-EF3B-4A40-878D-E7309A0BD04A}" type="datetimeFigureOut">
              <a:rPr lang="en-ID" smtClean="0"/>
              <a:t>30/06/2022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75D5-2A56-4C66-AFBF-784E8D869D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3869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1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9A3D1D-517F-4954-B4CB-591239EE4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266" y="502085"/>
            <a:ext cx="35707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PENGEMBANGAN SISTEM INFORMASI</a:t>
            </a:r>
            <a:r>
              <a:rPr kumimoji="0" lang="hi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MANAGEMENT SYSTEM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MyUbsi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US" alt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MENGGUNAKAN </a:t>
            </a:r>
            <a:r>
              <a:rPr kumimoji="0" lang="hi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CODEIGNITER)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3EAB61C3-0F01-4A3B-B256-ED4E94F9E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821" y="1692959"/>
            <a:ext cx="2741613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A9AB9C-31CB-408C-9456-01A4A2C00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376" y="5380855"/>
            <a:ext cx="401629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Dosen pengampu matakuliah: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ACHMAD BAROQAH POHAN, M.KOM</a:t>
            </a:r>
            <a:endParaRPr kumimoji="0" lang="hi-I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3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7F2CB2-AEC0-4812-B41A-84C8A8EEF269}"/>
              </a:ext>
            </a:extLst>
          </p:cNvPr>
          <p:cNvSpPr txBox="1"/>
          <p:nvPr/>
        </p:nvSpPr>
        <p:spPr>
          <a:xfrm>
            <a:off x="4937760" y="568455"/>
            <a:ext cx="378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Nama </a:t>
            </a:r>
            <a:r>
              <a:rPr lang="en-US" sz="2400" dirty="0" err="1"/>
              <a:t>Kelompok</a:t>
            </a:r>
            <a:endParaRPr lang="en-ID" sz="2400" dirty="0"/>
          </a:p>
        </p:txBody>
      </p:sp>
      <p:pic>
        <p:nvPicPr>
          <p:cNvPr id="5" name="Graphic 4" descr="Dance">
            <a:extLst>
              <a:ext uri="{FF2B5EF4-FFF2-40B4-BE49-F238E27FC236}">
                <a16:creationId xmlns:a16="http://schemas.microsoft.com/office/drawing/2014/main" id="{F85F56EA-FFE2-476E-820E-2B8E74BEA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0560" y="342087"/>
            <a:ext cx="914400" cy="914400"/>
          </a:xfrm>
          <a:prstGeom prst="rect">
            <a:avLst/>
          </a:prstGeom>
        </p:spPr>
      </p:pic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29625785-48FA-422F-A12C-65C0B3C3C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7692" y="4580207"/>
            <a:ext cx="914400" cy="914400"/>
          </a:xfrm>
          <a:prstGeom prst="rect">
            <a:avLst/>
          </a:prstGeom>
        </p:spPr>
      </p:pic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A9DB64BF-4E23-4998-97DE-B4D532337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5151" y="2971800"/>
            <a:ext cx="914400" cy="914400"/>
          </a:xfrm>
          <a:prstGeom prst="rect">
            <a:avLst/>
          </a:prstGeom>
        </p:spPr>
      </p:pic>
      <p:pic>
        <p:nvPicPr>
          <p:cNvPr id="10" name="Graphic 9" descr="Man">
            <a:extLst>
              <a:ext uri="{FF2B5EF4-FFF2-40B4-BE49-F238E27FC236}">
                <a16:creationId xmlns:a16="http://schemas.microsoft.com/office/drawing/2014/main" id="{845EE8AB-E09B-49AC-9C2C-7C5459E76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3428" y="1508760"/>
            <a:ext cx="914400" cy="914400"/>
          </a:xfrm>
          <a:prstGeom prst="rect">
            <a:avLst/>
          </a:prstGeom>
        </p:spPr>
      </p:pic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F1EA7FBB-BFD6-4808-86A4-C3ACEE1A0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6794" y="4580207"/>
            <a:ext cx="914400" cy="914400"/>
          </a:xfrm>
          <a:prstGeom prst="rect">
            <a:avLst/>
          </a:prstGeom>
        </p:spPr>
      </p:pic>
      <p:pic>
        <p:nvPicPr>
          <p:cNvPr id="12" name="Graphic 11" descr="Man">
            <a:extLst>
              <a:ext uri="{FF2B5EF4-FFF2-40B4-BE49-F238E27FC236}">
                <a16:creationId xmlns:a16="http://schemas.microsoft.com/office/drawing/2014/main" id="{A5832458-B1C5-4543-AA97-6C54AB473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5692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Man">
            <a:extLst>
              <a:ext uri="{FF2B5EF4-FFF2-40B4-BE49-F238E27FC236}">
                <a16:creationId xmlns:a16="http://schemas.microsoft.com/office/drawing/2014/main" id="{ADE8418C-5DB5-4B4B-8FEA-1976D63D4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6794" y="150876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5423B6-6330-4514-B157-060FB9B95399}"/>
              </a:ext>
            </a:extLst>
          </p:cNvPr>
          <p:cNvSpPr txBox="1"/>
          <p:nvPr/>
        </p:nvSpPr>
        <p:spPr>
          <a:xfrm>
            <a:off x="3249635" y="1781294"/>
            <a:ext cx="246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/>
              <a:t>Tarohkim</a:t>
            </a:r>
            <a:r>
              <a:rPr lang="en-ID" b="1" dirty="0"/>
              <a:t>   : 12200547</a:t>
            </a:r>
            <a:endParaRPr lang="en-ID" dirty="0"/>
          </a:p>
          <a:p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7DD114-9FD5-463D-922A-1CF75121C1C5}"/>
              </a:ext>
            </a:extLst>
          </p:cNvPr>
          <p:cNvSpPr txBox="1"/>
          <p:nvPr/>
        </p:nvSpPr>
        <p:spPr>
          <a:xfrm>
            <a:off x="7775914" y="1705653"/>
            <a:ext cx="2461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/>
              <a:t>Rafi </a:t>
            </a:r>
            <a:r>
              <a:rPr lang="en-ID" b="1" dirty="0" err="1"/>
              <a:t>zakariya</a:t>
            </a:r>
            <a:endParaRPr lang="en-ID" b="1" dirty="0"/>
          </a:p>
          <a:p>
            <a:pPr algn="ctr"/>
            <a:r>
              <a:rPr lang="en-ID" b="1" dirty="0"/>
              <a:t>12217039</a:t>
            </a:r>
            <a:endParaRPr lang="en-ID" dirty="0"/>
          </a:p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CA6BB2-29D6-4E30-971A-E349299F06E6}"/>
              </a:ext>
            </a:extLst>
          </p:cNvPr>
          <p:cNvSpPr txBox="1"/>
          <p:nvPr/>
        </p:nvSpPr>
        <p:spPr>
          <a:xfrm>
            <a:off x="7775915" y="3275035"/>
            <a:ext cx="2461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 err="1"/>
              <a:t>Syarif</a:t>
            </a:r>
            <a:r>
              <a:rPr lang="en-ID" b="1" dirty="0"/>
              <a:t> </a:t>
            </a:r>
            <a:r>
              <a:rPr lang="en-ID" b="1" dirty="0" err="1"/>
              <a:t>durrahman</a:t>
            </a:r>
            <a:r>
              <a:rPr lang="en-ID" b="1" dirty="0"/>
              <a:t> 12201206</a:t>
            </a:r>
            <a:endParaRPr lang="en-ID" dirty="0"/>
          </a:p>
          <a:p>
            <a:pPr algn="ctr"/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06FEE5-AB05-455F-AD61-72D49F8A3334}"/>
              </a:ext>
            </a:extLst>
          </p:cNvPr>
          <p:cNvSpPr txBox="1"/>
          <p:nvPr/>
        </p:nvSpPr>
        <p:spPr>
          <a:xfrm>
            <a:off x="7795845" y="4852741"/>
            <a:ext cx="2461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 err="1"/>
              <a:t>Rizq</a:t>
            </a:r>
            <a:r>
              <a:rPr lang="en-ID" b="1" dirty="0"/>
              <a:t> </a:t>
            </a:r>
            <a:r>
              <a:rPr lang="en-ID" b="1" dirty="0" err="1"/>
              <a:t>mahia</a:t>
            </a:r>
            <a:r>
              <a:rPr lang="en-ID" b="1" dirty="0"/>
              <a:t> </a:t>
            </a:r>
            <a:r>
              <a:rPr lang="en-ID" b="1" dirty="0" err="1"/>
              <a:t>rachman</a:t>
            </a:r>
            <a:r>
              <a:rPr lang="en-ID" b="1" dirty="0"/>
              <a:t> 12217019</a:t>
            </a:r>
            <a:endParaRPr lang="en-ID" dirty="0"/>
          </a:p>
          <a:p>
            <a:pPr algn="ctr"/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7241A-E472-49A8-8C44-7D99AA241D96}"/>
              </a:ext>
            </a:extLst>
          </p:cNvPr>
          <p:cNvSpPr txBox="1"/>
          <p:nvPr/>
        </p:nvSpPr>
        <p:spPr>
          <a:xfrm>
            <a:off x="3263703" y="3178799"/>
            <a:ext cx="246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 err="1"/>
              <a:t>Ferdyan</a:t>
            </a:r>
            <a:r>
              <a:rPr lang="en-ID" b="1" dirty="0"/>
              <a:t> </a:t>
            </a:r>
            <a:r>
              <a:rPr lang="en-ID" b="1" dirty="0" err="1"/>
              <a:t>azly</a:t>
            </a:r>
            <a:r>
              <a:rPr lang="en-ID" b="1" dirty="0"/>
              <a:t> </a:t>
            </a:r>
            <a:r>
              <a:rPr lang="en-ID" b="1" dirty="0" err="1"/>
              <a:t>wahyudi</a:t>
            </a:r>
            <a:r>
              <a:rPr lang="en-ID" b="1" dirty="0"/>
              <a:t>  12201134</a:t>
            </a:r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FD5DDE-9966-4CDF-A640-CF3231E8AD41}"/>
              </a:ext>
            </a:extLst>
          </p:cNvPr>
          <p:cNvSpPr txBox="1"/>
          <p:nvPr/>
        </p:nvSpPr>
        <p:spPr>
          <a:xfrm>
            <a:off x="3249635" y="4717257"/>
            <a:ext cx="2461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 err="1"/>
              <a:t>Rahdyan</a:t>
            </a:r>
            <a:r>
              <a:rPr lang="en-ID" b="1" dirty="0"/>
              <a:t> </a:t>
            </a:r>
            <a:r>
              <a:rPr lang="en-ID" b="1" dirty="0" err="1"/>
              <a:t>patitising</a:t>
            </a:r>
            <a:r>
              <a:rPr lang="en-ID" b="1" dirty="0"/>
              <a:t> </a:t>
            </a:r>
            <a:r>
              <a:rPr lang="en-ID" b="1" dirty="0" err="1"/>
              <a:t>titah</a:t>
            </a:r>
            <a:r>
              <a:rPr lang="en-ID" b="1" dirty="0"/>
              <a:t> 12201178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5165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7653885-3F77-4E9A-8824-9EBB91C1F707}"/>
              </a:ext>
            </a:extLst>
          </p:cNvPr>
          <p:cNvSpPr/>
          <p:nvPr/>
        </p:nvSpPr>
        <p:spPr>
          <a:xfrm>
            <a:off x="2570087" y="1839370"/>
            <a:ext cx="1152000" cy="111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Graphic 3" descr="Single gear">
            <a:extLst>
              <a:ext uri="{FF2B5EF4-FFF2-40B4-BE49-F238E27FC236}">
                <a16:creationId xmlns:a16="http://schemas.microsoft.com/office/drawing/2014/main" id="{D0F89BE9-7CBF-464A-AAC0-CF5D1A7BB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9487" y="1895525"/>
            <a:ext cx="1033200" cy="1033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E0FD940-F8DD-4A9F-A7EE-4A42964C092A}"/>
              </a:ext>
            </a:extLst>
          </p:cNvPr>
          <p:cNvSpPr/>
          <p:nvPr/>
        </p:nvSpPr>
        <p:spPr>
          <a:xfrm>
            <a:off x="4307586" y="3669321"/>
            <a:ext cx="1315328" cy="12684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0FF4D2-CFD7-4208-8BAB-5D70DD91B8A3}"/>
              </a:ext>
            </a:extLst>
          </p:cNvPr>
          <p:cNvSpPr/>
          <p:nvPr/>
        </p:nvSpPr>
        <p:spPr>
          <a:xfrm>
            <a:off x="5889674" y="1575582"/>
            <a:ext cx="1622473" cy="15028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E8875209-C6B4-47C6-9878-3190FEC22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3249" y="3814691"/>
            <a:ext cx="1044000" cy="10440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E33C7BF0-9853-45AA-9454-E04DF29571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3710" y="1880363"/>
            <a:ext cx="914400" cy="9144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8C6F327-E499-4A08-AE1A-1E918BFA83E7}"/>
              </a:ext>
            </a:extLst>
          </p:cNvPr>
          <p:cNvSpPr/>
          <p:nvPr/>
        </p:nvSpPr>
        <p:spPr>
          <a:xfrm>
            <a:off x="7758333" y="3390636"/>
            <a:ext cx="2187525" cy="21098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Graphic 12" descr="Statistics">
            <a:extLst>
              <a:ext uri="{FF2B5EF4-FFF2-40B4-BE49-F238E27FC236}">
                <a16:creationId xmlns:a16="http://schemas.microsoft.com/office/drawing/2014/main" id="{01C820DD-4E50-4255-BC23-2FF149D91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0095" y="3781540"/>
            <a:ext cx="1224000" cy="1224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0C81F7-FCBF-42F3-A43E-EDF469C89302}"/>
              </a:ext>
            </a:extLst>
          </p:cNvPr>
          <p:cNvSpPr txBox="1"/>
          <p:nvPr/>
        </p:nvSpPr>
        <p:spPr>
          <a:xfrm>
            <a:off x="2392629" y="1192930"/>
            <a:ext cx="162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52DC07-FA3A-45F8-AB5C-C7448EA2EA05}"/>
              </a:ext>
            </a:extLst>
          </p:cNvPr>
          <p:cNvSpPr txBox="1"/>
          <p:nvPr/>
        </p:nvSpPr>
        <p:spPr>
          <a:xfrm>
            <a:off x="4154013" y="5047192"/>
            <a:ext cx="162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Teori</a:t>
            </a:r>
            <a:endParaRPr lang="en-ID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B08AD-2855-4074-BEAC-6D5236049ABC}"/>
              </a:ext>
            </a:extLst>
          </p:cNvPr>
          <p:cNvSpPr txBox="1"/>
          <p:nvPr/>
        </p:nvSpPr>
        <p:spPr>
          <a:xfrm>
            <a:off x="5889674" y="779931"/>
            <a:ext cx="172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Codeigniter</a:t>
            </a:r>
            <a:endParaRPr lang="en-ID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8B8CFE-AADF-4699-9EA4-DCC9BD69C4A2}"/>
              </a:ext>
            </a:extLst>
          </p:cNvPr>
          <p:cNvSpPr txBox="1"/>
          <p:nvPr/>
        </p:nvSpPr>
        <p:spPr>
          <a:xfrm>
            <a:off x="7863840" y="2794763"/>
            <a:ext cx="20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ahnschrift Condensed" panose="020B0502040204020203" pitchFamily="34" charset="0"/>
              </a:rPr>
              <a:t>PEMBAHASAN</a:t>
            </a:r>
            <a:endParaRPr lang="en-ID" sz="2000" b="1" dirty="0">
              <a:latin typeface="Bahnschrift Condensed" panose="020B0502040204020203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8F620D-50FA-4B88-B1D7-66B5419BDF6E}"/>
              </a:ext>
            </a:extLst>
          </p:cNvPr>
          <p:cNvCxnSpPr>
            <a:cxnSpLocks/>
          </p:cNvCxnSpPr>
          <p:nvPr/>
        </p:nvCxnSpPr>
        <p:spPr>
          <a:xfrm>
            <a:off x="3530991" y="2794763"/>
            <a:ext cx="968224" cy="10199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5FA975-9B3C-4C28-878E-776CA8341E03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7274541" y="2858385"/>
            <a:ext cx="804148" cy="8412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CB1C0B-8546-4F45-8113-DEF678B14045}"/>
              </a:ext>
            </a:extLst>
          </p:cNvPr>
          <p:cNvCxnSpPr>
            <a:endCxn id="6" idx="3"/>
          </p:cNvCxnSpPr>
          <p:nvPr/>
        </p:nvCxnSpPr>
        <p:spPr>
          <a:xfrm flipV="1">
            <a:off x="5331655" y="2858385"/>
            <a:ext cx="795625" cy="9563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11038F7-E598-4A4C-A177-D5F2A11A676A}"/>
              </a:ext>
            </a:extLst>
          </p:cNvPr>
          <p:cNvSpPr/>
          <p:nvPr/>
        </p:nvSpPr>
        <p:spPr>
          <a:xfrm>
            <a:off x="9679733" y="634930"/>
            <a:ext cx="1504081" cy="15028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1120EE-8F28-4F8E-93E7-CC5B6CF2CE77}"/>
              </a:ext>
            </a:extLst>
          </p:cNvPr>
          <p:cNvCxnSpPr>
            <a:cxnSpLocks/>
            <a:stCxn id="11" idx="7"/>
            <a:endCxn id="27" idx="4"/>
          </p:cNvCxnSpPr>
          <p:nvPr/>
        </p:nvCxnSpPr>
        <p:spPr>
          <a:xfrm flipV="1">
            <a:off x="9625502" y="2137826"/>
            <a:ext cx="806272" cy="15617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Open folder">
            <a:extLst>
              <a:ext uri="{FF2B5EF4-FFF2-40B4-BE49-F238E27FC236}">
                <a16:creationId xmlns:a16="http://schemas.microsoft.com/office/drawing/2014/main" id="{2D3C8B3B-9AC1-47F1-935E-D64651F952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9981" y="908917"/>
            <a:ext cx="971446" cy="9714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23E63A2-CDD8-4EBF-8A83-5280E4335E74}"/>
              </a:ext>
            </a:extLst>
          </p:cNvPr>
          <p:cNvSpPr txBox="1"/>
          <p:nvPr/>
        </p:nvSpPr>
        <p:spPr>
          <a:xfrm>
            <a:off x="9373727" y="62274"/>
            <a:ext cx="218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Laporan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86644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C607E3B-6CCC-4FBA-827A-C1123EC04F55}"/>
              </a:ext>
            </a:extLst>
          </p:cNvPr>
          <p:cNvSpPr/>
          <p:nvPr/>
        </p:nvSpPr>
        <p:spPr>
          <a:xfrm>
            <a:off x="1339438" y="2437200"/>
            <a:ext cx="1291219" cy="1220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Graphic 2" descr="Single gear">
            <a:extLst>
              <a:ext uri="{FF2B5EF4-FFF2-40B4-BE49-F238E27FC236}">
                <a16:creationId xmlns:a16="http://schemas.microsoft.com/office/drawing/2014/main" id="{E7028B98-1828-4B8B-9BF2-E65F7F87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8447" y="2530800"/>
            <a:ext cx="1033200" cy="103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D30FA7-3A6E-4DCE-954E-70E84CE238E2}"/>
              </a:ext>
            </a:extLst>
          </p:cNvPr>
          <p:cNvSpPr txBox="1"/>
          <p:nvPr/>
        </p:nvSpPr>
        <p:spPr>
          <a:xfrm>
            <a:off x="570472" y="682874"/>
            <a:ext cx="2672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Dasar </a:t>
            </a:r>
            <a:r>
              <a:rPr lang="en-US" sz="3600" dirty="0" err="1"/>
              <a:t>Pembuatan</a:t>
            </a:r>
            <a:r>
              <a:rPr lang="en-US" sz="3600" dirty="0"/>
              <a:t> Website</a:t>
            </a:r>
            <a:endParaRPr lang="en-ID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C5144-450A-4AA3-8B0E-CFCF39452F26}"/>
              </a:ext>
            </a:extLst>
          </p:cNvPr>
          <p:cNvSpPr txBox="1"/>
          <p:nvPr/>
        </p:nvSpPr>
        <p:spPr>
          <a:xfrm>
            <a:off x="3446585" y="309488"/>
            <a:ext cx="7971692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ID" sz="2400" dirty="0"/>
          </a:p>
          <a:p>
            <a:pPr lvl="0" algn="ctr"/>
            <a:endParaRPr lang="en-ID" sz="3200" dirty="0"/>
          </a:p>
          <a:p>
            <a:r>
              <a:rPr lang="en-ID" sz="2400" b="1" i="0" dirty="0" err="1">
                <a:effectLst/>
                <a:latin typeface="Raleway" pitchFamily="2" charset="0"/>
              </a:rPr>
              <a:t>Kemajuan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teknologi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informasi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saat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ini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fungsinya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sudah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merambah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ke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berbagai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bidang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baik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pemerintahan</a:t>
            </a:r>
            <a:r>
              <a:rPr lang="en-ID" sz="2400" b="1" i="0" dirty="0">
                <a:effectLst/>
                <a:latin typeface="Arial" panose="020B0604020202020204" pitchFamily="34" charset="0"/>
              </a:rPr>
              <a:t>,</a:t>
            </a:r>
            <a:r>
              <a:rPr lang="en-ID" sz="2400" b="1" i="0" dirty="0">
                <a:effectLst/>
                <a:latin typeface="Raleway" pitchFamily="2" charset="0"/>
              </a:rPr>
              <a:t> </a:t>
            </a:r>
            <a:r>
              <a:rPr lang="en-ID" sz="2400" b="1" i="0" dirty="0" err="1">
                <a:effectLst/>
                <a:latin typeface="Raleway" pitchFamily="2" charset="0"/>
              </a:rPr>
              <a:t>kesehatan</a:t>
            </a:r>
            <a:r>
              <a:rPr lang="en-ID" sz="2400" b="1" i="0" dirty="0">
                <a:effectLst/>
                <a:latin typeface="Arial" panose="020B0604020202020204" pitchFamily="34" charset="0"/>
              </a:rPr>
              <a:t>,</a:t>
            </a:r>
            <a:r>
              <a:rPr lang="en-ID" sz="2400" b="1" i="0" dirty="0">
                <a:effectLst/>
                <a:latin typeface="Raleway" pitchFamily="2" charset="0"/>
              </a:rPr>
              <a:t> </a:t>
            </a:r>
            <a:r>
              <a:rPr lang="en-ID" sz="2400" b="1" i="0" dirty="0" err="1">
                <a:effectLst/>
                <a:latin typeface="Raleway" pitchFamily="2" charset="0"/>
              </a:rPr>
              <a:t>perbankan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termasuk</a:t>
            </a:r>
            <a:r>
              <a:rPr lang="en-ID" sz="2400" b="1" i="0" dirty="0">
                <a:effectLst/>
                <a:latin typeface="Raleway" pitchFamily="2" charset="0"/>
              </a:rPr>
              <a:t> di </a:t>
            </a:r>
            <a:r>
              <a:rPr lang="en-ID" sz="2400" b="1" i="0" dirty="0" err="1">
                <a:effectLst/>
                <a:latin typeface="Raleway" pitchFamily="2" charset="0"/>
              </a:rPr>
              <a:t>dalamnya</a:t>
            </a:r>
            <a:r>
              <a:rPr lang="en-ID" sz="2400" b="1" i="0" dirty="0">
                <a:effectLst/>
                <a:latin typeface="Raleway" pitchFamily="2" charset="0"/>
              </a:rPr>
              <a:t> pada </a:t>
            </a:r>
            <a:r>
              <a:rPr lang="en-ID" sz="2400" b="1" i="0" dirty="0" err="1">
                <a:effectLst/>
                <a:latin typeface="Raleway" pitchFamily="2" charset="0"/>
              </a:rPr>
              <a:t>bidang</a:t>
            </a:r>
            <a:r>
              <a:rPr lang="en-ID" sz="2400" b="1" dirty="0"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pendidikan</a:t>
            </a:r>
            <a:r>
              <a:rPr lang="en-ID" sz="2400" b="1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ID" sz="2400" b="1" i="0" dirty="0">
                <a:effectLst/>
                <a:latin typeface="Raleway" pitchFamily="2" charset="0"/>
              </a:rPr>
              <a:t> </a:t>
            </a:r>
          </a:p>
          <a:p>
            <a:r>
              <a:rPr lang="en-ID" sz="2400" b="1" i="0" dirty="0" err="1">
                <a:effectLst/>
                <a:latin typeface="Raleway" pitchFamily="2" charset="0"/>
              </a:rPr>
              <a:t>Sekolah</a:t>
            </a:r>
            <a:r>
              <a:rPr lang="en-ID" sz="2400" b="1" i="0" dirty="0">
                <a:effectLst/>
                <a:latin typeface="Raleway" pitchFamily="2" charset="0"/>
              </a:rPr>
              <a:t>/UNIVERSITAS </a:t>
            </a:r>
            <a:r>
              <a:rPr lang="en-ID" sz="2400" b="1" i="0" dirty="0" err="1">
                <a:effectLst/>
                <a:latin typeface="Raleway" pitchFamily="2" charset="0"/>
              </a:rPr>
              <a:t>sebagai</a:t>
            </a:r>
            <a:r>
              <a:rPr lang="en-ID" sz="2400" b="1" i="0" dirty="0">
                <a:effectLst/>
                <a:latin typeface="Raleway" pitchFamily="2" charset="0"/>
              </a:rPr>
              <a:t> salah </a:t>
            </a:r>
            <a:r>
              <a:rPr lang="en-ID" sz="2400" b="1" i="0" dirty="0" err="1">
                <a:effectLst/>
                <a:latin typeface="Raleway" pitchFamily="2" charset="0"/>
              </a:rPr>
              <a:t>satu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institusi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pendidikan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tidak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terlepas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dari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pengaruh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perkembangan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teknologi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informasi</a:t>
            </a:r>
            <a:r>
              <a:rPr lang="en-ID" sz="2400" b="1" i="0" dirty="0">
                <a:effectLst/>
                <a:latin typeface="Arial" panose="020B0604020202020204" pitchFamily="34" charset="0"/>
              </a:rPr>
              <a:t>.</a:t>
            </a:r>
            <a:r>
              <a:rPr lang="en-ID" sz="2400" b="1" i="0" dirty="0">
                <a:effectLst/>
                <a:latin typeface="Raleway" pitchFamily="2" charset="0"/>
              </a:rPr>
              <a:t> </a:t>
            </a:r>
          </a:p>
          <a:p>
            <a:r>
              <a:rPr lang="en-ID" sz="2400" b="1" i="0" dirty="0" err="1">
                <a:effectLst/>
                <a:latin typeface="Raleway" pitchFamily="2" charset="0"/>
              </a:rPr>
              <a:t>Komunikasi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antar</a:t>
            </a:r>
            <a:r>
              <a:rPr lang="en-ID" sz="2400" b="1" i="0" dirty="0">
                <a:effectLst/>
                <a:latin typeface="Raleway" pitchFamily="2" charset="0"/>
              </a:rPr>
              <a:t>  Universitas</a:t>
            </a:r>
            <a:r>
              <a:rPr lang="en-ID" sz="2400" b="1" i="0" dirty="0">
                <a:effectLst/>
                <a:latin typeface="Arial" panose="020B0604020202020204" pitchFamily="34" charset="0"/>
              </a:rPr>
              <a:t>,</a:t>
            </a:r>
            <a:r>
              <a:rPr lang="en-ID" sz="2400" b="1" i="0" dirty="0">
                <a:effectLst/>
                <a:latin typeface="Raleway" pitchFamily="2" charset="0"/>
              </a:rPr>
              <a:t> </a:t>
            </a:r>
            <a:r>
              <a:rPr lang="en-ID" sz="2400" b="1" dirty="0" err="1">
                <a:latin typeface="Raleway" pitchFamily="2" charset="0"/>
              </a:rPr>
              <a:t>d</a:t>
            </a:r>
            <a:r>
              <a:rPr lang="en-ID" sz="2400" b="1" i="0" dirty="0" err="1">
                <a:effectLst/>
                <a:latin typeface="Raleway" pitchFamily="2" charset="0"/>
              </a:rPr>
              <a:t>osen</a:t>
            </a:r>
            <a:r>
              <a:rPr lang="en-ID" sz="2400" b="1" i="0" dirty="0">
                <a:effectLst/>
                <a:latin typeface="Arial" panose="020B0604020202020204" pitchFamily="34" charset="0"/>
              </a:rPr>
              <a:t>,</a:t>
            </a:r>
            <a:r>
              <a:rPr lang="en-ID" sz="2400" b="1" i="0" dirty="0">
                <a:effectLst/>
                <a:latin typeface="Raleway" pitchFamily="2" charset="0"/>
              </a:rPr>
              <a:t> orang </a:t>
            </a:r>
            <a:r>
              <a:rPr lang="en-ID" sz="2400" b="1" i="0" dirty="0" err="1">
                <a:effectLst/>
                <a:latin typeface="Raleway" pitchFamily="2" charset="0"/>
              </a:rPr>
              <a:t>tua</a:t>
            </a:r>
            <a:r>
              <a:rPr lang="en-ID" sz="2400" b="1" i="0" dirty="0">
                <a:effectLst/>
                <a:latin typeface="Raleway" pitchFamily="2" charset="0"/>
              </a:rPr>
              <a:t> dan </a:t>
            </a:r>
            <a:r>
              <a:rPr lang="en-ID" sz="2400" b="1" i="0" dirty="0" err="1">
                <a:effectLst/>
                <a:latin typeface="Raleway" pitchFamily="2" charset="0"/>
              </a:rPr>
              <a:t>mahasiswa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menjadi</a:t>
            </a:r>
            <a:r>
              <a:rPr lang="en-ID" sz="2400" b="1" i="0" dirty="0">
                <a:effectLst/>
                <a:latin typeface="Raleway" pitchFamily="2" charset="0"/>
              </a:rPr>
              <a:t> salah </a:t>
            </a:r>
            <a:r>
              <a:rPr lang="en-ID" sz="2400" b="1" i="0" dirty="0" err="1">
                <a:effectLst/>
                <a:latin typeface="Raleway" pitchFamily="2" charset="0"/>
              </a:rPr>
              <a:t>satu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fokus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perhatian</a:t>
            </a:r>
            <a:r>
              <a:rPr lang="en-ID" sz="2400" b="1" i="0" dirty="0">
                <a:effectLst/>
                <a:latin typeface="Raleway" pitchFamily="2" charset="0"/>
              </a:rPr>
              <a:t> para </a:t>
            </a:r>
            <a:r>
              <a:rPr lang="en-ID" sz="2400" b="1" i="0" dirty="0" err="1">
                <a:effectLst/>
                <a:latin typeface="Raleway" pitchFamily="2" charset="0"/>
              </a:rPr>
              <a:t>pengelola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institusi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pendidikan</a:t>
            </a:r>
            <a:r>
              <a:rPr lang="en-ID" sz="2400" b="1" i="0" dirty="0">
                <a:effectLst/>
                <a:latin typeface="Arial" panose="020B0604020202020204" pitchFamily="34" charset="0"/>
              </a:rPr>
              <a:t>,</a:t>
            </a:r>
            <a:r>
              <a:rPr lang="en-ID" sz="2400" b="1" i="0" dirty="0">
                <a:effectLst/>
                <a:latin typeface="Raleway" pitchFamily="2" charset="0"/>
              </a:rPr>
              <a:t> salah </a:t>
            </a:r>
            <a:r>
              <a:rPr lang="en-ID" sz="2400" b="1" i="0" dirty="0" err="1">
                <a:effectLst/>
                <a:latin typeface="Raleway" pitchFamily="2" charset="0"/>
              </a:rPr>
              <a:t>satunya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yaitu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dengan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cara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membangun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sebuah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pelayanan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sistem</a:t>
            </a:r>
            <a:r>
              <a:rPr lang="en-ID" sz="2400" b="1" i="0" dirty="0">
                <a:effectLst/>
                <a:latin typeface="Raleway" pitchFamily="2" charset="0"/>
              </a:rPr>
              <a:t> </a:t>
            </a:r>
            <a:r>
              <a:rPr lang="en-ID" sz="2400" b="1" i="0" dirty="0" err="1">
                <a:effectLst/>
                <a:latin typeface="Raleway" pitchFamily="2" charset="0"/>
              </a:rPr>
              <a:t>informasi</a:t>
            </a:r>
            <a:r>
              <a:rPr lang="en-ID" sz="2400" b="1" i="0" dirty="0">
                <a:effectLst/>
                <a:latin typeface="Arial" panose="020B0604020202020204" pitchFamily="34" charset="0"/>
              </a:rPr>
              <a:t>.</a:t>
            </a:r>
            <a:br>
              <a:rPr lang="en-ID" sz="2400" b="1" dirty="0"/>
            </a:br>
            <a:endParaRPr lang="en-ID" sz="2400" b="1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99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7B832D6-AC32-4468-9836-ACA448F0062F}"/>
              </a:ext>
            </a:extLst>
          </p:cNvPr>
          <p:cNvSpPr/>
          <p:nvPr/>
        </p:nvSpPr>
        <p:spPr>
          <a:xfrm>
            <a:off x="839373" y="2363372"/>
            <a:ext cx="1622473" cy="15028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D7068623-35AA-471F-B9B4-3E2AAFD6F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3409" y="2668153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74F099-F678-4F5E-AADD-486F2FB003FF}"/>
              </a:ext>
            </a:extLst>
          </p:cNvPr>
          <p:cNvSpPr txBox="1"/>
          <p:nvPr/>
        </p:nvSpPr>
        <p:spPr>
          <a:xfrm>
            <a:off x="686637" y="1361601"/>
            <a:ext cx="2295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Website</a:t>
            </a:r>
            <a:endParaRPr lang="en-ID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EF199-291C-4EAE-AAED-60C9392C081D}"/>
              </a:ext>
            </a:extLst>
          </p:cNvPr>
          <p:cNvSpPr txBox="1"/>
          <p:nvPr/>
        </p:nvSpPr>
        <p:spPr>
          <a:xfrm>
            <a:off x="3502855" y="731520"/>
            <a:ext cx="734333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ID" sz="3200" dirty="0"/>
          </a:p>
          <a:p>
            <a:pPr lvl="0"/>
            <a:endParaRPr lang="en-ID" sz="3200" dirty="0"/>
          </a:p>
          <a:p>
            <a:r>
              <a:rPr lang="en-ID" sz="2800" dirty="0"/>
              <a:t>Website </a:t>
            </a:r>
            <a:r>
              <a:rPr lang="en-ID" sz="2800" dirty="0" err="1"/>
              <a:t>merupakan</a:t>
            </a:r>
            <a:r>
              <a:rPr lang="en-ID" sz="2800" dirty="0"/>
              <a:t> </a:t>
            </a:r>
            <a:r>
              <a:rPr lang="en-ID" sz="2800" dirty="0" err="1"/>
              <a:t>kumpulan</a:t>
            </a:r>
            <a:r>
              <a:rPr lang="en-ID" sz="2800" dirty="0"/>
              <a:t> </a:t>
            </a:r>
            <a:r>
              <a:rPr lang="en-ID" sz="2800" dirty="0" err="1"/>
              <a:t>halaman</a:t>
            </a:r>
            <a:r>
              <a:rPr lang="en-ID" sz="2800" dirty="0"/>
              <a:t> web yang </a:t>
            </a:r>
            <a:r>
              <a:rPr lang="en-ID" sz="2800" dirty="0" err="1"/>
              <a:t>saling</a:t>
            </a:r>
            <a:r>
              <a:rPr lang="en-ID" sz="2800" dirty="0"/>
              <a:t> </a:t>
            </a:r>
            <a:r>
              <a:rPr lang="en-ID" sz="2800" dirty="0" err="1"/>
              <a:t>terhubung</a:t>
            </a:r>
            <a:r>
              <a:rPr lang="en-ID" sz="2800" dirty="0"/>
              <a:t> dan</a:t>
            </a:r>
          </a:p>
          <a:p>
            <a:r>
              <a:rPr lang="en-ID" sz="2800" dirty="0"/>
              <a:t>file-</a:t>
            </a:r>
            <a:r>
              <a:rPr lang="en-ID" sz="2800" dirty="0" err="1"/>
              <a:t>filenya</a:t>
            </a:r>
            <a:r>
              <a:rPr lang="en-ID" sz="2800" dirty="0"/>
              <a:t> </a:t>
            </a:r>
            <a:r>
              <a:rPr lang="en-ID" sz="2800" dirty="0" err="1"/>
              <a:t>saling</a:t>
            </a:r>
            <a:r>
              <a:rPr lang="en-ID" sz="2800" dirty="0"/>
              <a:t> </a:t>
            </a:r>
            <a:r>
              <a:rPr lang="en-ID" sz="2800" dirty="0" err="1"/>
              <a:t>terkait</a:t>
            </a:r>
            <a:r>
              <a:rPr lang="en-ID" sz="2800" dirty="0"/>
              <a:t>. Web </a:t>
            </a:r>
            <a:r>
              <a:rPr lang="en-ID" sz="2800" dirty="0" err="1"/>
              <a:t>terdiri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page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halaman</a:t>
            </a:r>
            <a:r>
              <a:rPr lang="en-ID" sz="2800" dirty="0"/>
              <a:t>, dan </a:t>
            </a:r>
            <a:r>
              <a:rPr lang="en-ID" sz="2800" dirty="0" err="1"/>
              <a:t>kumpulan</a:t>
            </a:r>
            <a:endParaRPr lang="en-ID" sz="2800" dirty="0"/>
          </a:p>
          <a:p>
            <a:r>
              <a:rPr lang="en-ID" sz="2800" dirty="0" err="1"/>
              <a:t>halaman</a:t>
            </a:r>
            <a:r>
              <a:rPr lang="en-ID" sz="2800" dirty="0"/>
              <a:t> yang </a:t>
            </a:r>
            <a:r>
              <a:rPr lang="en-ID" sz="2800" dirty="0" err="1"/>
              <a:t>dinamakan</a:t>
            </a:r>
            <a:r>
              <a:rPr lang="en-ID" sz="2800" dirty="0"/>
              <a:t> homepage. Homepage </a:t>
            </a:r>
            <a:r>
              <a:rPr lang="en-ID" sz="2800" dirty="0" err="1"/>
              <a:t>berada</a:t>
            </a:r>
            <a:r>
              <a:rPr lang="en-ID" sz="2800" dirty="0"/>
              <a:t> pada </a:t>
            </a:r>
            <a:r>
              <a:rPr lang="en-ID" sz="2800" dirty="0" err="1"/>
              <a:t>posisi</a:t>
            </a:r>
            <a:r>
              <a:rPr lang="en-ID" sz="2800" dirty="0"/>
              <a:t> </a:t>
            </a:r>
            <a:r>
              <a:rPr lang="en-ID" sz="2800" dirty="0" err="1"/>
              <a:t>teratas</a:t>
            </a:r>
            <a:r>
              <a:rPr lang="en-ID" sz="2800" dirty="0"/>
              <a:t>,</a:t>
            </a:r>
          </a:p>
          <a:p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halaman</a:t>
            </a:r>
            <a:r>
              <a:rPr lang="en-ID" sz="2800" dirty="0"/>
              <a:t> - </a:t>
            </a:r>
            <a:r>
              <a:rPr lang="en-ID" sz="2800" dirty="0" err="1"/>
              <a:t>halaman</a:t>
            </a:r>
            <a:r>
              <a:rPr lang="en-ID" sz="2800" dirty="0"/>
              <a:t> </a:t>
            </a:r>
            <a:r>
              <a:rPr lang="en-ID" sz="2800" dirty="0" err="1"/>
              <a:t>terkait</a:t>
            </a:r>
            <a:r>
              <a:rPr lang="en-ID" sz="2800" dirty="0"/>
              <a:t> </a:t>
            </a:r>
            <a:r>
              <a:rPr lang="en-ID" sz="2800" dirty="0" err="1"/>
              <a:t>berada</a:t>
            </a:r>
            <a:r>
              <a:rPr lang="en-ID" sz="2800" dirty="0"/>
              <a:t> di </a:t>
            </a:r>
            <a:r>
              <a:rPr lang="en-ID" sz="2800" dirty="0" err="1"/>
              <a:t>bawahnya</a:t>
            </a:r>
            <a:r>
              <a:rPr lang="en-ID" sz="2800" dirty="0"/>
              <a:t>. </a:t>
            </a:r>
            <a:r>
              <a:rPr lang="en-ID" sz="2800" dirty="0" err="1"/>
              <a:t>Biasanya</a:t>
            </a:r>
            <a:r>
              <a:rPr lang="en-ID" sz="2800" dirty="0"/>
              <a:t> </a:t>
            </a:r>
            <a:r>
              <a:rPr lang="en-ID" sz="2800" dirty="0" err="1"/>
              <a:t>setiap</a:t>
            </a:r>
            <a:r>
              <a:rPr lang="en-ID" sz="2800" dirty="0"/>
              <a:t> </a:t>
            </a:r>
            <a:r>
              <a:rPr lang="en-ID" sz="2800" dirty="0" err="1"/>
              <a:t>halaman</a:t>
            </a:r>
            <a:endParaRPr lang="en-ID" sz="2800" dirty="0"/>
          </a:p>
          <a:p>
            <a:r>
              <a:rPr lang="en-ID" sz="2800" dirty="0"/>
              <a:t>di </a:t>
            </a:r>
            <a:r>
              <a:rPr lang="en-ID" sz="2800" dirty="0" err="1"/>
              <a:t>bawah</a:t>
            </a:r>
            <a:r>
              <a:rPr lang="en-ID" sz="2800" dirty="0"/>
              <a:t> homepage </a:t>
            </a:r>
            <a:r>
              <a:rPr lang="en-ID" sz="2800" dirty="0" err="1"/>
              <a:t>disebut</a:t>
            </a:r>
            <a:r>
              <a:rPr lang="en-ID" sz="2800" dirty="0"/>
              <a:t> child page, yang </a:t>
            </a:r>
            <a:r>
              <a:rPr lang="en-ID" sz="2800" dirty="0" err="1"/>
              <a:t>berisi</a:t>
            </a:r>
            <a:r>
              <a:rPr lang="en-ID" sz="2800" dirty="0"/>
              <a:t> hyperlink </a:t>
            </a:r>
            <a:r>
              <a:rPr lang="en-ID" sz="2800" dirty="0" err="1"/>
              <a:t>ke</a:t>
            </a:r>
            <a:r>
              <a:rPr lang="en-ID" sz="2800" dirty="0"/>
              <a:t> </a:t>
            </a:r>
            <a:r>
              <a:rPr lang="en-ID" sz="2800" dirty="0" err="1"/>
              <a:t>halaman</a:t>
            </a:r>
            <a:r>
              <a:rPr lang="en-ID" sz="2800" dirty="0"/>
              <a:t> lain</a:t>
            </a:r>
          </a:p>
          <a:p>
            <a:r>
              <a:rPr lang="en-ID" sz="2800" dirty="0" err="1"/>
              <a:t>dalam</a:t>
            </a:r>
            <a:r>
              <a:rPr lang="en-ID" sz="2800" dirty="0"/>
              <a:t> web. </a:t>
            </a:r>
          </a:p>
        </p:txBody>
      </p:sp>
    </p:spTree>
    <p:extLst>
      <p:ext uri="{BB962C8B-B14F-4D97-AF65-F5344CB8AC3E}">
        <p14:creationId xmlns:p14="http://schemas.microsoft.com/office/powerpoint/2010/main" val="278369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EF213DA-2592-4F31-A631-BB944B05991D}"/>
              </a:ext>
            </a:extLst>
          </p:cNvPr>
          <p:cNvSpPr/>
          <p:nvPr/>
        </p:nvSpPr>
        <p:spPr>
          <a:xfrm>
            <a:off x="804204" y="2051859"/>
            <a:ext cx="1315328" cy="12684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4F9F0898-721C-4E2B-A449-E770F1AE3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868" y="2218850"/>
            <a:ext cx="1044000" cy="104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8F6723-4728-42C7-9A8D-92A091235933}"/>
              </a:ext>
            </a:extLst>
          </p:cNvPr>
          <p:cNvSpPr txBox="1"/>
          <p:nvPr/>
        </p:nvSpPr>
        <p:spPr>
          <a:xfrm>
            <a:off x="267819" y="1200342"/>
            <a:ext cx="2559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Codeigniter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E3F36-7F54-462E-B41C-ABC2C2731BB1}"/>
              </a:ext>
            </a:extLst>
          </p:cNvPr>
          <p:cNvSpPr txBox="1"/>
          <p:nvPr/>
        </p:nvSpPr>
        <p:spPr>
          <a:xfrm>
            <a:off x="2827606" y="576775"/>
            <a:ext cx="803265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ID" dirty="0"/>
          </a:p>
          <a:p>
            <a:r>
              <a:rPr lang="en-ID" sz="2400" dirty="0" err="1"/>
              <a:t>Codeigniter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framework yang </a:t>
            </a:r>
            <a:r>
              <a:rPr lang="en-ID" sz="2400" dirty="0" err="1"/>
              <a:t>mengadopsi</a:t>
            </a:r>
            <a:r>
              <a:rPr lang="en-ID" sz="2400" dirty="0"/>
              <a:t> </a:t>
            </a:r>
            <a:r>
              <a:rPr lang="en-ID" sz="2400" dirty="0" err="1"/>
              <a:t>aturan</a:t>
            </a:r>
            <a:r>
              <a:rPr lang="en-ID" sz="2400" dirty="0"/>
              <a:t> MVC (Model, View,</a:t>
            </a:r>
          </a:p>
          <a:p>
            <a:r>
              <a:rPr lang="en-ID" sz="2400" dirty="0"/>
              <a:t>Controller) </a:t>
            </a:r>
            <a:r>
              <a:rPr lang="en-ID" sz="2400" dirty="0" err="1"/>
              <a:t>berbasis</a:t>
            </a:r>
            <a:r>
              <a:rPr lang="en-ID" sz="2400" dirty="0"/>
              <a:t> PHP. </a:t>
            </a:r>
            <a:r>
              <a:rPr lang="en-ID" sz="2400" dirty="0" err="1"/>
              <a:t>Codeigniter</a:t>
            </a:r>
            <a:r>
              <a:rPr lang="en-ID" sz="2400" dirty="0"/>
              <a:t> </a:t>
            </a:r>
            <a:r>
              <a:rPr lang="en-ID" sz="2400" dirty="0" err="1"/>
              <a:t>mempercepat</a:t>
            </a:r>
            <a:r>
              <a:rPr lang="en-ID" sz="2400" dirty="0"/>
              <a:t> </a:t>
            </a:r>
            <a:r>
              <a:rPr lang="en-ID" sz="2400" dirty="0" err="1"/>
              <a:t>pengerjaan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tanpa</a:t>
            </a:r>
            <a:r>
              <a:rPr lang="en-ID" sz="2400" dirty="0"/>
              <a:t> </a:t>
            </a:r>
            <a:r>
              <a:rPr lang="en-ID" sz="2400" dirty="0" err="1"/>
              <a:t>perlu</a:t>
            </a:r>
            <a:r>
              <a:rPr lang="en-ID" sz="2400" dirty="0"/>
              <a:t> </a:t>
            </a:r>
            <a:r>
              <a:rPr lang="en-ID" sz="2400" dirty="0" err="1"/>
              <a:t>menulis</a:t>
            </a:r>
            <a:endParaRPr lang="en-ID" sz="2400" dirty="0"/>
          </a:p>
          <a:p>
            <a:r>
              <a:rPr lang="en-ID" sz="2400" dirty="0" err="1"/>
              <a:t>semua</a:t>
            </a:r>
            <a:r>
              <a:rPr lang="en-ID" sz="2400" dirty="0"/>
              <a:t> </a:t>
            </a:r>
            <a:r>
              <a:rPr lang="en-ID" sz="2400" dirty="0" err="1"/>
              <a:t>kode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awal</a:t>
            </a:r>
            <a:r>
              <a:rPr lang="en-ID" sz="2400" dirty="0"/>
              <a:t>. </a:t>
            </a:r>
            <a:r>
              <a:rPr lang="en-ID" sz="2400" dirty="0" err="1"/>
              <a:t>Codeigniter</a:t>
            </a:r>
            <a:r>
              <a:rPr lang="en-ID" sz="2400" dirty="0"/>
              <a:t> </a:t>
            </a:r>
            <a:r>
              <a:rPr lang="en-ID" sz="2400" dirty="0" err="1"/>
              <a:t>sangat</a:t>
            </a:r>
            <a:r>
              <a:rPr lang="en-ID" sz="2400" dirty="0"/>
              <a:t> </a:t>
            </a:r>
            <a:r>
              <a:rPr lang="en-ID" sz="2400" dirty="0" err="1"/>
              <a:t>ringan</a:t>
            </a:r>
            <a:r>
              <a:rPr lang="en-ID" sz="2400" dirty="0"/>
              <a:t> </a:t>
            </a:r>
            <a:r>
              <a:rPr lang="en-ID" sz="2400" dirty="0" err="1"/>
              <a:t>digunakan</a:t>
            </a:r>
            <a:r>
              <a:rPr lang="en-ID" sz="2400" dirty="0"/>
              <a:t>, dan juga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dokumentasi</a:t>
            </a:r>
            <a:endParaRPr lang="en-ID" sz="2400" dirty="0"/>
          </a:p>
          <a:p>
            <a:r>
              <a:rPr lang="en-ID" sz="2400" dirty="0"/>
              <a:t>yang </a:t>
            </a:r>
            <a:r>
              <a:rPr lang="en-ID" sz="2400" dirty="0" err="1"/>
              <a:t>lengkap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besertakan</a:t>
            </a:r>
            <a:r>
              <a:rPr lang="en-ID" sz="2400" dirty="0"/>
              <a:t> </a:t>
            </a:r>
            <a:r>
              <a:rPr lang="en-ID" sz="2400" dirty="0" err="1"/>
              <a:t>contoh</a:t>
            </a:r>
            <a:r>
              <a:rPr lang="en-ID" sz="2400" dirty="0"/>
              <a:t> </a:t>
            </a:r>
            <a:r>
              <a:rPr lang="en-ID" sz="2400" dirty="0" err="1"/>
              <a:t>penggunaannya</a:t>
            </a:r>
            <a:endParaRPr lang="en-ID" sz="2400" dirty="0"/>
          </a:p>
          <a:p>
            <a:r>
              <a:rPr lang="en-ID" sz="2400" dirty="0"/>
              <a:t>PHP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kependekan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PHP Hypertext </a:t>
            </a:r>
            <a:r>
              <a:rPr lang="en-ID" sz="2400" dirty="0" err="1"/>
              <a:t>Preprocessor</a:t>
            </a:r>
            <a:r>
              <a:rPr lang="en-ID" sz="2400" dirty="0"/>
              <a:t>, </a:t>
            </a:r>
            <a:r>
              <a:rPr lang="en-ID" sz="2400" dirty="0" err="1"/>
              <a:t>bahasa</a:t>
            </a:r>
            <a:endParaRPr lang="en-ID" sz="2400" dirty="0"/>
          </a:p>
          <a:p>
            <a:r>
              <a:rPr lang="en-ID" sz="2400" dirty="0"/>
              <a:t>interpreter yang </a:t>
            </a:r>
            <a:r>
              <a:rPr lang="en-ID" sz="2400" dirty="0" err="1"/>
              <a:t>mempunyai</a:t>
            </a:r>
            <a:r>
              <a:rPr lang="en-ID" sz="2400" dirty="0"/>
              <a:t> </a:t>
            </a:r>
            <a:r>
              <a:rPr lang="en-ID" sz="2400" dirty="0" err="1"/>
              <a:t>kemiripan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bahasa</a:t>
            </a:r>
            <a:r>
              <a:rPr lang="en-ID" sz="2400" dirty="0"/>
              <a:t> C dan Perl yang</a:t>
            </a:r>
          </a:p>
          <a:p>
            <a:r>
              <a:rPr lang="en-ID" sz="2400" dirty="0" err="1"/>
              <a:t>mempunyai</a:t>
            </a:r>
            <a:r>
              <a:rPr lang="en-ID" sz="2400" dirty="0"/>
              <a:t> </a:t>
            </a:r>
            <a:r>
              <a:rPr lang="en-ID" sz="2400" dirty="0" err="1"/>
              <a:t>kesederhanaan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perintah</a:t>
            </a:r>
            <a:r>
              <a:rPr lang="en-ID" sz="2400" dirty="0"/>
              <a:t>, yang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pembuatan</a:t>
            </a:r>
            <a:endParaRPr lang="en-ID" sz="2400" dirty="0"/>
          </a:p>
          <a:p>
            <a:r>
              <a:rPr lang="en-ID" sz="2400" dirty="0" err="1"/>
              <a:t>aplikasi</a:t>
            </a:r>
            <a:r>
              <a:rPr lang="en-ID" sz="2400" dirty="0"/>
              <a:t> web.</a:t>
            </a:r>
          </a:p>
          <a:p>
            <a:r>
              <a:rPr lang="en-ID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5461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D36F29C-3CA2-4DCC-809A-C60BCE3892E8}"/>
              </a:ext>
            </a:extLst>
          </p:cNvPr>
          <p:cNvSpPr/>
          <p:nvPr/>
        </p:nvSpPr>
        <p:spPr>
          <a:xfrm>
            <a:off x="608092" y="2391996"/>
            <a:ext cx="1561515" cy="15330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Graphic 2" descr="Statistics">
            <a:extLst>
              <a:ext uri="{FF2B5EF4-FFF2-40B4-BE49-F238E27FC236}">
                <a16:creationId xmlns:a16="http://schemas.microsoft.com/office/drawing/2014/main" id="{1D4EF793-EF54-4903-9E69-5C4AACF08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898" y="2643267"/>
            <a:ext cx="1030514" cy="1030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BE448B-10A1-4F33-87FF-CD52E726CA39}"/>
              </a:ext>
            </a:extLst>
          </p:cNvPr>
          <p:cNvSpPr txBox="1"/>
          <p:nvPr/>
        </p:nvSpPr>
        <p:spPr>
          <a:xfrm>
            <a:off x="411146" y="1796123"/>
            <a:ext cx="20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gency FB" panose="020B0503020202020204" pitchFamily="34" charset="0"/>
              </a:rPr>
              <a:t>PEMBAHASAN</a:t>
            </a:r>
            <a:endParaRPr lang="en-ID" sz="2000" b="1" dirty="0">
              <a:latin typeface="Agency FB" panose="020B0503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FADAD8-2F96-48B4-BB3F-1DC679952F8C}"/>
              </a:ext>
            </a:extLst>
          </p:cNvPr>
          <p:cNvSpPr/>
          <p:nvPr/>
        </p:nvSpPr>
        <p:spPr>
          <a:xfrm>
            <a:off x="3624016" y="1185923"/>
            <a:ext cx="1066139" cy="101031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FC453D-2F22-491E-B6CD-9602FD720964}"/>
              </a:ext>
            </a:extLst>
          </p:cNvPr>
          <p:cNvSpPr/>
          <p:nvPr/>
        </p:nvSpPr>
        <p:spPr>
          <a:xfrm>
            <a:off x="3624013" y="4100115"/>
            <a:ext cx="1066139" cy="99180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241DE-5D1C-4785-9BFB-20F5BED2C7A7}"/>
              </a:ext>
            </a:extLst>
          </p:cNvPr>
          <p:cNvSpPr txBox="1"/>
          <p:nvPr/>
        </p:nvSpPr>
        <p:spPr>
          <a:xfrm>
            <a:off x="3413000" y="688800"/>
            <a:ext cx="148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BackEnd</a:t>
            </a:r>
            <a:endParaRPr lang="en-ID" dirty="0">
              <a:latin typeface="Agency FB" panose="020B05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E81F2-0A9A-4D57-8690-93878B2FC3BB}"/>
              </a:ext>
            </a:extLst>
          </p:cNvPr>
          <p:cNvSpPr txBox="1"/>
          <p:nvPr/>
        </p:nvSpPr>
        <p:spPr>
          <a:xfrm>
            <a:off x="5711483" y="952414"/>
            <a:ext cx="497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Backend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pusat</a:t>
            </a:r>
            <a:r>
              <a:rPr lang="en-ID" sz="2400" dirty="0"/>
              <a:t> </a:t>
            </a:r>
            <a:r>
              <a:rPr lang="en-ID" sz="2400" dirty="0" err="1"/>
              <a:t>pengolahan</a:t>
            </a:r>
            <a:r>
              <a:rPr lang="en-ID" sz="2400" dirty="0"/>
              <a:t> data pada </a:t>
            </a:r>
            <a:r>
              <a:rPr lang="en-ID" sz="2400" dirty="0" err="1"/>
              <a:t>sistem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kegiatan</a:t>
            </a:r>
            <a:r>
              <a:rPr lang="en-ID" sz="2400" dirty="0"/>
              <a:t> </a:t>
            </a:r>
          </a:p>
          <a:p>
            <a:r>
              <a:rPr lang="en-ID" sz="2400" dirty="0" err="1"/>
              <a:t>Akademik</a:t>
            </a:r>
            <a:r>
              <a:rPr lang="en-ID" sz="2400" dirty="0"/>
              <a:t>, </a:t>
            </a:r>
            <a:r>
              <a:rPr lang="en-ID" sz="2400" dirty="0" err="1"/>
              <a:t>administrasi</a:t>
            </a:r>
            <a:r>
              <a:rPr lang="en-ID" sz="2400" dirty="0"/>
              <a:t> </a:t>
            </a:r>
            <a:r>
              <a:rPr lang="en-ID" sz="2400" dirty="0" err="1"/>
              <a:t>sekolah</a:t>
            </a:r>
            <a:r>
              <a:rPr lang="en-ID" sz="2400" dirty="0"/>
              <a:t>/universitas dan </a:t>
            </a:r>
            <a:r>
              <a:rPr lang="en-ID" sz="2400" dirty="0" err="1"/>
              <a:t>pengontrol</a:t>
            </a:r>
            <a:r>
              <a:rPr lang="en-ID" sz="2400" dirty="0"/>
              <a:t> </a:t>
            </a:r>
            <a:r>
              <a:rPr lang="en-ID" sz="2400" dirty="0" err="1"/>
              <a:t>pengelolaan</a:t>
            </a:r>
            <a:r>
              <a:rPr lang="en-ID" sz="2400" dirty="0"/>
              <a:t>  oleh admin.</a:t>
            </a:r>
          </a:p>
          <a:p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D3029-66F5-456C-8573-0A5C87CBCD13}"/>
              </a:ext>
            </a:extLst>
          </p:cNvPr>
          <p:cNvSpPr txBox="1"/>
          <p:nvPr/>
        </p:nvSpPr>
        <p:spPr>
          <a:xfrm>
            <a:off x="3520291" y="3673781"/>
            <a:ext cx="129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FrontEnd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FDA0E-8389-4567-A1E9-B584FDCD594C}"/>
              </a:ext>
            </a:extLst>
          </p:cNvPr>
          <p:cNvSpPr txBox="1"/>
          <p:nvPr/>
        </p:nvSpPr>
        <p:spPr>
          <a:xfrm>
            <a:off x="5711483" y="4255190"/>
            <a:ext cx="47689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Frontend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pengguna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 </a:t>
            </a:r>
            <a:r>
              <a:rPr lang="en-ID" sz="2400" dirty="0" err="1"/>
              <a:t>yaitu</a:t>
            </a:r>
            <a:r>
              <a:rPr lang="en-ID" sz="2400" dirty="0"/>
              <a:t> guru/</a:t>
            </a:r>
            <a:r>
              <a:rPr lang="en-ID" sz="2400" dirty="0" err="1"/>
              <a:t>dosen</a:t>
            </a:r>
            <a:r>
              <a:rPr lang="en-ID" sz="2400" dirty="0"/>
              <a:t>, </a:t>
            </a:r>
            <a:r>
              <a:rPr lang="en-ID" sz="2400" dirty="0" err="1"/>
              <a:t>siswa</a:t>
            </a:r>
            <a:r>
              <a:rPr lang="en-ID" sz="2400" dirty="0"/>
              <a:t>/</a:t>
            </a:r>
            <a:r>
              <a:rPr lang="en-ID" sz="2400" dirty="0" err="1"/>
              <a:t>mahasiswa</a:t>
            </a:r>
            <a:r>
              <a:rPr lang="en-ID" sz="2400" dirty="0"/>
              <a:t> dan orang </a:t>
            </a:r>
            <a:r>
              <a:rPr lang="en-ID" sz="2400" dirty="0" err="1"/>
              <a:t>tua</a:t>
            </a:r>
            <a:r>
              <a:rPr lang="en-ID" sz="2400" dirty="0"/>
              <a:t>/ </a:t>
            </a:r>
            <a:r>
              <a:rPr lang="en-ID" sz="2400" dirty="0" err="1"/>
              <a:t>wali</a:t>
            </a:r>
            <a:r>
              <a:rPr lang="en-ID" sz="2400" dirty="0"/>
              <a:t>.</a:t>
            </a:r>
          </a:p>
          <a:p>
            <a:endParaRPr lang="en-ID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291374-194D-4CD5-8556-20CE234EAC67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2169607" y="2055429"/>
            <a:ext cx="1611023" cy="1103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CEF2EA-0337-4CB0-9829-332F764F02D6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2169607" y="3158525"/>
            <a:ext cx="1454406" cy="1437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Social network">
            <a:extLst>
              <a:ext uri="{FF2B5EF4-FFF2-40B4-BE49-F238E27FC236}">
                <a16:creationId xmlns:a16="http://schemas.microsoft.com/office/drawing/2014/main" id="{87F2BA91-6D42-4B29-8D17-8B061C208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0309" y="1207897"/>
            <a:ext cx="914400" cy="914400"/>
          </a:xfrm>
          <a:prstGeom prst="rect">
            <a:avLst/>
          </a:prstGeom>
        </p:spPr>
      </p:pic>
      <p:pic>
        <p:nvPicPr>
          <p:cNvPr id="24" name="Graphic 23" descr="Social network">
            <a:extLst>
              <a:ext uri="{FF2B5EF4-FFF2-40B4-BE49-F238E27FC236}">
                <a16:creationId xmlns:a16="http://schemas.microsoft.com/office/drawing/2014/main" id="{F654759F-B241-4EC7-A03C-3C87CDBAB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7053" y="40911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9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D84210C-E286-44F3-AA62-14E548CD1F61}"/>
              </a:ext>
            </a:extLst>
          </p:cNvPr>
          <p:cNvSpPr/>
          <p:nvPr/>
        </p:nvSpPr>
        <p:spPr>
          <a:xfrm>
            <a:off x="1370461" y="2323052"/>
            <a:ext cx="1504081" cy="15028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Graphic 2" descr="Open folder">
            <a:extLst>
              <a:ext uri="{FF2B5EF4-FFF2-40B4-BE49-F238E27FC236}">
                <a16:creationId xmlns:a16="http://schemas.microsoft.com/office/drawing/2014/main" id="{5729BC04-D1A1-475D-96AA-21587221E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0709" y="2597039"/>
            <a:ext cx="971446" cy="9714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39981B-6770-4EF4-B498-CE35A558D235}"/>
              </a:ext>
            </a:extLst>
          </p:cNvPr>
          <p:cNvSpPr txBox="1"/>
          <p:nvPr/>
        </p:nvSpPr>
        <p:spPr>
          <a:xfrm>
            <a:off x="1064455" y="1750396"/>
            <a:ext cx="218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Laporan</a:t>
            </a:r>
            <a:endParaRPr lang="en-ID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31371-DD24-4D6A-8357-AD29490F7BD6}"/>
              </a:ext>
            </a:extLst>
          </p:cNvPr>
          <p:cNvSpPr txBox="1"/>
          <p:nvPr/>
        </p:nvSpPr>
        <p:spPr>
          <a:xfrm>
            <a:off x="3713871" y="464234"/>
            <a:ext cx="74136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/>
              <a:t>Admin </a:t>
            </a:r>
            <a:r>
              <a:rPr lang="en-ID" sz="2000" dirty="0" err="1"/>
              <a:t>mengelola</a:t>
            </a:r>
            <a:r>
              <a:rPr lang="en-ID" sz="2000" dirty="0"/>
              <a:t> </a:t>
            </a:r>
            <a:r>
              <a:rPr lang="en-ID" sz="2000" dirty="0" err="1"/>
              <a:t>sepenuhnya</a:t>
            </a:r>
            <a:r>
              <a:rPr lang="en-ID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/>
              <a:t>Admin </a:t>
            </a:r>
            <a:r>
              <a:rPr lang="en-ID" sz="2000" dirty="0" err="1"/>
              <a:t>menambahkan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r>
              <a:rPr lang="en-ID" sz="2000" dirty="0"/>
              <a:t> dan </a:t>
            </a:r>
            <a:r>
              <a:rPr lang="en-ID" sz="2000" dirty="0" err="1"/>
              <a:t>sesi</a:t>
            </a:r>
            <a:r>
              <a:rPr lang="en-ID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/>
              <a:t>Admin </a:t>
            </a:r>
            <a:r>
              <a:rPr lang="en-ID" sz="2000" dirty="0" err="1"/>
              <a:t>mengatur</a:t>
            </a:r>
            <a:r>
              <a:rPr lang="en-ID" sz="2000" dirty="0"/>
              <a:t> </a:t>
            </a:r>
            <a:r>
              <a:rPr lang="en-ID" sz="2000" dirty="0" err="1"/>
              <a:t>kapasitas</a:t>
            </a:r>
            <a:r>
              <a:rPr lang="en-ID" sz="2000" dirty="0"/>
              <a:t> </a:t>
            </a:r>
            <a:r>
              <a:rPr lang="en-ID" sz="2000" dirty="0" err="1"/>
              <a:t>mahasiswa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r>
              <a:rPr lang="en-ID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/>
              <a:t>Admin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melihat</a:t>
            </a:r>
            <a:r>
              <a:rPr lang="en-ID" sz="2000" dirty="0"/>
              <a:t>, </a:t>
            </a:r>
            <a:r>
              <a:rPr lang="en-ID" sz="2000" dirty="0" err="1"/>
              <a:t>mengedit</a:t>
            </a:r>
            <a:r>
              <a:rPr lang="en-ID" sz="2000" dirty="0"/>
              <a:t> and </a:t>
            </a:r>
            <a:r>
              <a:rPr lang="en-ID" sz="2000" dirty="0" err="1"/>
              <a:t>menghapus</a:t>
            </a:r>
            <a:r>
              <a:rPr lang="en-ID" sz="2000" dirty="0"/>
              <a:t> </a:t>
            </a:r>
            <a:r>
              <a:rPr lang="en-ID" sz="2000" dirty="0" err="1"/>
              <a:t>informasi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r>
              <a:rPr lang="en-ID" sz="2000" dirty="0"/>
              <a:t>, </a:t>
            </a:r>
            <a:r>
              <a:rPr lang="en-ID" sz="2000" dirty="0" err="1"/>
              <a:t>sesi</a:t>
            </a:r>
            <a:r>
              <a:rPr lang="en-ID" sz="2000" dirty="0"/>
              <a:t> and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/>
              <a:t>Admin </a:t>
            </a:r>
            <a:r>
              <a:rPr lang="en-ID" sz="2000" dirty="0" err="1"/>
              <a:t>menambahkan</a:t>
            </a:r>
            <a:r>
              <a:rPr lang="en-ID" sz="2000" dirty="0"/>
              <a:t> </a:t>
            </a:r>
            <a:r>
              <a:rPr lang="en-ID" sz="2000" dirty="0" err="1"/>
              <a:t>mahasiswa</a:t>
            </a:r>
            <a:r>
              <a:rPr lang="en-ID" sz="2000" dirty="0"/>
              <a:t> </a:t>
            </a:r>
            <a:r>
              <a:rPr lang="en-ID" sz="2000" dirty="0" err="1"/>
              <a:t>baru</a:t>
            </a:r>
            <a:r>
              <a:rPr lang="en-ID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/>
              <a:t>Admin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melihat</a:t>
            </a:r>
            <a:r>
              <a:rPr lang="en-ID" sz="2000" dirty="0"/>
              <a:t> </a:t>
            </a:r>
            <a:r>
              <a:rPr lang="en-ID" sz="2000" dirty="0" err="1"/>
              <a:t>detai</a:t>
            </a:r>
            <a:r>
              <a:rPr lang="en-ID" sz="2000" dirty="0"/>
              <a:t> </a:t>
            </a:r>
            <a:r>
              <a:rPr lang="en-ID" sz="2000" dirty="0" err="1"/>
              <a:t>informasi</a:t>
            </a:r>
            <a:r>
              <a:rPr lang="en-ID" sz="2000" dirty="0"/>
              <a:t> </a:t>
            </a:r>
            <a:r>
              <a:rPr lang="en-ID" sz="2000" dirty="0" err="1"/>
              <a:t>mahasiswa</a:t>
            </a:r>
            <a:r>
              <a:rPr lang="en-ID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Mengedit</a:t>
            </a:r>
            <a:r>
              <a:rPr lang="en-ID" sz="2000" dirty="0"/>
              <a:t> dan </a:t>
            </a:r>
            <a:r>
              <a:rPr lang="en-ID" sz="2000" dirty="0" err="1"/>
              <a:t>menghapus</a:t>
            </a:r>
            <a:r>
              <a:rPr lang="en-ID" sz="2000" dirty="0"/>
              <a:t> </a:t>
            </a:r>
            <a:r>
              <a:rPr lang="en-ID" sz="2000" dirty="0" err="1"/>
              <a:t>informasi</a:t>
            </a:r>
            <a:r>
              <a:rPr lang="en-ID" sz="2000" dirty="0"/>
              <a:t> </a:t>
            </a:r>
            <a:r>
              <a:rPr lang="en-ID" sz="2000" dirty="0" err="1"/>
              <a:t>mahasiswa</a:t>
            </a:r>
            <a:endParaRPr lang="en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Menambahkan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r>
              <a:rPr lang="en-ID" sz="2000" dirty="0"/>
              <a:t> </a:t>
            </a:r>
            <a:r>
              <a:rPr lang="en-ID" sz="2000" dirty="0" err="1"/>
              <a:t>rutin</a:t>
            </a:r>
            <a:r>
              <a:rPr lang="en-ID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/>
              <a:t>Admin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Menambahkan</a:t>
            </a:r>
            <a:r>
              <a:rPr lang="en-ID" sz="2000" dirty="0"/>
              <a:t> </a:t>
            </a:r>
            <a:r>
              <a:rPr lang="en-ID" sz="2000" dirty="0" err="1"/>
              <a:t>dosen</a:t>
            </a:r>
            <a:endParaRPr lang="en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Mengedit</a:t>
            </a:r>
            <a:r>
              <a:rPr lang="en-ID" sz="2000" dirty="0"/>
              <a:t> dan </a:t>
            </a:r>
            <a:r>
              <a:rPr lang="en-ID" sz="2000" dirty="0" err="1"/>
              <a:t>menghapus</a:t>
            </a:r>
            <a:r>
              <a:rPr lang="en-ID" sz="2000" dirty="0"/>
              <a:t> </a:t>
            </a:r>
            <a:r>
              <a:rPr lang="en-ID" sz="2000" dirty="0" err="1"/>
              <a:t>informasi</a:t>
            </a:r>
            <a:r>
              <a:rPr lang="en-ID" sz="2000" dirty="0"/>
              <a:t> </a:t>
            </a:r>
            <a:r>
              <a:rPr lang="en-ID" sz="2000" dirty="0" err="1"/>
              <a:t>dosen</a:t>
            </a:r>
            <a:endParaRPr lang="en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Menambahkan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r>
              <a:rPr lang="en-ID" sz="2000" dirty="0"/>
              <a:t> dan </a:t>
            </a:r>
            <a:r>
              <a:rPr lang="en-ID" sz="2000" dirty="0" err="1"/>
              <a:t>sesi</a:t>
            </a:r>
            <a:r>
              <a:rPr lang="en-ID" sz="2000" dirty="0"/>
              <a:t> </a:t>
            </a:r>
            <a:r>
              <a:rPr lang="en-ID" sz="2000" dirty="0" err="1"/>
              <a:t>baru</a:t>
            </a:r>
            <a:endParaRPr lang="en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Menghapus</a:t>
            </a:r>
            <a:r>
              <a:rPr lang="en-ID" sz="2000" dirty="0"/>
              <a:t> subject dan </a:t>
            </a:r>
            <a:r>
              <a:rPr lang="en-ID" sz="2000" dirty="0" err="1"/>
              <a:t>mengedit</a:t>
            </a:r>
            <a:r>
              <a:rPr lang="en-ID" sz="2000" dirty="0"/>
              <a:t> </a:t>
            </a:r>
            <a:r>
              <a:rPr lang="en-ID" sz="2000" dirty="0" err="1"/>
              <a:t>informasi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endParaRPr lang="en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Menambahkan</a:t>
            </a:r>
            <a:r>
              <a:rPr lang="en-ID" sz="2000" dirty="0"/>
              <a:t> </a:t>
            </a:r>
            <a:r>
              <a:rPr lang="en-ID" sz="2000" dirty="0" err="1"/>
              <a:t>ujian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endParaRPr lang="en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Melihat</a:t>
            </a:r>
            <a:r>
              <a:rPr lang="en-ID" sz="2000" dirty="0"/>
              <a:t> </a:t>
            </a:r>
            <a:r>
              <a:rPr lang="en-ID" sz="2000" dirty="0" err="1"/>
              <a:t>ujian,menghapus,menilai</a:t>
            </a:r>
            <a:r>
              <a:rPr lang="en-ID" sz="2000" dirty="0"/>
              <a:t> dan </a:t>
            </a:r>
            <a:r>
              <a:rPr lang="en-ID" sz="2000" dirty="0" err="1"/>
              <a:t>mengedit</a:t>
            </a:r>
            <a:r>
              <a:rPr lang="en-ID" sz="2000" dirty="0"/>
              <a:t> </a:t>
            </a:r>
            <a:r>
              <a:rPr lang="en-ID" sz="2000" dirty="0" err="1"/>
              <a:t>ujian</a:t>
            </a:r>
            <a:r>
              <a:rPr lang="en-ID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Melihat</a:t>
            </a:r>
            <a:r>
              <a:rPr lang="en-ID" sz="2000" dirty="0"/>
              <a:t> </a:t>
            </a:r>
            <a:r>
              <a:rPr lang="en-ID" sz="2000" dirty="0" err="1"/>
              <a:t>laporan</a:t>
            </a:r>
            <a:r>
              <a:rPr lang="en-ID" sz="2000" dirty="0"/>
              <a:t> </a:t>
            </a:r>
            <a:r>
              <a:rPr lang="en-ID" sz="2000" dirty="0" err="1"/>
              <a:t>absensi</a:t>
            </a:r>
            <a:endParaRPr lang="en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laporan</a:t>
            </a:r>
            <a:r>
              <a:rPr lang="en-ID" sz="2000" dirty="0"/>
              <a:t> </a:t>
            </a:r>
            <a:r>
              <a:rPr lang="en-ID" sz="2000" dirty="0" err="1"/>
              <a:t>pembayaran</a:t>
            </a:r>
            <a:endParaRPr lang="en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Mengedit</a:t>
            </a:r>
            <a:r>
              <a:rPr lang="en-ID" sz="2000" dirty="0"/>
              <a:t> dan </a:t>
            </a:r>
            <a:r>
              <a:rPr lang="en-ID" sz="2000" dirty="0" err="1"/>
              <a:t>menghapus</a:t>
            </a:r>
            <a:r>
              <a:rPr lang="en-ID" sz="2000" dirty="0"/>
              <a:t> </a:t>
            </a:r>
            <a:r>
              <a:rPr lang="en-ID" sz="2000" dirty="0" err="1"/>
              <a:t>laporan</a:t>
            </a:r>
            <a:r>
              <a:rPr lang="en-ID" sz="2000" dirty="0"/>
              <a:t> </a:t>
            </a:r>
            <a:r>
              <a:rPr lang="en-ID" sz="2000" dirty="0" err="1"/>
              <a:t>pembayaran</a:t>
            </a:r>
            <a:endParaRPr lang="en-ID" sz="20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709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Web design">
            <a:extLst>
              <a:ext uri="{FF2B5EF4-FFF2-40B4-BE49-F238E27FC236}">
                <a16:creationId xmlns:a16="http://schemas.microsoft.com/office/drawing/2014/main" id="{381A4577-8596-4C03-9304-36CCF6071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8158" y="2195960"/>
            <a:ext cx="3155684" cy="3009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E4558-85AD-4244-BC00-7F3552752F12}"/>
              </a:ext>
            </a:extLst>
          </p:cNvPr>
          <p:cNvSpPr txBox="1"/>
          <p:nvPr/>
        </p:nvSpPr>
        <p:spPr>
          <a:xfrm>
            <a:off x="1575582" y="886265"/>
            <a:ext cx="8764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/>
              <a:t>Terima</a:t>
            </a:r>
            <a:r>
              <a:rPr lang="en-US" sz="7200" dirty="0"/>
              <a:t> Kasih</a:t>
            </a:r>
            <a:endParaRPr lang="en-ID" sz="7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2A76F0-B8DB-4182-9D6F-C7052CF190E7}"/>
              </a:ext>
            </a:extLst>
          </p:cNvPr>
          <p:cNvSpPr/>
          <p:nvPr/>
        </p:nvSpPr>
        <p:spPr>
          <a:xfrm>
            <a:off x="8035524" y="1006590"/>
            <a:ext cx="1315328" cy="12684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0D0C7114-5603-447C-B7C7-F457FCA2A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1187" y="1151960"/>
            <a:ext cx="1044000" cy="104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6602189-3DA8-436E-AAC4-B4C679EC7F57}"/>
              </a:ext>
            </a:extLst>
          </p:cNvPr>
          <p:cNvSpPr/>
          <p:nvPr/>
        </p:nvSpPr>
        <p:spPr>
          <a:xfrm>
            <a:off x="7224288" y="4095231"/>
            <a:ext cx="1622473" cy="15028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45C36B42-98EB-41A0-8CA6-C7317AF2F2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78324" y="44000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88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</TotalTime>
  <Words>411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Agency FB</vt:lpstr>
      <vt:lpstr>Arial</vt:lpstr>
      <vt:lpstr>Bahnschrift Condensed</vt:lpstr>
      <vt:lpstr>Raleway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Raffi</dc:creator>
  <cp:lastModifiedBy>Tarohkim Priyoto</cp:lastModifiedBy>
  <cp:revision>23</cp:revision>
  <dcterms:created xsi:type="dcterms:W3CDTF">2022-06-22T14:11:19Z</dcterms:created>
  <dcterms:modified xsi:type="dcterms:W3CDTF">2022-06-30T11:27:51Z</dcterms:modified>
</cp:coreProperties>
</file>