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6" r:id="rId6"/>
    <p:sldId id="267" r:id="rId7"/>
    <p:sldId id="268" r:id="rId8"/>
    <p:sldId id="269" r:id="rId9"/>
    <p:sldId id="270" r:id="rId10"/>
    <p:sldId id="271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9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D43F1A-02C4-4597-A32B-583B16C6D736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9FBC38-293A-4128-8897-DC4F2AE6D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7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FBC38-293A-4128-8897-DC4F2AE6DC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3100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B0FD85-D835-411A-3B7D-72A1BDE1CA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E96422-3C3F-A1BF-5DA9-82289BD846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148254-0A6F-5A7B-FB32-19B5FBF1BF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6F7514-1137-6390-9996-36A3067473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FBC38-293A-4128-8897-DC4F2AE6DC9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668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7EFA0B-FD0A-0A76-27A4-BA6C8DA9D1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C5CE79-EEB4-B150-F610-3101910D6D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DD063B-E2E4-886F-DF0D-65F5320595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4E8035-274E-0073-F950-DCA84185FB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FBC38-293A-4128-8897-DC4F2AE6DC9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814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55A874-6B65-DC44-98B0-039CC7A3D3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F5F0B6-603D-3A9D-897C-BE834ADADA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20C088-DFF6-0332-DCFE-F926AF04EE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17C189-B409-9380-147D-3E37E589FD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FBC38-293A-4128-8897-DC4F2AE6DC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39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5E73A2-C7E5-B29D-6341-E8EFAB106C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BEA494-A029-75D8-E4FF-5EA561FBE4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95D17F-AB37-DBF5-76D5-9357356CCE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E40302-9921-4F31-5B57-658C3BC782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FBC38-293A-4128-8897-DC4F2AE6DC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69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F4ED4A-FE6C-D028-F63E-6D99EB335E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5F54AA-FB65-A55D-0F7C-AFB3ABE0AE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A03BDF-4A6D-4F1B-3DD3-13DE1F333D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0D2CD-7B0F-E772-0264-2B223F26F9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FBC38-293A-4128-8897-DC4F2AE6DC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18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76C3D4-A3B9-74F9-7DA8-9C3FA4DF85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C22213-9D50-CE61-C303-9105E15705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748728-FC26-4164-3F5C-3CBEFCC0C4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860ECA-BD00-30B0-BBA4-6313151CA3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FBC38-293A-4128-8897-DC4F2AE6DC9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27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789F1C-7E1E-69B5-B62D-88DFF93191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39E074-4959-E432-AF54-5F0E0E6492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6448F2-5584-DCC5-EA16-6F898F3C01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E3D61-524B-4861-CB01-E8B8FEC074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FBC38-293A-4128-8897-DC4F2AE6DC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97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DB71D1-7DB0-888E-8412-37600583EA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ABA835-C19D-73E7-313B-7D96947426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8F978C-0E7C-274E-335C-F72651B544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46980-619C-95A9-CC2F-678F49AFAA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FBC38-293A-4128-8897-DC4F2AE6DC9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27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FBC38-293A-4128-8897-DC4F2AE6DC9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102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A80322-A13E-ADEA-B757-FFF98F9AC0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7C0BBE-3E1C-FCD1-DA0A-F0AA736419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1D8EBD-306E-E99E-F1B7-9341DBD2D1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D612B4-AA5A-F677-3652-718CE444E1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FBC38-293A-4128-8897-DC4F2AE6DC9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65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3C12E-C0DE-6F8C-06CB-188F7A247C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BE2B82-955C-4682-AAD1-6DDC909203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C74EF-1100-F234-C480-D6BEFC187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B5E94-57A9-4919-8536-833FDA0CF121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9E455-C061-99AF-AE3B-3D62E7295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E0E2E-D3C2-15C1-D593-6B6967F66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C9579-BD89-435B-A0A7-E10EF550F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6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B6C67-979E-D4B6-ABBC-2D86A86B6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81C225-DE17-95B2-6B15-92694E92D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B3DC6-3673-6D40-2657-648DAB7FF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B5E94-57A9-4919-8536-833FDA0CF121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49D27-64C6-8BA7-3710-6C5FF80AE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AC3EA-5C10-64FB-D897-862545468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C9579-BD89-435B-A0A7-E10EF550F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01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BE2B17-416D-43FB-A483-147EC5C78E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8B4DC1-AFD4-78A7-40BF-82435CC73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81ADD-BA1A-5C8A-82F2-0AE809DFE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B5E94-57A9-4919-8536-833FDA0CF121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26BC6-A8A3-C7BD-C2DB-AA7CB3A14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5DF6C-5EDA-25A6-E75E-42A837987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C9579-BD89-435B-A0A7-E10EF550F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72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AB623-FEEA-CFF0-2BA4-4157269E5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8A0EA-AA4B-872F-7D83-6A88C0600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5EF8B-7491-472C-4910-B32CF7DDF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B5E94-57A9-4919-8536-833FDA0CF121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F881D-2EEE-3866-91E0-650D9AE73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1BECD-2088-DDC3-A847-502E1D036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C9579-BD89-435B-A0A7-E10EF550F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388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D1B84-F0DE-D29A-AA55-AC6AF7C04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5D319-7750-B39B-25B3-3E39F2F73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1EDE9-2923-E986-8801-ABB62060A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B5E94-57A9-4919-8536-833FDA0CF121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FC845-0781-D458-517D-BCA70EB4C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94BB9-4D28-674D-3129-7C27AABF8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C9579-BD89-435B-A0A7-E10EF550F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52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AE26B-5063-03DF-30FF-0CE70B359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83972-865B-E4D4-BFD2-418511E0C2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292012-2470-69A1-833F-AE6560A244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48B81-211B-FF7D-AC74-9AEC4E53B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B5E94-57A9-4919-8536-833FDA0CF121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4E963A-D192-57FF-2BD6-53F6A396B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A90BD-4C68-8B68-6CB3-7D17EB89F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C9579-BD89-435B-A0A7-E10EF550F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66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899BF-FF0A-5D8A-4089-850B4AB8B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72D1C-2DED-030C-E4DA-C4D52E26C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CAA5B1-8B8C-1959-7878-F1E207139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EBA2CF-FF4A-E3E4-3684-B156307A9F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CF68ED-D87A-FB8C-379F-77837BC5B3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9A2BD6-AED9-3120-8B7E-7FC7F160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B5E94-57A9-4919-8536-833FDA0CF121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A88C24-FB97-9FD8-3981-BA1187C0B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34F983-A040-7B3C-8465-0393D7F89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C9579-BD89-435B-A0A7-E10EF550F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804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A862A-FB1F-47F3-2580-2C643D020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93523F-B395-AD93-27D7-B2EED766C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B5E94-57A9-4919-8536-833FDA0CF121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4B53FB-5EC0-EE70-54C9-63AF1B198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3EA4A8-8D3C-A65F-E93C-34FEE3A14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C9579-BD89-435B-A0A7-E10EF550F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2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79297C-064D-337D-B10F-A71F34454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B5E94-57A9-4919-8536-833FDA0CF121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B4DCE1-8308-D6E2-C27D-F9B15AFFF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45FD30-B874-52B7-38E9-9CE4E1AC6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C9579-BD89-435B-A0A7-E10EF550F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280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35306-F08E-5815-4BAE-7B10257D9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44A8F-F74C-D625-FC9A-199091C3A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368CF9-9CB3-A601-377C-737D6F36C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8FE264-2CD1-C8B4-8FB1-CC3AF182B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B5E94-57A9-4919-8536-833FDA0CF121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A1F9D0-E7A2-9A35-7CDC-72D00F4E8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203ECB-D6E4-46B0-2CA1-DF8FCC2B6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C9579-BD89-435B-A0A7-E10EF550F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897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72725-CC85-EC88-A016-91DE380D5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369353-195A-3FBA-234B-4F26EF0D59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7B0D17-1602-3729-9359-7CB17F166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5FB0E5-14BA-42C3-6B2D-F616D95FF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B5E94-57A9-4919-8536-833FDA0CF121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E85DF4-FEBF-3124-7690-5A11AAFF2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50733-42BD-DD57-B10F-3B255220F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C9579-BD89-435B-A0A7-E10EF550F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6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1C529B-3C4C-81BC-EA76-168243F6A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60FC3-7576-A8B8-AFB9-92E1F2926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28E21-8F63-5CFD-43EF-B936A25E2C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B5E94-57A9-4919-8536-833FDA0CF121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2E65E-C6CA-AE5B-36E1-FBB9D9BF5A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10C3-E73E-65A8-2A96-F4ADF748D7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C9579-BD89-435B-A0A7-E10EF550F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123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A7EEF16-C895-ECD3-AF74-E775DE31F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49BE25-E5E0-375E-AB8C-DB549C1414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246" b="95730" l="9615" r="9318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6576" y="926634"/>
            <a:ext cx="5449060" cy="53537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94280D-2102-EF47-5477-27F80AF2A5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51929" y="577568"/>
            <a:ext cx="6840071" cy="1542865"/>
          </a:xfrm>
        </p:spPr>
        <p:txBody>
          <a:bodyPr/>
          <a:lstStyle/>
          <a:p>
            <a:r>
              <a:rPr lang="en-US" dirty="0"/>
              <a:t>TARS Instructions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43AF16-3983-5BD2-1FD3-C2A79A22AC85}"/>
              </a:ext>
            </a:extLst>
          </p:cNvPr>
          <p:cNvSpPr txBox="1"/>
          <p:nvPr/>
        </p:nvSpPr>
        <p:spPr>
          <a:xfrm>
            <a:off x="6309671" y="2590800"/>
            <a:ext cx="54953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Screws Needed:</a:t>
            </a:r>
          </a:p>
          <a:p>
            <a:r>
              <a:rPr lang="en-US" dirty="0"/>
              <a:t>6   M20</a:t>
            </a:r>
          </a:p>
          <a:p>
            <a:r>
              <a:rPr lang="en-US" dirty="0"/>
              <a:t>40 M14</a:t>
            </a:r>
          </a:p>
          <a:p>
            <a:r>
              <a:rPr lang="en-US" dirty="0"/>
              <a:t>76 M10</a:t>
            </a:r>
          </a:p>
        </p:txBody>
      </p:sp>
    </p:spTree>
    <p:extLst>
      <p:ext uri="{BB962C8B-B14F-4D97-AF65-F5344CB8AC3E}">
        <p14:creationId xmlns:p14="http://schemas.microsoft.com/office/powerpoint/2010/main" val="1316242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38EB9-CD3C-3CA6-1A0C-7100D20BF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909" y="-161348"/>
            <a:ext cx="11122891" cy="1325563"/>
          </a:xfrm>
        </p:spPr>
        <p:txBody>
          <a:bodyPr/>
          <a:lstStyle/>
          <a:p>
            <a:r>
              <a:rPr lang="en-US" b="1" u="sng" dirty="0">
                <a:solidFill>
                  <a:srgbClr val="FF0000"/>
                </a:solidFill>
              </a:rPr>
              <a:t>IMPORTANT STEP!!!!!!!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2CE3991-1A6E-A1A3-8E9E-89426AAC48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1600" y="979467"/>
            <a:ext cx="11961091" cy="5755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Connect Servos to the Servo Controller: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Attach the center servo to the first set of pins on the servo controller (Pin 0).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Connect the robot's left (port) arm to the next set of pins (Pin 1).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Connect the robot's right (starboard) arm to the following set of pins (Pin 2).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Connect the PWM Servo Controller to the Raspberry Pi: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</a:t>
            </a:r>
            <a:r>
              <a:rPr lang="en-US" altLang="en-US" sz="1600" dirty="0">
                <a:latin typeface="Arial" panose="020B0604020202020204" pitchFamily="34" charset="0"/>
              </a:rPr>
              <a:t>the servotester.py script to determine the minimum and maximum PWM values the servo can operate within.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Calculate the dead center value (midpoint) between the minimum and maximum PWM values.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Manually attach the arms at the midpoint position to ensure proper alignment.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Update the Configuration File: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the determined center PWM value as neutral to </a:t>
            </a:r>
            <a:r>
              <a:rPr lang="en-US" altLang="en-US" sz="1600" dirty="0">
                <a:latin typeface="Arial" panose="020B0604020202020204" pitchFamily="34" charset="0"/>
              </a:rPr>
              <a:t>the config.ini file. Add 50 to neutral for up and subtract 50 for down limits.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Center the Arms Mechanically: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 the servo test tool, set each arm's servo channel to a midpoint value, such as 350 (between the typical range of 100-600).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Detach the arms, reposition them to align mechanically with the center position, and then reattach them.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ensures the arms are mechanically centered at the specified midpoint value (e.g., 350). For example if you set 350 they should be vertical and perfectly straight.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Calibrate the Center Servo: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 the center servo to its lowest position (e.g., 88) using the servo test tool.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Reposition and reattach the center servo to align with the lowest point.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Define this position (e.g., </a:t>
            </a:r>
            <a:r>
              <a:rPr lang="en-US" altLang="en-US" sz="1600" dirty="0">
                <a:latin typeface="Arial" panose="020B0604020202020204" pitchFamily="34" charset="0"/>
              </a:rPr>
              <a:t>88) as UPHEIGHT in the config.ini file.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305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05514D-4D73-ADFC-31C5-A5B6B3B50F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66EFBCF-123B-0CD8-DFD1-8C188E348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1" y="15125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4A0F44-0E3D-46EA-D710-85364EBD7C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78" y="5855044"/>
            <a:ext cx="1390844" cy="88594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069BB49-60E8-18EB-5901-ACE63FA12F92}"/>
              </a:ext>
            </a:extLst>
          </p:cNvPr>
          <p:cNvSpPr txBox="1"/>
          <p:nvPr/>
        </p:nvSpPr>
        <p:spPr>
          <a:xfrm>
            <a:off x="1107980" y="6000371"/>
            <a:ext cx="1630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Servo Horn Screw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052976-23FB-E72F-C1CC-2DBC68295054}"/>
              </a:ext>
            </a:extLst>
          </p:cNvPr>
          <p:cNvSpPr txBox="1"/>
          <p:nvPr/>
        </p:nvSpPr>
        <p:spPr>
          <a:xfrm>
            <a:off x="1344239" y="5232991"/>
            <a:ext cx="1630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Arm Upper Servo Horn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A44E01-51E0-041B-4744-F5B2BC44A281}"/>
              </a:ext>
            </a:extLst>
          </p:cNvPr>
          <p:cNvSpPr txBox="1"/>
          <p:nvPr/>
        </p:nvSpPr>
        <p:spPr>
          <a:xfrm>
            <a:off x="1403512" y="4206013"/>
            <a:ext cx="192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733A0E-BE54-6562-13DE-09BD6A046F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9853" y="135328"/>
            <a:ext cx="7346876" cy="670754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B5143BA-FA9D-D893-03A8-976666A07679}"/>
              </a:ext>
            </a:extLst>
          </p:cNvPr>
          <p:cNvSpPr/>
          <p:nvPr/>
        </p:nvSpPr>
        <p:spPr>
          <a:xfrm>
            <a:off x="53759" y="-124391"/>
            <a:ext cx="8354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x2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1705C8-D79D-8EC7-7972-124BDB00E0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3342" y="4923667"/>
            <a:ext cx="884638" cy="9821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50E512-98A1-E009-5112-202D232BB7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51" y="3863147"/>
            <a:ext cx="1420368" cy="10181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3FE1D4D-CDF9-9A78-890C-BA10163060E8}"/>
              </a:ext>
            </a:extLst>
          </p:cNvPr>
          <p:cNvSpPr txBox="1"/>
          <p:nvPr/>
        </p:nvSpPr>
        <p:spPr>
          <a:xfrm>
            <a:off x="471501" y="1141805"/>
            <a:ext cx="3655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Connect servo to RPI first, the PORT and STARBOARD servos should go in pine 1 and 2 (the first pin is 0).</a:t>
            </a:r>
            <a:endParaRPr lang="en-US" b="0" i="0" dirty="0">
              <a:solidFill>
                <a:srgbClr val="0F1111"/>
              </a:solidFill>
              <a:effectLst/>
              <a:latin typeface="Amazon Ember"/>
            </a:endParaRPr>
          </a:p>
        </p:txBody>
      </p:sp>
    </p:spTree>
    <p:extLst>
      <p:ext uri="{BB962C8B-B14F-4D97-AF65-F5344CB8AC3E}">
        <p14:creationId xmlns:p14="http://schemas.microsoft.com/office/powerpoint/2010/main" val="991252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BB15E5-1594-D129-62BC-E2EBAE1026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E9BAEAA-7201-D80B-4398-BF6A95F14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1" y="15125"/>
            <a:ext cx="12192000" cy="6858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AC644E2-04F4-5A29-775D-42125678CEAA}"/>
              </a:ext>
            </a:extLst>
          </p:cNvPr>
          <p:cNvSpPr txBox="1"/>
          <p:nvPr/>
        </p:nvSpPr>
        <p:spPr>
          <a:xfrm>
            <a:off x="1106427" y="6052452"/>
            <a:ext cx="163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M3 14MM x4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5DF763-AD2A-F826-4975-7327F56619C5}"/>
              </a:ext>
            </a:extLst>
          </p:cNvPr>
          <p:cNvSpPr txBox="1"/>
          <p:nvPr/>
        </p:nvSpPr>
        <p:spPr>
          <a:xfrm>
            <a:off x="1344239" y="5232991"/>
            <a:ext cx="1630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Arm Upper Servo Horn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85FDC6-6E11-B0EC-6970-55D6D09591C7}"/>
              </a:ext>
            </a:extLst>
          </p:cNvPr>
          <p:cNvSpPr txBox="1"/>
          <p:nvPr/>
        </p:nvSpPr>
        <p:spPr>
          <a:xfrm>
            <a:off x="1403512" y="4206013"/>
            <a:ext cx="192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B91461-A92B-1AF6-3F32-3067A2EB5C2A}"/>
              </a:ext>
            </a:extLst>
          </p:cNvPr>
          <p:cNvSpPr/>
          <p:nvPr/>
        </p:nvSpPr>
        <p:spPr>
          <a:xfrm>
            <a:off x="53759" y="-124391"/>
            <a:ext cx="8354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x2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21FCC5-0609-826C-7178-9D8962AE3F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5216" y="374699"/>
            <a:ext cx="8726118" cy="57348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355D2A-B0AF-4BAE-74C5-2A087CADC1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70" y="4086162"/>
            <a:ext cx="1331894" cy="6909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1CC611E-768B-D6D7-DB32-2385AF53E3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83" y="4924374"/>
            <a:ext cx="1254905" cy="97402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01DE354-5531-B49F-8D4E-A6B67172D8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399" y="6013798"/>
            <a:ext cx="1033865" cy="59617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A6EA8BB-3F5A-E4C3-B622-47A2DA0D8FEC}"/>
              </a:ext>
            </a:extLst>
          </p:cNvPr>
          <p:cNvSpPr txBox="1"/>
          <p:nvPr/>
        </p:nvSpPr>
        <p:spPr>
          <a:xfrm>
            <a:off x="6615953" y="6052452"/>
            <a:ext cx="4150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*Rotate the servo to align the bolts</a:t>
            </a:r>
          </a:p>
        </p:txBody>
      </p:sp>
    </p:spTree>
    <p:extLst>
      <p:ext uri="{BB962C8B-B14F-4D97-AF65-F5344CB8AC3E}">
        <p14:creationId xmlns:p14="http://schemas.microsoft.com/office/powerpoint/2010/main" val="2814248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6327A9-B1F4-16A4-46A1-485EC1A842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EB03C7F0-51E7-C8E9-D77E-9FBEE37F6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1" y="15125"/>
            <a:ext cx="12192000" cy="6858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73A725E-99E6-87CA-DDB5-026DEB438288}"/>
              </a:ext>
            </a:extLst>
          </p:cNvPr>
          <p:cNvSpPr txBox="1"/>
          <p:nvPr/>
        </p:nvSpPr>
        <p:spPr>
          <a:xfrm>
            <a:off x="1106427" y="6052452"/>
            <a:ext cx="163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M3 14MM x4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72A62D-4A62-8837-2B37-EA6B9D4411E5}"/>
              </a:ext>
            </a:extLst>
          </p:cNvPr>
          <p:cNvSpPr txBox="1"/>
          <p:nvPr/>
        </p:nvSpPr>
        <p:spPr>
          <a:xfrm>
            <a:off x="1344239" y="5232991"/>
            <a:ext cx="1630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Arm Upper Servo Horn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147C90-7082-4376-34B8-DCC3CDF2E96A}"/>
              </a:ext>
            </a:extLst>
          </p:cNvPr>
          <p:cNvSpPr txBox="1"/>
          <p:nvPr/>
        </p:nvSpPr>
        <p:spPr>
          <a:xfrm>
            <a:off x="1403512" y="4206013"/>
            <a:ext cx="192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8CEB20-8B7D-813C-F204-211C6E9C8E7C}"/>
              </a:ext>
            </a:extLst>
          </p:cNvPr>
          <p:cNvSpPr/>
          <p:nvPr/>
        </p:nvSpPr>
        <p:spPr>
          <a:xfrm>
            <a:off x="53759" y="-124391"/>
            <a:ext cx="8354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x2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035245-7501-C068-986F-C27AC99DA0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5216" y="374699"/>
            <a:ext cx="8726118" cy="57348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AA4BD3-3C11-8EA4-AF57-B12B9B5590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70" y="4086162"/>
            <a:ext cx="1331894" cy="6909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280E4FD-EAB8-D0AF-761F-027C70E8AA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83" y="4924374"/>
            <a:ext cx="1254905" cy="97402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10130B6-C80A-D637-442D-FC8326FC89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399" y="6013798"/>
            <a:ext cx="1033865" cy="59617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F080707-7FD5-C85B-5268-1C6F4C57B744}"/>
              </a:ext>
            </a:extLst>
          </p:cNvPr>
          <p:cNvSpPr txBox="1"/>
          <p:nvPr/>
        </p:nvSpPr>
        <p:spPr>
          <a:xfrm>
            <a:off x="6615953" y="6052452"/>
            <a:ext cx="4150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*Rotate the servo to align the bolts</a:t>
            </a:r>
          </a:p>
        </p:txBody>
      </p:sp>
    </p:spTree>
    <p:extLst>
      <p:ext uri="{BB962C8B-B14F-4D97-AF65-F5344CB8AC3E}">
        <p14:creationId xmlns:p14="http://schemas.microsoft.com/office/powerpoint/2010/main" val="2271496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ECE0EAD7-F731-43C1-A685-EC7EF20C2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E18351-F8E7-5E12-5ED6-AFD0175AD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507" y="0"/>
            <a:ext cx="9470985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36C25F-84D2-AAAA-76FC-4A4245501F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21628"/>
            <a:ext cx="1360507" cy="7363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27C1663-1DD4-F402-1EBE-60C72C85BAE3}"/>
              </a:ext>
            </a:extLst>
          </p:cNvPr>
          <p:cNvSpPr txBox="1"/>
          <p:nvPr/>
        </p:nvSpPr>
        <p:spPr>
          <a:xfrm>
            <a:off x="889243" y="4452039"/>
            <a:ext cx="242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Chassis Lower (v9)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099E7E-4F17-796F-CB2A-6065A8691EEE}"/>
              </a:ext>
            </a:extLst>
          </p:cNvPr>
          <p:cNvSpPr txBox="1"/>
          <p:nvPr/>
        </p:nvSpPr>
        <p:spPr>
          <a:xfrm>
            <a:off x="1129584" y="3163877"/>
            <a:ext cx="242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Chassis Upper (v9)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29FE47-F45F-29FD-6ACE-53ACE133AF97}"/>
              </a:ext>
            </a:extLst>
          </p:cNvPr>
          <p:cNvSpPr txBox="1"/>
          <p:nvPr/>
        </p:nvSpPr>
        <p:spPr>
          <a:xfrm>
            <a:off x="889243" y="5448343"/>
            <a:ext cx="242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Chassis Connector Screen Support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606E57-D153-4A1D-154B-E2D85BD0CDFA}"/>
              </a:ext>
            </a:extLst>
          </p:cNvPr>
          <p:cNvSpPr txBox="1"/>
          <p:nvPr/>
        </p:nvSpPr>
        <p:spPr>
          <a:xfrm>
            <a:off x="1360507" y="6304002"/>
            <a:ext cx="147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M3 20MM x4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5B7988B-BC8A-B2D0-1538-B42A839B94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189" y="5120387"/>
            <a:ext cx="836694" cy="118361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2790AE6-7F29-7F49-6F7B-1FEF8ED107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06" y="4010025"/>
            <a:ext cx="1125217" cy="108340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167368D-8B5D-A0E6-383B-6BE0FF5521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239" y="2899664"/>
            <a:ext cx="1157590" cy="108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230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2E5F62-50C1-E259-B578-2993B81E06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9CA17AA-CDE2-E7F2-8393-607603198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14D8292-01B2-5555-C89E-E2691C8A40E4}"/>
              </a:ext>
            </a:extLst>
          </p:cNvPr>
          <p:cNvSpPr txBox="1"/>
          <p:nvPr/>
        </p:nvSpPr>
        <p:spPr>
          <a:xfrm>
            <a:off x="1196259" y="4821817"/>
            <a:ext cx="242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608 Bearing </a:t>
            </a:r>
          </a:p>
          <a:p>
            <a:pPr algn="ctr"/>
            <a:r>
              <a:rPr lang="en-US" dirty="0"/>
              <a:t>(metal or Printed)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5693E8-0DE8-CE8E-DF91-0ECE3F383B77}"/>
              </a:ext>
            </a:extLst>
          </p:cNvPr>
          <p:cNvSpPr txBox="1"/>
          <p:nvPr/>
        </p:nvSpPr>
        <p:spPr>
          <a:xfrm>
            <a:off x="1196259" y="3868727"/>
            <a:ext cx="242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Arm Spring Divider </a:t>
            </a:r>
          </a:p>
          <a:p>
            <a:pPr algn="ctr"/>
            <a:r>
              <a:rPr lang="en-US" dirty="0"/>
              <a:t>(left and Right)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E730F0-EA36-A5C3-C3C8-6796D9CD0707}"/>
              </a:ext>
            </a:extLst>
          </p:cNvPr>
          <p:cNvSpPr txBox="1"/>
          <p:nvPr/>
        </p:nvSpPr>
        <p:spPr>
          <a:xfrm>
            <a:off x="1333500" y="5869198"/>
            <a:ext cx="2283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Arm Suspension Mount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1F39CA-3BB4-67B4-9B9F-05CB34286A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5761" y="152400"/>
            <a:ext cx="3346987" cy="25174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8DCE44-80BA-DCF8-AD8D-5C6D5360B3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2424" y="18484"/>
            <a:ext cx="3399387" cy="25358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A717D4A-AE80-58B0-2D86-D968E05DC6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7183" y="3158108"/>
            <a:ext cx="3390609" cy="33265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FD21D08-0CFD-6679-1F2D-830E8E3193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36177" y="3362324"/>
            <a:ext cx="3622746" cy="314307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6CFCB9D-E56F-A3D8-ACB7-770A4916E8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156" y="3473482"/>
            <a:ext cx="1187540" cy="84246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1DEB8A6-D2C1-C863-8F66-76847A42006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0145" y="4602312"/>
            <a:ext cx="791067" cy="96397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CE43A0A-1D96-CDC7-79E9-7A0B7F946B1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2064" y="5798977"/>
            <a:ext cx="717180" cy="939753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A31298F-0468-4EE6-F2F7-D3381FF85C54}"/>
              </a:ext>
            </a:extLst>
          </p:cNvPr>
          <p:cNvSpPr/>
          <p:nvPr/>
        </p:nvSpPr>
        <p:spPr>
          <a:xfrm>
            <a:off x="53759" y="-124391"/>
            <a:ext cx="8354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x2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06502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8B0814-AFFF-BFAD-B5BC-79A08F430C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E570F2C-2E67-7A81-4E3C-6381F7876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59AD68-6D94-29EF-81FF-0B0B7C8D4ABC}"/>
              </a:ext>
            </a:extLst>
          </p:cNvPr>
          <p:cNvSpPr txBox="1"/>
          <p:nvPr/>
        </p:nvSpPr>
        <p:spPr>
          <a:xfrm>
            <a:off x="1409571" y="4821817"/>
            <a:ext cx="2207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Assembly from previous step x2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000CDA-3C1D-DFBC-7F14-D0607830F024}"/>
              </a:ext>
            </a:extLst>
          </p:cNvPr>
          <p:cNvSpPr txBox="1"/>
          <p:nvPr/>
        </p:nvSpPr>
        <p:spPr>
          <a:xfrm>
            <a:off x="1333500" y="5869198"/>
            <a:ext cx="2283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Arm Suspension Mount x8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105A6A-E82B-82E3-2DEA-FDF5BD19EB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6729" y="94657"/>
            <a:ext cx="7516274" cy="58301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6ADAB4-E3D3-80F3-65DB-7255046668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145" y="5774907"/>
            <a:ext cx="1149033" cy="6463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DD2C00-6258-CCDE-32D8-05BAB42346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134" y="4564183"/>
            <a:ext cx="1213436" cy="110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934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974C35-44C8-F6BF-F842-B784FAEC14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E377D9B3-FA1D-80E3-1088-317DE4AB8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DF961EC-6ED3-B1F8-EAD0-73BF4D39E0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1842" y="884475"/>
            <a:ext cx="9930158" cy="5988649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CFA590-34B9-F029-5242-64FF26301AB2}"/>
              </a:ext>
            </a:extLst>
          </p:cNvPr>
          <p:cNvCxnSpPr>
            <a:cxnSpLocks/>
          </p:cNvCxnSpPr>
          <p:nvPr/>
        </p:nvCxnSpPr>
        <p:spPr>
          <a:xfrm flipH="1">
            <a:off x="4760258" y="4795087"/>
            <a:ext cx="645459" cy="134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1392913-AD7C-3D89-FCE5-D83FCB81BE0D}"/>
              </a:ext>
            </a:extLst>
          </p:cNvPr>
          <p:cNvSpPr txBox="1"/>
          <p:nvPr/>
        </p:nvSpPr>
        <p:spPr>
          <a:xfrm>
            <a:off x="1107980" y="6000371"/>
            <a:ext cx="1630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Upper Strut Mount x2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E0F997-213E-DA97-D5C6-C3B47F234A2B}"/>
              </a:ext>
            </a:extLst>
          </p:cNvPr>
          <p:cNvSpPr txBox="1"/>
          <p:nvPr/>
        </p:nvSpPr>
        <p:spPr>
          <a:xfrm>
            <a:off x="1344239" y="5232991"/>
            <a:ext cx="163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Spring x2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5982F6E-CB71-614E-F82E-2C37C7CE67D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3021" b="-1"/>
          <a:stretch/>
        </p:blipFill>
        <p:spPr>
          <a:xfrm>
            <a:off x="50123" y="5973938"/>
            <a:ext cx="1113482" cy="86893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E8916BF-F48B-250F-79DE-00AAD6377C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265" y="4450598"/>
            <a:ext cx="1158357" cy="47896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02E7058-C7A8-7492-46FC-5DA3EE9F57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265" y="5061141"/>
            <a:ext cx="1093720" cy="71303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D14FAE1-91BF-FADB-5BB9-0BE76CC2C1B4}"/>
              </a:ext>
            </a:extLst>
          </p:cNvPr>
          <p:cNvSpPr txBox="1"/>
          <p:nvPr/>
        </p:nvSpPr>
        <p:spPr>
          <a:xfrm>
            <a:off x="1360506" y="4560227"/>
            <a:ext cx="192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Secondary Axle x2</a:t>
            </a:r>
          </a:p>
        </p:txBody>
      </p:sp>
    </p:spTree>
    <p:extLst>
      <p:ext uri="{BB962C8B-B14F-4D97-AF65-F5344CB8AC3E}">
        <p14:creationId xmlns:p14="http://schemas.microsoft.com/office/powerpoint/2010/main" val="656301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423D90-FDEE-E1CB-03A8-5AFD7B8B76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F446D9A-9BE1-68C1-DF3B-DDC590312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8C05300-9BF7-17AE-E2A1-B266269219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753" y="15125"/>
            <a:ext cx="11270512" cy="68580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44612FC-43A8-A8B7-09B0-A2E64B1269EA}"/>
              </a:ext>
            </a:extLst>
          </p:cNvPr>
          <p:cNvCxnSpPr>
            <a:cxnSpLocks/>
          </p:cNvCxnSpPr>
          <p:nvPr/>
        </p:nvCxnSpPr>
        <p:spPr>
          <a:xfrm flipV="1">
            <a:off x="4410635" y="4359926"/>
            <a:ext cx="932330" cy="330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FB9BB54-4ABC-75B1-A6D2-B7A387583423}"/>
              </a:ext>
            </a:extLst>
          </p:cNvPr>
          <p:cNvSpPr txBox="1"/>
          <p:nvPr/>
        </p:nvSpPr>
        <p:spPr>
          <a:xfrm>
            <a:off x="3340082" y="4560227"/>
            <a:ext cx="192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Reinstall</a:t>
            </a:r>
          </a:p>
        </p:txBody>
      </p:sp>
    </p:spTree>
    <p:extLst>
      <p:ext uri="{BB962C8B-B14F-4D97-AF65-F5344CB8AC3E}">
        <p14:creationId xmlns:p14="http://schemas.microsoft.com/office/powerpoint/2010/main" val="1638101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CE7CE7-57C6-51FA-FF7E-B3BA383ED7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C4C1E7F-FB73-4518-58D9-B1D95A0A8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3F32C5-6A47-F807-4761-D97B293B92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2344" y="-10656"/>
            <a:ext cx="10176112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3DDB6C-3E24-8935-00E5-1A14882C7522}"/>
              </a:ext>
            </a:extLst>
          </p:cNvPr>
          <p:cNvSpPr txBox="1"/>
          <p:nvPr/>
        </p:nvSpPr>
        <p:spPr>
          <a:xfrm>
            <a:off x="93544" y="3985022"/>
            <a:ext cx="36559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Secure the 12 </a:t>
            </a:r>
            <a:r>
              <a:rPr lang="en-US" dirty="0" err="1"/>
              <a:t>ch</a:t>
            </a:r>
            <a:r>
              <a:rPr lang="en-US" dirty="0"/>
              <a:t> PWM board to the wall with 4 M2*4 screws (use a flat tip by hand)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Connect the 6v out wires to the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Secure the 12v to 6v Buck convertor with 2 M3*10 screws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582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C9CD57-4656-DD40-7670-00F72DA1F6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B7F991E-E1CB-37D8-64E6-36E7C6A0B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A4A9790-E885-3A5C-31CF-9F3C3C77AE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0812" y="-10656"/>
            <a:ext cx="854829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2F613D-0CC3-0607-6552-25F8D01766AF}"/>
              </a:ext>
            </a:extLst>
          </p:cNvPr>
          <p:cNvSpPr txBox="1"/>
          <p:nvPr/>
        </p:nvSpPr>
        <p:spPr>
          <a:xfrm>
            <a:off x="434202" y="4343611"/>
            <a:ext cx="36559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Insert the USB MIC into the RPI</a:t>
            </a:r>
          </a:p>
          <a:p>
            <a:pPr algn="ctr"/>
            <a:r>
              <a:rPr lang="en-US" dirty="0"/>
              <a:t> (Not shown here)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Insert the RPI and secure with 4 M2*4 screws. DO NOT OVER TIGHTEN OR USE LONGER SCREWS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DC0825-FBA8-2EC6-519A-3FA53724EE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26892" y1="30478" x2="60548" y2="2092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58470" y="2908325"/>
            <a:ext cx="1066372" cy="122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528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5E8D69-915E-11AC-12D3-271651733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E4D15AF-3AFB-3C8E-2649-744FE2CD0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0C418D-3448-443F-58CF-5C1DDFCB2831}"/>
              </a:ext>
            </a:extLst>
          </p:cNvPr>
          <p:cNvSpPr txBox="1"/>
          <p:nvPr/>
        </p:nvSpPr>
        <p:spPr>
          <a:xfrm>
            <a:off x="317661" y="2012787"/>
            <a:ext cx="36559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Attach a METAL !!! (unable to print it WILL strip) </a:t>
            </a:r>
            <a:r>
              <a:rPr lang="en-US" b="0" i="0" dirty="0">
                <a:solidFill>
                  <a:srgbClr val="0F1111"/>
                </a:solidFill>
                <a:effectLst/>
                <a:latin typeface="Amazon Ember"/>
              </a:rPr>
              <a:t>25T Aluminum Servo Horn with M3 Threads to the servo using supplied hardware.</a:t>
            </a:r>
          </a:p>
          <a:p>
            <a:pPr algn="ctr"/>
            <a:endParaRPr lang="en-US" dirty="0">
              <a:solidFill>
                <a:srgbClr val="0F1111"/>
              </a:solidFill>
              <a:latin typeface="Amazon Ember"/>
            </a:endParaRPr>
          </a:p>
          <a:p>
            <a:pPr algn="ctr"/>
            <a:r>
              <a:rPr lang="en-US" b="0" i="0" dirty="0">
                <a:solidFill>
                  <a:srgbClr val="0F1111"/>
                </a:solidFill>
                <a:effectLst/>
                <a:latin typeface="Amazon Ember"/>
              </a:rPr>
              <a:t>Attach upper connecting rod arm with M3*12 screw like arrow shown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EAE2E7-BE13-2067-4D6F-E7B613423A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5085" y="568918"/>
            <a:ext cx="6925642" cy="48774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1BB3E9-1B05-AFC9-C965-BF90F55A2AF9}"/>
              </a:ext>
            </a:extLst>
          </p:cNvPr>
          <p:cNvSpPr txBox="1"/>
          <p:nvPr/>
        </p:nvSpPr>
        <p:spPr>
          <a:xfrm>
            <a:off x="412377" y="71282"/>
            <a:ext cx="116854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</a:t>
            </a:r>
            <a:r>
              <a:rPr lang="en-US" b="0" i="0" dirty="0">
                <a:solidFill>
                  <a:srgbClr val="0F1111"/>
                </a:solidFill>
                <a:effectLst/>
                <a:latin typeface="Amazon Ember"/>
              </a:rPr>
              <a:t>5 Pack </a:t>
            </a:r>
            <a:r>
              <a:rPr lang="en-US" b="0" i="0" dirty="0" err="1">
                <a:solidFill>
                  <a:srgbClr val="0F1111"/>
                </a:solidFill>
                <a:effectLst/>
                <a:latin typeface="Amazon Ember"/>
              </a:rPr>
              <a:t>ShareGoo</a:t>
            </a:r>
            <a:r>
              <a:rPr lang="en-US" b="0" i="0" dirty="0">
                <a:solidFill>
                  <a:srgbClr val="0F1111"/>
                </a:solidFill>
                <a:effectLst/>
                <a:latin typeface="Amazon Ember"/>
              </a:rPr>
              <a:t> 25T Aluminum Servo Horns M3 Threads Metal Steering Arm for RC Car Truck Buggy Airplane-Black”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A75C1B0-FC49-FA5E-B78A-41DF846AE3DE}"/>
              </a:ext>
            </a:extLst>
          </p:cNvPr>
          <p:cNvCxnSpPr/>
          <p:nvPr/>
        </p:nvCxnSpPr>
        <p:spPr>
          <a:xfrm flipV="1">
            <a:off x="6598024" y="3245224"/>
            <a:ext cx="1559858" cy="103094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926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570</Words>
  <Application>Microsoft Office PowerPoint</Application>
  <PresentationFormat>Widescreen</PresentationFormat>
  <Paragraphs>83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Amazon Ember</vt:lpstr>
      <vt:lpstr>Arial</vt:lpstr>
      <vt:lpstr>Calibri</vt:lpstr>
      <vt:lpstr>Calibri Light</vt:lpstr>
      <vt:lpstr>Office Theme</vt:lpstr>
      <vt:lpstr>TARS Instructions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IMPORTANT STEP!!!!!!!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>joe viverette</cp:lastModifiedBy>
  <cp:revision>8</cp:revision>
  <dcterms:created xsi:type="dcterms:W3CDTF">2024-12-07T01:24:50Z</dcterms:created>
  <dcterms:modified xsi:type="dcterms:W3CDTF">2025-01-01T03:12:42Z</dcterms:modified>
</cp:coreProperties>
</file>