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3F1A-02C4-4597-A32B-583B16C6D7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FBC38-293A-4128-8897-DC4F2AE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A874-6B65-DC44-98B0-039CC7A3D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5F0B6-603D-3A9D-897C-BE834ADAD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0C088-DFF6-0332-DCFE-F926AF04E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C189-B409-9380-147D-3E37E589F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57BA-439C-812B-48C0-F82F86DE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92DBD-3ACD-2EDF-AD92-67C07C27F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545B78-A464-9261-8906-AE5B7AA39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0FDBE-9A12-2E86-8B1E-D9B188CB6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8B6CE-40CF-2B89-482C-53C01D221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50B5C-FC4B-6149-D479-13FE3D6C6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AF348-8075-A9F8-2012-07D73ADBC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B48D5-CE52-D3D3-E9F0-9C61D8E1E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322-A13E-ADEA-B757-FFF98F9A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C0BBE-3E1C-FCD1-DA0A-F0AA73641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D8EBD-306E-E99E-F1B7-9341DBD2D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12B4-AA5A-F677-3652-718CE444E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0FD85-D835-411A-3B7D-72A1BDE1C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96422-3C3F-A1BF-5DA9-82289BD84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48254-0A6F-5A7B-FB32-19B5FBF1B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7514-1137-6390-9996-36A30674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EFA0B-FD0A-0A76-27A4-BA6C8DA9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5CE79-EEB4-B150-F610-3101910D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D063B-E2E4-886F-DF0D-65F532059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E8035-274E-0073-F950-DCA84185F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C12E-C0DE-6F8C-06CB-188F7A24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2B82-955C-4682-AAD1-6DDC90920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74EF-1100-F234-C480-D6BEFC1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E455-C061-99AF-AE3B-3D62E729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0E2E-D3C2-15C1-D593-6B6967F6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6C67-979E-D4B6-ABBC-2D86A86B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C225-DE17-95B2-6B15-92694E92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3DC6-3673-6D40-2657-648DAB7F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9D27-64C6-8BA7-3710-6C5FF80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C3EA-5C10-64FB-D897-8625454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E2B17-416D-43FB-A483-147EC5C7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4DC1-AFD4-78A7-40BF-82435CC7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1ADD-BA1A-5C8A-82F2-0AE809D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6BC6-A8A3-C7BD-C2DB-AA7CB3A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DF6C-5EDA-25A6-E75E-42A8379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B623-FEEA-CFF0-2BA4-4157269E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A0EA-AA4B-872F-7D83-6A88C060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EF8B-7491-472C-4910-B32CF7D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881D-2EEE-3866-91E0-650D9AE7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BECD-2088-DDC3-A847-502E1D03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1B84-F0DE-D29A-AA55-AC6AF7C0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D319-7750-B39B-25B3-3E39F2F7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EDE9-2923-E986-8801-ABB62060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C845-0781-D458-517D-BCA70EB4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4BB9-4D28-674D-3129-7C27AABF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E26B-5063-03DF-30FF-0CE70B35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3972-865B-E4D4-BFD2-418511E0C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92012-2470-69A1-833F-AE6560A2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8B81-211B-FF7D-AC74-9AEC4E53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E963A-D192-57FF-2BD6-53F6A396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90BD-4C68-8B68-6CB3-7D17EB8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99BF-FF0A-5D8A-4089-850B4AB8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2D1C-2DED-030C-E4DA-C4D52E2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5B1-8B8C-1959-7878-F1E20713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BA2CF-FF4A-E3E4-3684-B156307A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68ED-D87A-FB8C-379F-77837BC5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A2BD6-AED9-3120-8B7E-7FC7F16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88C24-FB97-9FD8-3981-BA1187C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4F983-A040-7B3C-8465-0393D7F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862A-FB1F-47F3-2580-2C643D0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3523F-B395-AD93-27D7-B2EED766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53FB-5EC0-EE70-54C9-63AF1B1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A4A8-8D3C-A65F-E93C-34FEE3A1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9297C-064D-337D-B10F-A71F344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4DCE1-8308-D6E2-C27D-F9B15AF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5FD30-B874-52B7-38E9-9CE4E1A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306-F08E-5815-4BAE-7B10257D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4A8F-F74C-D625-FC9A-199091C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8CF9-9CB3-A601-377C-737D6F36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E264-2CD1-C8B4-8FB1-CC3AF18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F9D0-E7A2-9A35-7CDC-72D00F4E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3ECB-D6E4-46B0-2CA1-DF8FCC2B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725-CC85-EC88-A016-91DE380D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9353-195A-3FBA-234B-4F26EF0D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B0D17-1602-3729-9359-7CB17F16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B0E5-14BA-42C3-6B2D-F616D95F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5DF4-FEBF-3124-7690-5A11AAFF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0733-42BD-DD57-B10F-3B2552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529B-3C4C-81BC-EA76-168243F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60FC3-7576-A8B8-AFB9-92E1F292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8E21-8F63-5CFD-43EF-B936A25E2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5E94-57A9-4919-8536-833FDA0CF1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E65E-C6CA-AE5B-36E1-FBB9D9BF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10C3-E73E-65A8-2A96-F4ADF748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7EEF16-C895-ECD3-AF74-E775DE31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9BE25-E5E0-375E-AB8C-DB549C14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6" b="95730" l="9615" r="9318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576" y="926634"/>
            <a:ext cx="5449060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4280D-2102-EF47-5477-27F80AF2A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929" y="577568"/>
            <a:ext cx="6840071" cy="1542865"/>
          </a:xfrm>
        </p:spPr>
        <p:txBody>
          <a:bodyPr/>
          <a:lstStyle/>
          <a:p>
            <a:r>
              <a:rPr lang="en-US" dirty="0"/>
              <a:t>TARS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AF16-3983-5BD2-1FD3-C2A79A22AC85}"/>
              </a:ext>
            </a:extLst>
          </p:cNvPr>
          <p:cNvSpPr txBox="1"/>
          <p:nvPr/>
        </p:nvSpPr>
        <p:spPr>
          <a:xfrm>
            <a:off x="6309671" y="2590800"/>
            <a:ext cx="549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Screws Needed:</a:t>
            </a:r>
          </a:p>
          <a:p>
            <a:r>
              <a:rPr lang="en-US" dirty="0"/>
              <a:t>6   M20</a:t>
            </a:r>
          </a:p>
          <a:p>
            <a:r>
              <a:rPr lang="en-US" dirty="0"/>
              <a:t>40 M14</a:t>
            </a:r>
          </a:p>
          <a:p>
            <a:r>
              <a:rPr lang="en-US" dirty="0"/>
              <a:t>76 M10</a:t>
            </a:r>
          </a:p>
        </p:txBody>
      </p:sp>
    </p:spTree>
    <p:extLst>
      <p:ext uri="{BB962C8B-B14F-4D97-AF65-F5344CB8AC3E}">
        <p14:creationId xmlns:p14="http://schemas.microsoft.com/office/powerpoint/2010/main" val="131624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E0EAD7-F731-43C1-A685-EC7EF20C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18351-F8E7-5E12-5ED6-AFD0175A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07" y="0"/>
            <a:ext cx="947098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6C25F-84D2-AAAA-76FC-4A424550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28"/>
            <a:ext cx="1360507" cy="736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C1663-1DD4-F402-1EBE-60C72C85BAE3}"/>
              </a:ext>
            </a:extLst>
          </p:cNvPr>
          <p:cNvSpPr txBox="1"/>
          <p:nvPr/>
        </p:nvSpPr>
        <p:spPr>
          <a:xfrm>
            <a:off x="889243" y="4452039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Lower (v9)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99E7E-4F17-796F-CB2A-6065A8691EEE}"/>
              </a:ext>
            </a:extLst>
          </p:cNvPr>
          <p:cNvSpPr txBox="1"/>
          <p:nvPr/>
        </p:nvSpPr>
        <p:spPr>
          <a:xfrm>
            <a:off x="1129584" y="3163877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Chassis Upper (v9)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9FE47-F45F-29FD-6ACE-53ACE133AF97}"/>
              </a:ext>
            </a:extLst>
          </p:cNvPr>
          <p:cNvSpPr txBox="1"/>
          <p:nvPr/>
        </p:nvSpPr>
        <p:spPr>
          <a:xfrm>
            <a:off x="889243" y="5448343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Connector Screen Support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06E57-D153-4A1D-154B-E2D85BD0CDFA}"/>
              </a:ext>
            </a:extLst>
          </p:cNvPr>
          <p:cNvSpPr txBox="1"/>
          <p:nvPr/>
        </p:nvSpPr>
        <p:spPr>
          <a:xfrm>
            <a:off x="1360507" y="6304002"/>
            <a:ext cx="14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 20MM x4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B7988B-BC8A-B2D0-1538-B42A839B9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9" y="5120387"/>
            <a:ext cx="836694" cy="1183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790AE6-7F29-7F49-6F7B-1FEF8ED10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" y="4010025"/>
            <a:ext cx="1125217" cy="10834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67368D-8B5D-A0E6-383B-6BE0FF552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9" y="2899664"/>
            <a:ext cx="1157590" cy="10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5F62-50C1-E259-B578-2993B81E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CA17AA-CDE2-E7F2-8393-60760319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D8292-01B2-5555-C89E-E2691C8A40E4}"/>
              </a:ext>
            </a:extLst>
          </p:cNvPr>
          <p:cNvSpPr txBox="1"/>
          <p:nvPr/>
        </p:nvSpPr>
        <p:spPr>
          <a:xfrm>
            <a:off x="1196259" y="482181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608 Bearing </a:t>
            </a:r>
          </a:p>
          <a:p>
            <a:pPr algn="ctr"/>
            <a:r>
              <a:rPr lang="en-US" dirty="0"/>
              <a:t>(metal or Printed)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693E8-0DE8-CE8E-DF91-0ECE3F383B77}"/>
              </a:ext>
            </a:extLst>
          </p:cNvPr>
          <p:cNvSpPr txBox="1"/>
          <p:nvPr/>
        </p:nvSpPr>
        <p:spPr>
          <a:xfrm>
            <a:off x="1196259" y="386872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Spring Divider </a:t>
            </a:r>
          </a:p>
          <a:p>
            <a:pPr algn="ctr"/>
            <a:r>
              <a:rPr lang="en-US" dirty="0"/>
              <a:t>(left and Right)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730F0-EA36-A5C3-C3C8-6796D9CD0707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F39CA-3BB4-67B4-9B9F-05CB3428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761" y="152400"/>
            <a:ext cx="3346987" cy="2517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DCE44-80BA-DCF8-AD8D-5C6D5360B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424" y="18484"/>
            <a:ext cx="3399387" cy="2535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17D4A-AE80-58B0-2D86-D968E05DC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183" y="3158108"/>
            <a:ext cx="3390609" cy="332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D21D08-0CFD-6679-1F2D-830E8E319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177" y="3362324"/>
            <a:ext cx="3622746" cy="3143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CFCB9D-E56F-A3D8-ACB7-770A4916E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56" y="3473482"/>
            <a:ext cx="1187540" cy="842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DEB8A6-D2C1-C863-8F66-76847A4200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45" y="4602312"/>
            <a:ext cx="791067" cy="963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E43A0A-1D96-CDC7-79E9-7A0B7F946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064" y="5798977"/>
            <a:ext cx="717180" cy="9397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A31298F-0468-4EE6-F2F7-D3381FF85C54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5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0814-AFFF-BFAD-B5BC-79A08F43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570F2C-2E67-7A81-4E3C-6381F787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9AD68-6D94-29EF-81FF-0B0B7C8D4ABC}"/>
              </a:ext>
            </a:extLst>
          </p:cNvPr>
          <p:cNvSpPr txBox="1"/>
          <p:nvPr/>
        </p:nvSpPr>
        <p:spPr>
          <a:xfrm>
            <a:off x="1409571" y="4821817"/>
            <a:ext cx="220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from previous step 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00CDA-3C1D-DFBC-7F14-D0607830F024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 x8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05A6A-E82B-82E3-2DEA-FDF5BD19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29" y="94657"/>
            <a:ext cx="7516274" cy="583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ADAB4-E3D3-80F3-65DB-725504666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45" y="5774907"/>
            <a:ext cx="1149033" cy="646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DD2C00-6258-CCDE-32D8-05BAB423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34" y="4564183"/>
            <a:ext cx="1213436" cy="11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3DFFD-4C82-EF25-447F-6C06ADD57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7A3A9A6-5F4A-BA18-3E44-CF3F0112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DAA83A-6700-6DDE-DF38-0E345C543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0" y="3482863"/>
            <a:ext cx="1306008" cy="985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6AC75-261E-B1BD-47D5-00C6DF0D1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" y="4508290"/>
            <a:ext cx="1324645" cy="736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AB644-B756-5B91-5A58-F0D6BF953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7099" b="22864"/>
          <a:stretch/>
        </p:blipFill>
        <p:spPr>
          <a:xfrm>
            <a:off x="23666" y="1587303"/>
            <a:ext cx="1378088" cy="8855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ECCB9-9DAF-10DE-D140-2DF54D322B6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0709" t="25019"/>
          <a:stretch/>
        </p:blipFill>
        <p:spPr>
          <a:xfrm>
            <a:off x="3386" y="2532240"/>
            <a:ext cx="1292648" cy="881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61529D-D9D8-C013-E1E0-703EEC82B43D}"/>
              </a:ext>
            </a:extLst>
          </p:cNvPr>
          <p:cNvSpPr txBox="1"/>
          <p:nvPr/>
        </p:nvSpPr>
        <p:spPr>
          <a:xfrm>
            <a:off x="1360507" y="6316815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66231-26FB-78D0-E08A-9C23098F4309}"/>
              </a:ext>
            </a:extLst>
          </p:cNvPr>
          <p:cNvSpPr txBox="1"/>
          <p:nvPr/>
        </p:nvSpPr>
        <p:spPr>
          <a:xfrm>
            <a:off x="1337378" y="5533684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20MM x2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8E684-7BF0-06BF-782C-7B75B7C5D7F3}"/>
              </a:ext>
            </a:extLst>
          </p:cNvPr>
          <p:cNvSpPr txBox="1"/>
          <p:nvPr/>
        </p:nvSpPr>
        <p:spPr>
          <a:xfrm>
            <a:off x="1360507" y="4691809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SUS 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393E7-4057-14D9-086C-A2313CF8479E}"/>
              </a:ext>
            </a:extLst>
          </p:cNvPr>
          <p:cNvSpPr txBox="1"/>
          <p:nvPr/>
        </p:nvSpPr>
        <p:spPr>
          <a:xfrm>
            <a:off x="1337378" y="3897945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Sus Mount 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9A5AB-3191-6880-5B20-B3332FBBA6BB}"/>
              </a:ext>
            </a:extLst>
          </p:cNvPr>
          <p:cNvSpPr txBox="1"/>
          <p:nvPr/>
        </p:nvSpPr>
        <p:spPr>
          <a:xfrm>
            <a:off x="1314249" y="2857639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29046-A727-A094-AF1F-75DC7503ECEE}"/>
              </a:ext>
            </a:extLst>
          </p:cNvPr>
          <p:cNvSpPr txBox="1"/>
          <p:nvPr/>
        </p:nvSpPr>
        <p:spPr>
          <a:xfrm>
            <a:off x="1337378" y="1930039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Chassis Lower Servo Mount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42CB4B-59BA-E25D-8D0A-008AF369F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882" y="-18974"/>
            <a:ext cx="8494086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90889B-4001-6589-184A-58EAE436C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4" y="5478234"/>
            <a:ext cx="1113482" cy="4247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EB9283-EB3A-6B01-780A-74D3F0DD683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5174" t="19365" r="15323" b="16334"/>
          <a:stretch/>
        </p:blipFill>
        <p:spPr>
          <a:xfrm>
            <a:off x="134457" y="6288240"/>
            <a:ext cx="79985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8C3B1-5D41-7031-62E9-4B4A9220A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2B9FB7-E9A5-D643-DE6A-83BE58D7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9A54C3-91B8-3631-8624-07946A54D020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Strut Mount 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4F2C7-5B60-3EAA-C591-5B246A9E91BA}"/>
              </a:ext>
            </a:extLst>
          </p:cNvPr>
          <p:cNvSpPr txBox="1"/>
          <p:nvPr/>
        </p:nvSpPr>
        <p:spPr>
          <a:xfrm>
            <a:off x="1344239" y="5232991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x2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0E554-A0C4-EB00-F5EE-4A04366A9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387" y="0"/>
            <a:ext cx="837451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107530-7ECE-D0B0-4ABA-BFB40D2A710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21" b="-1"/>
          <a:stretch/>
        </p:blipFill>
        <p:spPr>
          <a:xfrm>
            <a:off x="50123" y="5973938"/>
            <a:ext cx="1113482" cy="8689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D76025-AC31-3E44-B90E-F050AE448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" y="4450598"/>
            <a:ext cx="1158357" cy="4789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154BAA-EF25-B75C-C1A5-4DF39BF4D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65" y="5061141"/>
            <a:ext cx="1093720" cy="7130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9F9637-F7C3-741C-4F2C-6F7E9DE9C06A}"/>
              </a:ext>
            </a:extLst>
          </p:cNvPr>
          <p:cNvSpPr txBox="1"/>
          <p:nvPr/>
        </p:nvSpPr>
        <p:spPr>
          <a:xfrm>
            <a:off x="1360506" y="4560227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Axle x2</a:t>
            </a:r>
          </a:p>
        </p:txBody>
      </p:sp>
    </p:spTree>
    <p:extLst>
      <p:ext uri="{BB962C8B-B14F-4D97-AF65-F5344CB8AC3E}">
        <p14:creationId xmlns:p14="http://schemas.microsoft.com/office/powerpoint/2010/main" val="250321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5514D-4D73-ADFC-31C5-A5B6B3B5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6EFBCF-123B-0CD8-DFD1-8C188E34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A0F44-0E3D-46EA-D710-85364EBD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8" y="5855044"/>
            <a:ext cx="1390844" cy="885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69BB49-60E8-18EB-5901-ACE63FA12F92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 Horn Screw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52976-23FB-E72F-C1CC-2DBC68295054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44E01-51E0-041B-4744-F5B2BC44A281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33A0E-BE54-6562-13DE-09BD6A04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853" y="135328"/>
            <a:ext cx="7346876" cy="6707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143BA-FA9D-D893-03A8-976666A07679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705C8-D79D-8EC7-7972-124BDB00E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42" y="4923667"/>
            <a:ext cx="884638" cy="982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0E512-98A1-E009-5112-202D232BB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1" y="3863147"/>
            <a:ext cx="1420368" cy="10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15E5-1594-D129-62BC-E2EBAE10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9BAEAA-7201-D80B-4398-BF6A95F1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C644E2-04F4-5A29-775D-42125678CEAA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DF763-AD2A-F826-4975-7327F56619C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5FDC6-6E11-B0EC-6970-55D6D09591C7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1461-A92B-1AF6-3F32-3067A2EB5C2A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1FCC5-0609-826C-7178-9D8962AE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55D2A-B0AF-4BAE-74C5-2A087CAD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CC611E-768B-D6D7-DB32-2385AF53E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DE354-5531-B49F-8D4E-A6B67172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6EA8BB-3F5A-E4C3-B622-47A2DA0D8FEC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81424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27A9-B1F4-16A4-46A1-485EC1A8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03C7F0-51E7-C8E9-D77E-9FBEE37F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A725E-99E6-87CA-DDB5-026DEB438288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2A62D-4A62-8837-2B37-EA6B9D4411E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47C90-7082-4376-34B8-DCC3CDF2E96A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CEB20-8B7D-813C-F204-211C6E9C8E7C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35245-7501-C068-986F-C27AC99DA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4BD3-3C11-8EA4-AF57-B12B9B559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0E4FD-EAB8-D0AF-761F-027C70E8A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130B6-C80A-D637-442D-FC8326FC8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80707-7FD5-C85B-5268-1C6F4C57B744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27149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133</Words>
  <PresentationFormat>Widescreen</PresentationFormat>
  <Paragraphs>47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TARS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2024-12-07T01:24:50Z</dcterms:created>
  <dcterms:modified xsi:type="dcterms:W3CDTF">2024-12-13T02:26:34Z</dcterms:modified>
</cp:coreProperties>
</file>