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63" r:id="rId12"/>
    <p:sldId id="273" r:id="rId13"/>
    <p:sldId id="264" r:id="rId14"/>
    <p:sldId id="265" r:id="rId15"/>
    <p:sldId id="275" r:id="rId16"/>
    <p:sldId id="274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43F1A-02C4-4597-A32B-583B16C6D73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FBC38-293A-4128-8897-DC4F2AE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7E2-C964-FF17-0C4B-1D2E3E26C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CA3AF-0B50-01F9-17FC-0CFCDDCB4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E79EA1-67D2-76DD-F1A2-A4A2A153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97CD3-FA8D-86BC-4BF6-99FFCE12C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0FD85-D835-411A-3B7D-72A1BDE1C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96422-3C3F-A1BF-5DA9-82289BD84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48254-0A6F-5A7B-FB32-19B5FBF1B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7514-1137-6390-9996-36A306747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EFA0B-FD0A-0A76-27A4-BA6C8DA9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5CE79-EEB4-B150-F610-3101910D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D063B-E2E4-886F-DF0D-65F532059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E8035-274E-0073-F950-DCA84185F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0D0C2-AEC7-BAEA-E85A-9ABF2170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20084-3EC7-485C-9921-BF5A3C0FF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59CD8-B910-26C5-8917-221EC844B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5C175-FCDC-8F34-9E51-0540ABB21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2941E-51A3-400E-EDDC-9A81F832B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D555C-B4A7-6EE7-8EAB-08B98F425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96480-BD4E-82EB-E400-B9F1C1379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24071-137F-9E24-8DD4-0E5A7AD11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0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6D138-9C3E-DACA-A2AF-DA3334916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47BC4-8544-E7DF-4C9B-5E5B8FD94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5BC0B-A86F-1A22-1FB4-5A1E1913B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C5854-C21F-B19A-9DAE-6D9D8C47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8F536-9650-CF64-8464-91591E41C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FBD5E4-4D43-99AB-BE75-61615EADD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E8F5D-3AA3-73F4-1C35-2B128629E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E8664-DD16-330E-F355-164BE123D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16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1D79-C164-5D8B-B32F-E73A4B9A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E6037-0DD8-5E7A-3638-090224FD2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E0B767-545F-1606-6752-643BF6EE6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27E1-19B7-922C-B2A1-044A7D04E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6C6E2-4ED2-081B-B8B6-D532BE722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694F8-F1C6-0207-C0FB-68D829357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0D16D-6350-70C7-3CC3-D9ACA0081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C25E-5290-E12F-06BD-3EB947A3D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80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91FCE-8FE4-A174-525E-7FBBA33C9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5B7ACD-94F2-BCB1-787B-F21F07CFB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0A554-8158-D019-6D6E-0D0EC5D26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CF355-9166-1DB5-3BCB-C1CCA2299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1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A874-6B65-DC44-98B0-039CC7A3D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5F0B6-603D-3A9D-897C-BE834ADAD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0C088-DFF6-0332-DCFE-F926AF04E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C189-B409-9380-147D-3E37E589F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E73A2-C7E5-B29D-6341-E8EFAB106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BEA494-A029-75D8-E4FF-5EA561FBE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95D17F-AB37-DBF5-76D5-9357356CC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0302-9921-4F31-5B57-658C3BC78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4ED4A-FE6C-D028-F63E-6D99EB335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5F54AA-FB65-A55D-0F7C-AFB3ABE0A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03BDF-4A6D-4F1B-3DD3-13DE1F333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0D2CD-7B0F-E772-0264-2B223F26F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6C3D4-A3B9-74F9-7DA8-9C3FA4DF8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22213-9D50-CE61-C303-9105E1570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48728-FC26-4164-3F5C-3CBEFCC0C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0ECA-BD00-30B0-BBA4-6313151CA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9F1C-7E1E-69B5-B62D-88DFF931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9E074-4959-E432-AF54-5F0E0E649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448F2-5584-DCC5-EA16-6F898F3C0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E3D61-524B-4861-CB01-E8B8FEC0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B71D1-7DB0-888E-8412-37600583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BA835-C19D-73E7-313B-7D9694742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F978C-0E7C-274E-335C-F72651B54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6980-619C-95A9-CC2F-678F49AFA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0322-A13E-ADEA-B757-FFF98F9AC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C0BBE-3E1C-FCD1-DA0A-F0AA73641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D8EBD-306E-E99E-F1B7-9341DBD2D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12B4-AA5A-F677-3652-718CE444E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C12E-C0DE-6F8C-06CB-188F7A247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2B82-955C-4682-AAD1-6DDC90920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74EF-1100-F234-C480-D6BEFC1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E455-C061-99AF-AE3B-3D62E729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0E2E-D3C2-15C1-D593-6B6967F6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6C67-979E-D4B6-ABBC-2D86A86B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C225-DE17-95B2-6B15-92694E92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3DC6-3673-6D40-2657-648DAB7F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49D27-64C6-8BA7-3710-6C5FF80A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C3EA-5C10-64FB-D897-8625454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E2B17-416D-43FB-A483-147EC5C78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4DC1-AFD4-78A7-40BF-82435CC7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1ADD-BA1A-5C8A-82F2-0AE809DF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6BC6-A8A3-C7BD-C2DB-AA7CB3A1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DF6C-5EDA-25A6-E75E-42A8379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B623-FEEA-CFF0-2BA4-4157269E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A0EA-AA4B-872F-7D83-6A88C060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EF8B-7491-472C-4910-B32CF7D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F881D-2EEE-3866-91E0-650D9AE7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BECD-2088-DDC3-A847-502E1D03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1B84-F0DE-D29A-AA55-AC6AF7C0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D319-7750-B39B-25B3-3E39F2F7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EDE9-2923-E986-8801-ABB62060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C845-0781-D458-517D-BCA70EB4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4BB9-4D28-674D-3129-7C27AABF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E26B-5063-03DF-30FF-0CE70B35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3972-865B-E4D4-BFD2-418511E0C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92012-2470-69A1-833F-AE6560A2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48B81-211B-FF7D-AC74-9AEC4E53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E963A-D192-57FF-2BD6-53F6A396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90BD-4C68-8B68-6CB3-7D17EB89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99BF-FF0A-5D8A-4089-850B4AB8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2D1C-2DED-030C-E4DA-C4D52E2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A5B1-8B8C-1959-7878-F1E20713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BA2CF-FF4A-E3E4-3684-B156307A9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F68ED-D87A-FB8C-379F-77837BC5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A2BD6-AED9-3120-8B7E-7FC7F16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88C24-FB97-9FD8-3981-BA1187C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4F983-A040-7B3C-8465-0393D7F8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862A-FB1F-47F3-2580-2C643D02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3523F-B395-AD93-27D7-B2EED766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B53FB-5EC0-EE70-54C9-63AF1B19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A4A8-8D3C-A65F-E93C-34FEE3A1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9297C-064D-337D-B10F-A71F3445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4DCE1-8308-D6E2-C27D-F9B15AF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5FD30-B874-52B7-38E9-9CE4E1AC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5306-F08E-5815-4BAE-7B10257D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4A8F-F74C-D625-FC9A-199091C3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8CF9-9CB3-A601-377C-737D6F36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E264-2CD1-C8B4-8FB1-CC3AF182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F9D0-E7A2-9A35-7CDC-72D00F4E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3ECB-D6E4-46B0-2CA1-DF8FCC2B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725-CC85-EC88-A016-91DE380D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69353-195A-3FBA-234B-4F26EF0D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B0D17-1602-3729-9359-7CB17F16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FB0E5-14BA-42C3-6B2D-F616D95F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5DF4-FEBF-3124-7690-5A11AAFF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0733-42BD-DD57-B10F-3B25522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C529B-3C4C-81BC-EA76-168243F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60FC3-7576-A8B8-AFB9-92E1F292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8E21-8F63-5CFD-43EF-B936A25E2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E65E-C6CA-AE5B-36E1-FBB9D9BF5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10C3-E73E-65A8-2A96-F4ADF748D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7EEF16-C895-ECD3-AF74-E775DE31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9BE25-E5E0-375E-AB8C-DB549C141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46" b="95730" l="9615" r="9318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576" y="926634"/>
            <a:ext cx="5449060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4280D-2102-EF47-5477-27F80AF2A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929" y="577568"/>
            <a:ext cx="6840071" cy="1542865"/>
          </a:xfrm>
        </p:spPr>
        <p:txBody>
          <a:bodyPr/>
          <a:lstStyle/>
          <a:p>
            <a:r>
              <a:rPr lang="en-US" dirty="0"/>
              <a:t>TARS Instructions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3AF16-3983-5BD2-1FD3-C2A79A22AC85}"/>
              </a:ext>
            </a:extLst>
          </p:cNvPr>
          <p:cNvSpPr txBox="1"/>
          <p:nvPr/>
        </p:nvSpPr>
        <p:spPr>
          <a:xfrm>
            <a:off x="6309671" y="2590800"/>
            <a:ext cx="5495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Screws Needed:</a:t>
            </a:r>
          </a:p>
          <a:p>
            <a:r>
              <a:rPr lang="en-US" dirty="0"/>
              <a:t>6   M20</a:t>
            </a:r>
          </a:p>
          <a:p>
            <a:r>
              <a:rPr lang="en-US" dirty="0"/>
              <a:t>40 M14</a:t>
            </a:r>
          </a:p>
          <a:p>
            <a:r>
              <a:rPr lang="en-US" dirty="0"/>
              <a:t>76 M10</a:t>
            </a:r>
          </a:p>
        </p:txBody>
      </p:sp>
    </p:spTree>
    <p:extLst>
      <p:ext uri="{BB962C8B-B14F-4D97-AF65-F5344CB8AC3E}">
        <p14:creationId xmlns:p14="http://schemas.microsoft.com/office/powerpoint/2010/main" val="131624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8EB9-CD3C-3CA6-1A0C-7100D20B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" y="-161348"/>
            <a:ext cx="11122891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IMPORTANT STEP!!!!!!!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CE3991-1A6E-A1A3-8E9E-89426AAC4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600" y="979467"/>
            <a:ext cx="11961091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Servos to the Servo Controller: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Attach the center servo to the first set of pins on the servo controller (Pin 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robot's left (port) arm to the next set of pins (Pin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robot's right (starboard) arm to the following set of pins (Pin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PWM Servo Controller to the Raspberry Pi: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lang="en-US" altLang="en-US" sz="1600" dirty="0">
                <a:latin typeface="Arial" panose="020B0604020202020204" pitchFamily="34" charset="0"/>
              </a:rPr>
              <a:t>the servotester.py script to determine the minimum and maximum PWM values the servo can operate within.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dead center value (midpoint) between the minimum and maximum PWM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attach the arms at the midpoint position to ensure proper alignment.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the Configuration File: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the determined center PWM value as neutral to </a:t>
            </a:r>
            <a:r>
              <a:rPr lang="en-US" altLang="en-US" sz="1600" dirty="0">
                <a:latin typeface="Arial" panose="020B0604020202020204" pitchFamily="34" charset="0"/>
              </a:rPr>
              <a:t>the config.ini file. Add 50 to neutral for up and subtract 50 for down limits.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Center the Arms Mechanically: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servo test tool, set each arm's servo channel to a midpoint value, such as 350 (between the typical range of 100-600).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Detach the arms, reposition them to align mechanically with the center position, and then reattach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the arms are mechanically centered at the specified midpoint value (e.g., 350). For example if you set 350 they should be vertical and perfectly straight.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Calibrate the Center Servo: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the center servo to its lowest position (e.g., 88) using the servo test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Reposition and reattach the center servo to align with the lowest point.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this position (e.g., </a:t>
            </a:r>
            <a:r>
              <a:rPr lang="en-US" altLang="en-US" sz="1600" dirty="0">
                <a:latin typeface="Arial" panose="020B0604020202020204" pitchFamily="34" charset="0"/>
              </a:rPr>
              <a:t>88) as UPHEIGHT in the config.ini file.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0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5514D-4D73-ADFC-31C5-A5B6B3B5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6EFBCF-123B-0CD8-DFD1-8C188E34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BF666-5264-07D7-ECC4-8C27FA8D4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59" y="15125"/>
            <a:ext cx="83400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5143BA-FA9D-D893-03A8-976666A07679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E1D4D-CDF9-9A78-890C-BA10163060E8}"/>
              </a:ext>
            </a:extLst>
          </p:cNvPr>
          <p:cNvSpPr txBox="1"/>
          <p:nvPr/>
        </p:nvSpPr>
        <p:spPr>
          <a:xfrm>
            <a:off x="471501" y="1141805"/>
            <a:ext cx="365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Press in the 608 bearing (metal or printed) in the Arm Left / Right Mount</a:t>
            </a:r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99125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D3A0F-DEF1-1039-0AFD-7E52ECFA9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F33693-699C-5410-0B92-819CC76E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63162-FCF9-3353-2878-13BAAFB14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8" y="5855044"/>
            <a:ext cx="1390844" cy="885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CECFC5-D0D6-8463-064A-4F3A53004C9D}"/>
              </a:ext>
            </a:extLst>
          </p:cNvPr>
          <p:cNvSpPr txBox="1"/>
          <p:nvPr/>
        </p:nvSpPr>
        <p:spPr>
          <a:xfrm>
            <a:off x="1107980" y="600037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Servo Horn Screw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8794E-FD93-A70A-950F-27DAE1F7F6B0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AE2B0-44E3-3EFD-59D3-B953591A8380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4BE84-C6DB-5972-E76A-13F115DEE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853" y="135328"/>
            <a:ext cx="7346876" cy="67075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0E164B-4D26-FC10-E029-14E294E02466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E0700-6D90-A30F-F20E-47FE8197F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42" y="4923667"/>
            <a:ext cx="884638" cy="982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8522B8-B1A1-9D98-99BC-3B32A994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51" y="3863147"/>
            <a:ext cx="1420368" cy="10181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B28E13-06AA-DCE0-66FB-0340A2AFFF0B}"/>
              </a:ext>
            </a:extLst>
          </p:cNvPr>
          <p:cNvSpPr txBox="1"/>
          <p:nvPr/>
        </p:nvSpPr>
        <p:spPr>
          <a:xfrm>
            <a:off x="471501" y="1141805"/>
            <a:ext cx="365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servo to RPI first, the PORT and STARBOARD servos should go in pine 1 and 2 (the first pin is 0).</a:t>
            </a:r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99345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B15E5-1594-D129-62BC-E2EBAE102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9BAEAA-7201-D80B-4398-BF6A95F1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C644E2-04F4-5A29-775D-42125678CEAA}"/>
              </a:ext>
            </a:extLst>
          </p:cNvPr>
          <p:cNvSpPr txBox="1"/>
          <p:nvPr/>
        </p:nvSpPr>
        <p:spPr>
          <a:xfrm>
            <a:off x="1106427" y="6052452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 14MM x4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DF763-AD2A-F826-4975-7327F56619C5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5FDC6-6E11-B0EC-6970-55D6D09591C7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91461-A92B-1AF6-3F32-3067A2EB5C2A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1FCC5-0609-826C-7178-9D8962AE3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16" y="374699"/>
            <a:ext cx="8726118" cy="573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55D2A-B0AF-4BAE-74C5-2A087CAD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0" y="4086162"/>
            <a:ext cx="1331894" cy="69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CC611E-768B-D6D7-DB32-2385AF53E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3" y="4924374"/>
            <a:ext cx="1254905" cy="974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1DE354-5531-B49F-8D4E-A6B67172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" y="6013798"/>
            <a:ext cx="1033865" cy="596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6EA8BB-3F5A-E4C3-B622-47A2DA0D8FEC}"/>
              </a:ext>
            </a:extLst>
          </p:cNvPr>
          <p:cNvSpPr txBox="1"/>
          <p:nvPr/>
        </p:nvSpPr>
        <p:spPr>
          <a:xfrm>
            <a:off x="6615953" y="6052452"/>
            <a:ext cx="41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*Rotate the servo to align the bolts</a:t>
            </a:r>
          </a:p>
        </p:txBody>
      </p:sp>
    </p:spTree>
    <p:extLst>
      <p:ext uri="{BB962C8B-B14F-4D97-AF65-F5344CB8AC3E}">
        <p14:creationId xmlns:p14="http://schemas.microsoft.com/office/powerpoint/2010/main" val="281424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327A9-B1F4-16A4-46A1-485EC1A84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B03C7F0-51E7-C8E9-D77E-9FBEE37F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A725E-99E6-87CA-DDB5-026DEB438288}"/>
              </a:ext>
            </a:extLst>
          </p:cNvPr>
          <p:cNvSpPr txBox="1"/>
          <p:nvPr/>
        </p:nvSpPr>
        <p:spPr>
          <a:xfrm>
            <a:off x="1106427" y="6052452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 14MM x4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2A62D-4A62-8837-2B37-EA6B9D4411E5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147C90-7082-4376-34B8-DCC3CDF2E96A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CEB20-8B7D-813C-F204-211C6E9C8E7C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35245-7501-C068-986F-C27AC99DA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16" y="374699"/>
            <a:ext cx="8726118" cy="573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A4BD3-3C11-8EA4-AF57-B12B9B559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0" y="4086162"/>
            <a:ext cx="1331894" cy="69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0E4FD-EAB8-D0AF-761F-027C70E8A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3" y="4924374"/>
            <a:ext cx="1254905" cy="974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0130B6-C80A-D637-442D-FC8326FC8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" y="6013798"/>
            <a:ext cx="1033865" cy="596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080707-7FD5-C85B-5268-1C6F4C57B744}"/>
              </a:ext>
            </a:extLst>
          </p:cNvPr>
          <p:cNvSpPr txBox="1"/>
          <p:nvPr/>
        </p:nvSpPr>
        <p:spPr>
          <a:xfrm>
            <a:off x="6615953" y="6052452"/>
            <a:ext cx="41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*Rotate the servo to align the bolts</a:t>
            </a:r>
          </a:p>
        </p:txBody>
      </p:sp>
    </p:spTree>
    <p:extLst>
      <p:ext uri="{BB962C8B-B14F-4D97-AF65-F5344CB8AC3E}">
        <p14:creationId xmlns:p14="http://schemas.microsoft.com/office/powerpoint/2010/main" val="227149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61129-83C0-2FC0-9DD0-4842DEB20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C06E52-C158-9089-F517-C7BFBAC0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E7D5C8-188F-4BF2-F295-24FF4FE2B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067" y="1445589"/>
            <a:ext cx="5430008" cy="3572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F1DAB-F509-4FBA-C9B8-15A3A2508FCD}"/>
              </a:ext>
            </a:extLst>
          </p:cNvPr>
          <p:cNvSpPr txBox="1"/>
          <p:nvPr/>
        </p:nvSpPr>
        <p:spPr>
          <a:xfrm>
            <a:off x="471501" y="1141805"/>
            <a:ext cx="365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secondary Axle main lifting rod into center servo.</a:t>
            </a:r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65751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77A47-64A4-AB26-0BF7-88DDF58EF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9612EE8-7B66-0386-EB2A-5CFA2088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0BBBC3-AD83-E395-1766-1F45D2CB7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8" y="15125"/>
            <a:ext cx="101749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D0FAC-498C-0467-BEBE-802484700E47}"/>
              </a:ext>
            </a:extLst>
          </p:cNvPr>
          <p:cNvSpPr txBox="1"/>
          <p:nvPr/>
        </p:nvSpPr>
        <p:spPr>
          <a:xfrm>
            <a:off x="21551" y="774252"/>
            <a:ext cx="3655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the Left arm mount in </a:t>
            </a:r>
          </a:p>
          <a:p>
            <a:pPr algn="ctr"/>
            <a:endParaRPr lang="en-US" dirty="0"/>
          </a:p>
          <a:p>
            <a:pPr algn="ctr"/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Slid</a:t>
            </a:r>
            <a:r>
              <a:rPr lang="en-US" dirty="0">
                <a:solidFill>
                  <a:srgbClr val="0F1111"/>
                </a:solidFill>
                <a:latin typeface="Amazon Ember"/>
              </a:rPr>
              <a:t>e in upper rod and screw into place.</a:t>
            </a:r>
          </a:p>
          <a:p>
            <a:pPr algn="ctr"/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  <a:p>
            <a:pPr algn="ctr"/>
            <a:r>
              <a:rPr lang="en-US" dirty="0">
                <a:solidFill>
                  <a:srgbClr val="0F1111"/>
                </a:solidFill>
                <a:latin typeface="Amazon Ember"/>
              </a:rPr>
              <a:t>Repeat process on </a:t>
            </a:r>
          </a:p>
          <a:p>
            <a:pPr algn="ctr"/>
            <a:r>
              <a:rPr lang="en-US" dirty="0">
                <a:solidFill>
                  <a:srgbClr val="0F1111"/>
                </a:solidFill>
                <a:latin typeface="Amazon Ember"/>
              </a:rPr>
              <a:t>right side</a:t>
            </a:r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6E3147-E36D-806F-BDB6-9F374AF59912}"/>
              </a:ext>
            </a:extLst>
          </p:cNvPr>
          <p:cNvCxnSpPr/>
          <p:nvPr/>
        </p:nvCxnSpPr>
        <p:spPr>
          <a:xfrm>
            <a:off x="4867835" y="1488142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A54043-0FBD-A3E8-CA64-33A867804212}"/>
              </a:ext>
            </a:extLst>
          </p:cNvPr>
          <p:cNvCxnSpPr/>
          <p:nvPr/>
        </p:nvCxnSpPr>
        <p:spPr>
          <a:xfrm>
            <a:off x="5163670" y="1479177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8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A4B15-1CA8-039B-4A88-E51A1B7F7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BE26BCC-C0A6-CFA2-D948-B6FA6070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C086E-C47F-9AD7-A405-351A84B759CF}"/>
              </a:ext>
            </a:extLst>
          </p:cNvPr>
          <p:cNvCxnSpPr/>
          <p:nvPr/>
        </p:nvCxnSpPr>
        <p:spPr>
          <a:xfrm>
            <a:off x="4867835" y="1488142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1C3029-1645-6795-FC5A-DB2E0AA6DBB9}"/>
              </a:ext>
            </a:extLst>
          </p:cNvPr>
          <p:cNvCxnSpPr/>
          <p:nvPr/>
        </p:nvCxnSpPr>
        <p:spPr>
          <a:xfrm>
            <a:off x="5163670" y="1479177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79584B-4F67-7415-DF5D-78112238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035" y="15125"/>
            <a:ext cx="931041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66C45-99EC-BE27-018A-910C535FCDAD}"/>
              </a:ext>
            </a:extLst>
          </p:cNvPr>
          <p:cNvSpPr txBox="1"/>
          <p:nvPr/>
        </p:nvSpPr>
        <p:spPr>
          <a:xfrm>
            <a:off x="21551" y="774252"/>
            <a:ext cx="365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Rotate main arms and slide in center servo rod assembly.</a:t>
            </a:r>
          </a:p>
        </p:txBody>
      </p:sp>
    </p:spTree>
    <p:extLst>
      <p:ext uri="{BB962C8B-B14F-4D97-AF65-F5344CB8AC3E}">
        <p14:creationId xmlns:p14="http://schemas.microsoft.com/office/powerpoint/2010/main" val="9435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29520-10E3-298B-1413-89388ACE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713A9C-7404-25D1-114A-1F1CDE86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DED4D-B0A9-7A13-35C5-175970AC9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904" y="395221"/>
            <a:ext cx="10174120" cy="64779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EA7408-CFA5-7A68-40DE-7C49725B6A3E}"/>
              </a:ext>
            </a:extLst>
          </p:cNvPr>
          <p:cNvCxnSpPr/>
          <p:nvPr/>
        </p:nvCxnSpPr>
        <p:spPr>
          <a:xfrm>
            <a:off x="5056093" y="865679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367062-4360-42BD-25C2-83444F01C798}"/>
              </a:ext>
            </a:extLst>
          </p:cNvPr>
          <p:cNvCxnSpPr>
            <a:cxnSpLocks/>
          </p:cNvCxnSpPr>
          <p:nvPr/>
        </p:nvCxnSpPr>
        <p:spPr>
          <a:xfrm>
            <a:off x="8408893" y="690282"/>
            <a:ext cx="0" cy="96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282EC0-FBE9-517C-B775-96EA60D069BE}"/>
              </a:ext>
            </a:extLst>
          </p:cNvPr>
          <p:cNvSpPr txBox="1"/>
          <p:nvPr/>
        </p:nvSpPr>
        <p:spPr>
          <a:xfrm>
            <a:off x="21551" y="774252"/>
            <a:ext cx="36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on main body mounts</a:t>
            </a:r>
          </a:p>
        </p:txBody>
      </p:sp>
    </p:spTree>
    <p:extLst>
      <p:ext uri="{BB962C8B-B14F-4D97-AF65-F5344CB8AC3E}">
        <p14:creationId xmlns:p14="http://schemas.microsoft.com/office/powerpoint/2010/main" val="303026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D41B3-D8BE-CBFD-B641-BF8556DF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728B8B-8A9D-1007-B2E6-1C8BB37C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B2A41-E757-8DF2-C3DA-8DDF7E0BAB55}"/>
              </a:ext>
            </a:extLst>
          </p:cNvPr>
          <p:cNvSpPr txBox="1"/>
          <p:nvPr/>
        </p:nvSpPr>
        <p:spPr>
          <a:xfrm>
            <a:off x="21551" y="774252"/>
            <a:ext cx="365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Rotate entire assembly into place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Secure sides with m4*10 screws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D830D-2CF2-61EC-23D6-53D7B333A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53" y="15125"/>
            <a:ext cx="6547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1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E0EAD7-F731-43C1-A685-EC7EF20C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18351-F8E7-5E12-5ED6-AFD0175A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07" y="0"/>
            <a:ext cx="947098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6C25F-84D2-AAAA-76FC-4A4245501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628"/>
            <a:ext cx="1360507" cy="736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C1663-1DD4-F402-1EBE-60C72C85BAE3}"/>
              </a:ext>
            </a:extLst>
          </p:cNvPr>
          <p:cNvSpPr txBox="1"/>
          <p:nvPr/>
        </p:nvSpPr>
        <p:spPr>
          <a:xfrm>
            <a:off x="889243" y="4452039"/>
            <a:ext cx="24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Chassis Lower (v9)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99E7E-4F17-796F-CB2A-6065A8691EEE}"/>
              </a:ext>
            </a:extLst>
          </p:cNvPr>
          <p:cNvSpPr txBox="1"/>
          <p:nvPr/>
        </p:nvSpPr>
        <p:spPr>
          <a:xfrm>
            <a:off x="1129584" y="3163877"/>
            <a:ext cx="24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Chassis Upper (v9)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9FE47-F45F-29FD-6ACE-53ACE133AF97}"/>
              </a:ext>
            </a:extLst>
          </p:cNvPr>
          <p:cNvSpPr txBox="1"/>
          <p:nvPr/>
        </p:nvSpPr>
        <p:spPr>
          <a:xfrm>
            <a:off x="889243" y="5448343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Chassis Connector Screen Support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06E57-D153-4A1D-154B-E2D85BD0CDFA}"/>
              </a:ext>
            </a:extLst>
          </p:cNvPr>
          <p:cNvSpPr txBox="1"/>
          <p:nvPr/>
        </p:nvSpPr>
        <p:spPr>
          <a:xfrm>
            <a:off x="1360507" y="6304002"/>
            <a:ext cx="147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 20MM x4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B7988B-BC8A-B2D0-1538-B42A839B9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89" y="5120387"/>
            <a:ext cx="836694" cy="1183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790AE6-7F29-7F49-6F7B-1FEF8ED10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" y="4010025"/>
            <a:ext cx="1125217" cy="10834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67368D-8B5D-A0E6-383B-6BE0FF552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9" y="2899664"/>
            <a:ext cx="1157590" cy="10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3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3B6B6-7391-BC38-E97C-9FC4470FE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AD41C5-FCE9-836B-0832-BCFE1450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F01EE-BA77-B6A9-A3FF-6587E4DA67DB}"/>
              </a:ext>
            </a:extLst>
          </p:cNvPr>
          <p:cNvSpPr txBox="1"/>
          <p:nvPr/>
        </p:nvSpPr>
        <p:spPr>
          <a:xfrm>
            <a:off x="21551" y="774252"/>
            <a:ext cx="365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Arm assembly up and attach</a:t>
            </a:r>
          </a:p>
          <a:p>
            <a:pPr algn="ctr"/>
            <a:r>
              <a:rPr lang="en-US" dirty="0"/>
              <a:t>Center servo bracket.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147B0-C4AA-68A0-559A-7F63856CF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45" y="0"/>
            <a:ext cx="7916380" cy="64874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1A8F98-C99D-83E1-9144-EB50894AF773}"/>
              </a:ext>
            </a:extLst>
          </p:cNvPr>
          <p:cNvCxnSpPr>
            <a:cxnSpLocks/>
          </p:cNvCxnSpPr>
          <p:nvPr/>
        </p:nvCxnSpPr>
        <p:spPr>
          <a:xfrm flipH="1">
            <a:off x="8157881" y="1595718"/>
            <a:ext cx="1532966" cy="100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2DC106-05D2-1FF6-1B9C-E77F4661E1E5}"/>
              </a:ext>
            </a:extLst>
          </p:cNvPr>
          <p:cNvCxnSpPr>
            <a:cxnSpLocks/>
          </p:cNvCxnSpPr>
          <p:nvPr/>
        </p:nvCxnSpPr>
        <p:spPr>
          <a:xfrm flipH="1">
            <a:off x="8901953" y="1748118"/>
            <a:ext cx="941294" cy="188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3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86E40-7D3B-2458-C30A-E65D8C40D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648FAF-4054-16FF-8D61-9F0C58D2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F45AF-C1D1-834A-DCA6-3EFE25FD1B48}"/>
              </a:ext>
            </a:extLst>
          </p:cNvPr>
          <p:cNvSpPr txBox="1"/>
          <p:nvPr/>
        </p:nvSpPr>
        <p:spPr>
          <a:xfrm>
            <a:off x="21551" y="774252"/>
            <a:ext cx="36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arm is assembly like the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D5E7-80F4-2214-933E-4C3915AF3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71" y="161469"/>
            <a:ext cx="5001323" cy="6535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A35CC3-9497-8160-C0B5-471E69C0F393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97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5F62-50C1-E259-B578-2993B81E0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CA17AA-CDE2-E7F2-8393-60760319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4D8292-01B2-5555-C89E-E2691C8A40E4}"/>
              </a:ext>
            </a:extLst>
          </p:cNvPr>
          <p:cNvSpPr txBox="1"/>
          <p:nvPr/>
        </p:nvSpPr>
        <p:spPr>
          <a:xfrm>
            <a:off x="1196259" y="4821817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608 Bearing </a:t>
            </a:r>
          </a:p>
          <a:p>
            <a:pPr algn="ctr"/>
            <a:r>
              <a:rPr lang="en-US" dirty="0"/>
              <a:t>(metal or Printed)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693E8-0DE8-CE8E-DF91-0ECE3F383B77}"/>
              </a:ext>
            </a:extLst>
          </p:cNvPr>
          <p:cNvSpPr txBox="1"/>
          <p:nvPr/>
        </p:nvSpPr>
        <p:spPr>
          <a:xfrm>
            <a:off x="1196259" y="3868727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Spring Divider </a:t>
            </a:r>
          </a:p>
          <a:p>
            <a:pPr algn="ctr"/>
            <a:r>
              <a:rPr lang="en-US" dirty="0"/>
              <a:t>(left and Right)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730F0-EA36-A5C3-C3C8-6796D9CD0707}"/>
              </a:ext>
            </a:extLst>
          </p:cNvPr>
          <p:cNvSpPr txBox="1"/>
          <p:nvPr/>
        </p:nvSpPr>
        <p:spPr>
          <a:xfrm>
            <a:off x="1333500" y="5869198"/>
            <a:ext cx="228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Suspension Mount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F39CA-3BB4-67B4-9B9F-05CB3428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761" y="152400"/>
            <a:ext cx="3346987" cy="2517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DCE44-80BA-DCF8-AD8D-5C6D5360B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424" y="18484"/>
            <a:ext cx="3399387" cy="2535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17D4A-AE80-58B0-2D86-D968E05DC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183" y="3158108"/>
            <a:ext cx="3390609" cy="332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D21D08-0CFD-6679-1F2D-830E8E319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177" y="3362324"/>
            <a:ext cx="3622746" cy="31430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CFCB9D-E56F-A3D8-ACB7-770A4916E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56" y="3473482"/>
            <a:ext cx="1187540" cy="842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DEB8A6-D2C1-C863-8F66-76847A4200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145" y="4602312"/>
            <a:ext cx="791067" cy="963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E43A0A-1D96-CDC7-79E9-7A0B7F946B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064" y="5798977"/>
            <a:ext cx="717180" cy="9397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A31298F-0468-4EE6-F2F7-D3381FF85C54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5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B0814-AFFF-BFAD-B5BC-79A08F43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570F2C-2E67-7A81-4E3C-6381F7876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59AD68-6D94-29EF-81FF-0B0B7C8D4ABC}"/>
              </a:ext>
            </a:extLst>
          </p:cNvPr>
          <p:cNvSpPr txBox="1"/>
          <p:nvPr/>
        </p:nvSpPr>
        <p:spPr>
          <a:xfrm>
            <a:off x="1409571" y="4821817"/>
            <a:ext cx="220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from previous step 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00CDA-3C1D-DFBC-7F14-D0607830F024}"/>
              </a:ext>
            </a:extLst>
          </p:cNvPr>
          <p:cNvSpPr txBox="1"/>
          <p:nvPr/>
        </p:nvSpPr>
        <p:spPr>
          <a:xfrm>
            <a:off x="1333500" y="5869198"/>
            <a:ext cx="228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Suspension Mount x8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05A6A-E82B-82E3-2DEA-FDF5BD19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29" y="94657"/>
            <a:ext cx="7516274" cy="583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ADAB4-E3D3-80F3-65DB-725504666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45" y="5774907"/>
            <a:ext cx="1149033" cy="646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DD2C00-6258-CCDE-32D8-05BAB4234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34" y="4564183"/>
            <a:ext cx="1213436" cy="11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74C35-44C8-F6BF-F842-B784FAEC1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377D9B3-FA1D-80E3-1088-317DE4AB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F961EC-6ED3-B1F8-EAD0-73BF4D39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842" y="884475"/>
            <a:ext cx="9930158" cy="598864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CFA590-34B9-F029-5242-64FF26301AB2}"/>
              </a:ext>
            </a:extLst>
          </p:cNvPr>
          <p:cNvCxnSpPr>
            <a:cxnSpLocks/>
          </p:cNvCxnSpPr>
          <p:nvPr/>
        </p:nvCxnSpPr>
        <p:spPr>
          <a:xfrm flipH="1">
            <a:off x="4760258" y="4795087"/>
            <a:ext cx="645459" cy="1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392913-AD7C-3D89-FCE5-D83FCB81BE0D}"/>
              </a:ext>
            </a:extLst>
          </p:cNvPr>
          <p:cNvSpPr txBox="1"/>
          <p:nvPr/>
        </p:nvSpPr>
        <p:spPr>
          <a:xfrm>
            <a:off x="1107980" y="600037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Upper Strut Mount x2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0F997-213E-DA97-D5C6-C3B47F234A2B}"/>
              </a:ext>
            </a:extLst>
          </p:cNvPr>
          <p:cNvSpPr txBox="1"/>
          <p:nvPr/>
        </p:nvSpPr>
        <p:spPr>
          <a:xfrm>
            <a:off x="1344239" y="5232991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x2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982F6E-CB71-614E-F82E-2C37C7CE67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021" b="-1"/>
          <a:stretch/>
        </p:blipFill>
        <p:spPr>
          <a:xfrm>
            <a:off x="50123" y="5973938"/>
            <a:ext cx="1113482" cy="868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8916BF-F48B-250F-79DE-00AAD6377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" y="4450598"/>
            <a:ext cx="1158357" cy="47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2E7058-C7A8-7492-46FC-5DA3EE9F5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65" y="5061141"/>
            <a:ext cx="1093720" cy="7130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14FAE1-91BF-FADB-5BB9-0BE76CC2C1B4}"/>
              </a:ext>
            </a:extLst>
          </p:cNvPr>
          <p:cNvSpPr txBox="1"/>
          <p:nvPr/>
        </p:nvSpPr>
        <p:spPr>
          <a:xfrm>
            <a:off x="1360506" y="4560227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Axle x2</a:t>
            </a:r>
          </a:p>
        </p:txBody>
      </p:sp>
    </p:spTree>
    <p:extLst>
      <p:ext uri="{BB962C8B-B14F-4D97-AF65-F5344CB8AC3E}">
        <p14:creationId xmlns:p14="http://schemas.microsoft.com/office/powerpoint/2010/main" val="6563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23D90-FDEE-E1CB-03A8-5AFD7B8B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446D9A-9BE1-68C1-DF3B-DDC59031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C05300-9BF7-17AE-E2A1-B2662692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53" y="15125"/>
            <a:ext cx="11270512" cy="685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4612FC-43A8-A8B7-09B0-A2E64B1269EA}"/>
              </a:ext>
            </a:extLst>
          </p:cNvPr>
          <p:cNvCxnSpPr>
            <a:cxnSpLocks/>
          </p:cNvCxnSpPr>
          <p:nvPr/>
        </p:nvCxnSpPr>
        <p:spPr>
          <a:xfrm flipV="1">
            <a:off x="4410635" y="4359926"/>
            <a:ext cx="932330" cy="33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B9BB54-4ABC-75B1-A6D2-B7A387583423}"/>
              </a:ext>
            </a:extLst>
          </p:cNvPr>
          <p:cNvSpPr txBox="1"/>
          <p:nvPr/>
        </p:nvSpPr>
        <p:spPr>
          <a:xfrm>
            <a:off x="3340082" y="4560227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Reinstall</a:t>
            </a:r>
          </a:p>
        </p:txBody>
      </p:sp>
    </p:spTree>
    <p:extLst>
      <p:ext uri="{BB962C8B-B14F-4D97-AF65-F5344CB8AC3E}">
        <p14:creationId xmlns:p14="http://schemas.microsoft.com/office/powerpoint/2010/main" val="163810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E7CE7-57C6-51FA-FF7E-B3BA383E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4C1E7F-FB73-4518-58D9-B1D95A0A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3F32C5-6A47-F807-4761-D97B293B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344" y="-10656"/>
            <a:ext cx="101761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DDB6C-3E24-8935-00E5-1A14882C7522}"/>
              </a:ext>
            </a:extLst>
          </p:cNvPr>
          <p:cNvSpPr txBox="1"/>
          <p:nvPr/>
        </p:nvSpPr>
        <p:spPr>
          <a:xfrm>
            <a:off x="93544" y="3985022"/>
            <a:ext cx="3655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 the 12 </a:t>
            </a:r>
            <a:r>
              <a:rPr lang="en-US" dirty="0" err="1"/>
              <a:t>ch</a:t>
            </a:r>
            <a:r>
              <a:rPr lang="en-US" dirty="0"/>
              <a:t> PWM board to the wall with 4 M2*4 screws (use a flat tip by hand)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Connect the 6v out wires to the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Secure the 12v to 6v Buck convertor with 2 M3*10 screws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8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CD57-4656-DD40-7670-00F72DA1F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B7F991E-E1CB-37D8-64E6-36E7C6A0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4A9790-E885-3A5C-31CF-9F3C3C77A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812" y="-10656"/>
            <a:ext cx="854829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F613D-0CC3-0607-6552-25F8D01766AF}"/>
              </a:ext>
            </a:extLst>
          </p:cNvPr>
          <p:cNvSpPr txBox="1"/>
          <p:nvPr/>
        </p:nvSpPr>
        <p:spPr>
          <a:xfrm>
            <a:off x="434202" y="4343611"/>
            <a:ext cx="3655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the USB MIC into the RPI</a:t>
            </a:r>
          </a:p>
          <a:p>
            <a:pPr algn="ctr"/>
            <a:r>
              <a:rPr lang="en-US" dirty="0"/>
              <a:t> (Not shown here)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Insert the RPI and secure with 4 M2*4 screws. DO NOT OVER TIGHTEN OR USE LONGER SCREWS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C0825-FBA8-2EC6-519A-3FA53724E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6892" y1="30478" x2="60548" y2="209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8470" y="2908325"/>
            <a:ext cx="1066372" cy="1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E8D69-915E-11AC-12D3-27165173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4D15AF-3AFB-3C8E-2649-744FE2CD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C418D-3448-443F-58CF-5C1DDFCB2831}"/>
              </a:ext>
            </a:extLst>
          </p:cNvPr>
          <p:cNvSpPr txBox="1"/>
          <p:nvPr/>
        </p:nvSpPr>
        <p:spPr>
          <a:xfrm>
            <a:off x="317661" y="2012787"/>
            <a:ext cx="3655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Attach a METAL !!! (unable to print it WILL strip) 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25T Aluminum Servo Horn with M3 Threads to the servo using supplied hardware.</a:t>
            </a:r>
          </a:p>
          <a:p>
            <a:pPr algn="ctr"/>
            <a:endParaRPr lang="en-US" dirty="0">
              <a:solidFill>
                <a:srgbClr val="0F1111"/>
              </a:solidFill>
              <a:latin typeface="Amazon Ember"/>
            </a:endParaRPr>
          </a:p>
          <a:p>
            <a:pPr algn="ctr"/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Attach upper connecting rod arm with M3*12 screw like arrow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AE2E7-BE13-2067-4D6F-E7B613423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085" y="568918"/>
            <a:ext cx="6925642" cy="4877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BB3E9-1B05-AFC9-C965-BF90F55A2AF9}"/>
              </a:ext>
            </a:extLst>
          </p:cNvPr>
          <p:cNvSpPr txBox="1"/>
          <p:nvPr/>
        </p:nvSpPr>
        <p:spPr>
          <a:xfrm>
            <a:off x="412377" y="71282"/>
            <a:ext cx="1168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5 Pack </a:t>
            </a:r>
            <a:r>
              <a:rPr lang="en-US" b="0" i="0" dirty="0" err="1">
                <a:solidFill>
                  <a:srgbClr val="0F1111"/>
                </a:solidFill>
                <a:effectLst/>
                <a:latin typeface="Amazon Ember"/>
              </a:rPr>
              <a:t>ShareGoo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 25T Aluminum Servo Horns M3 Threads Metal Steering Arm for RC Car Truck Buggy Airplane-Black”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5C1B0-FC49-FA5E-B78A-41DF846AE3DE}"/>
              </a:ext>
            </a:extLst>
          </p:cNvPr>
          <p:cNvCxnSpPr/>
          <p:nvPr/>
        </p:nvCxnSpPr>
        <p:spPr>
          <a:xfrm flipV="1">
            <a:off x="6598024" y="3245224"/>
            <a:ext cx="1559858" cy="1030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2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670</Words>
  <Application>Microsoft Office PowerPoint</Application>
  <PresentationFormat>Widescreen</PresentationFormat>
  <Paragraphs>109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Amazon Ember</vt:lpstr>
      <vt:lpstr>Arial</vt:lpstr>
      <vt:lpstr>Calibri</vt:lpstr>
      <vt:lpstr>Calibri Light</vt:lpstr>
      <vt:lpstr>Office Theme</vt:lpstr>
      <vt:lpstr>TARS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STEP!!!!!!!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joe viverette</cp:lastModifiedBy>
  <cp:revision>10</cp:revision>
  <dcterms:created xsi:type="dcterms:W3CDTF">2024-12-07T01:24:50Z</dcterms:created>
  <dcterms:modified xsi:type="dcterms:W3CDTF">2025-01-01T04:01:47Z</dcterms:modified>
</cp:coreProperties>
</file>