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8"/>
  </p:notesMasterIdLst>
  <p:sldIdLst>
    <p:sldId id="1906872577" r:id="rId10"/>
    <p:sldId id="2857" r:id="rId11"/>
    <p:sldId id="1906872563" r:id="rId12"/>
    <p:sldId id="1906872569" r:id="rId13"/>
    <p:sldId id="1906872570" r:id="rId14"/>
    <p:sldId id="1906872571" r:id="rId15"/>
    <p:sldId id="1906872586" r:id="rId16"/>
    <p:sldId id="19068725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77"/>
            <p14:sldId id="2857"/>
            <p14:sldId id="1906872563"/>
            <p14:sldId id="1906872569"/>
            <p14:sldId id="1906872570"/>
            <p14:sldId id="1906872571"/>
            <p14:sldId id="1906872586"/>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16488-CFD7-448D-A129-69A54D15B7EE}" v="5" dt="2024-10-04T15:38:29.639"/>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913" autoAdjust="0"/>
  </p:normalViewPr>
  <p:slideViewPr>
    <p:cSldViewPr snapToGrid="0">
      <p:cViewPr varScale="1">
        <p:scale>
          <a:sx n="93" d="100"/>
          <a:sy n="93" d="100"/>
        </p:scale>
        <p:origin x="202"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microsoft.com/office/2016/11/relationships/changesInfo" Target="changesInfos/changesInfo1.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ri Dileep Kumar" userId="69ebb372613158e3" providerId="LiveId" clId="{74416488-CFD7-448D-A129-69A54D15B7EE}"/>
    <pc:docChg chg="custSel modSld">
      <pc:chgData name="Irri Dileep Kumar" userId="69ebb372613158e3" providerId="LiveId" clId="{74416488-CFD7-448D-A129-69A54D15B7EE}" dt="2024-10-04T15:38:33.988" v="47" actId="1076"/>
      <pc:docMkLst>
        <pc:docMk/>
      </pc:docMkLst>
      <pc:sldChg chg="addSp delSp modSp mod">
        <pc:chgData name="Irri Dileep Kumar" userId="69ebb372613158e3" providerId="LiveId" clId="{74416488-CFD7-448D-A129-69A54D15B7EE}" dt="2024-10-04T10:49:49.673" v="17" actId="14100"/>
        <pc:sldMkLst>
          <pc:docMk/>
          <pc:sldMk cId="2959471642" sldId="2857"/>
        </pc:sldMkLst>
        <pc:picChg chg="add mod">
          <ac:chgData name="Irri Dileep Kumar" userId="69ebb372613158e3" providerId="LiveId" clId="{74416488-CFD7-448D-A129-69A54D15B7EE}" dt="2024-10-04T10:49:49.673" v="17" actId="14100"/>
          <ac:picMkLst>
            <pc:docMk/>
            <pc:sldMk cId="2959471642" sldId="2857"/>
            <ac:picMk id="5" creationId="{2C73B916-1E01-078C-1908-EFB41D36CB65}"/>
          </ac:picMkLst>
        </pc:picChg>
        <pc:picChg chg="add mod">
          <ac:chgData name="Irri Dileep Kumar" userId="69ebb372613158e3" providerId="LiveId" clId="{74416488-CFD7-448D-A129-69A54D15B7EE}" dt="2024-10-04T10:49:37.732" v="14" actId="1038"/>
          <ac:picMkLst>
            <pc:docMk/>
            <pc:sldMk cId="2959471642" sldId="2857"/>
            <ac:picMk id="9" creationId="{C4A99FE4-5612-E71E-67ED-B7EA6A72925D}"/>
          </ac:picMkLst>
        </pc:picChg>
        <pc:picChg chg="del">
          <ac:chgData name="Irri Dileep Kumar" userId="69ebb372613158e3" providerId="LiveId" clId="{74416488-CFD7-448D-A129-69A54D15B7EE}" dt="2024-10-04T10:48:46.201" v="0" actId="478"/>
          <ac:picMkLst>
            <pc:docMk/>
            <pc:sldMk cId="2959471642" sldId="2857"/>
            <ac:picMk id="23" creationId="{8DF0ED10-FA32-47BA-8D4F-7620C7B46FA6}"/>
          </ac:picMkLst>
        </pc:picChg>
        <pc:picChg chg="del">
          <ac:chgData name="Irri Dileep Kumar" userId="69ebb372613158e3" providerId="LiveId" clId="{74416488-CFD7-448D-A129-69A54D15B7EE}" dt="2024-10-04T10:49:07.858" v="6" actId="478"/>
          <ac:picMkLst>
            <pc:docMk/>
            <pc:sldMk cId="2959471642" sldId="2857"/>
            <ac:picMk id="66" creationId="{5E355391-27FE-4824-9548-B5688C3FCC20}"/>
          </ac:picMkLst>
        </pc:picChg>
      </pc:sldChg>
      <pc:sldChg chg="addSp delSp modSp mod">
        <pc:chgData name="Irri Dileep Kumar" userId="69ebb372613158e3" providerId="LiveId" clId="{74416488-CFD7-448D-A129-69A54D15B7EE}" dt="2024-10-04T15:38:26.971" v="44" actId="21"/>
        <pc:sldMkLst>
          <pc:docMk/>
          <pc:sldMk cId="2205980423" sldId="1906872569"/>
        </pc:sldMkLst>
        <pc:picChg chg="add mod">
          <ac:chgData name="Irri Dileep Kumar" userId="69ebb372613158e3" providerId="LiveId" clId="{74416488-CFD7-448D-A129-69A54D15B7EE}" dt="2024-10-04T15:38:18.685" v="40" actId="1076"/>
          <ac:picMkLst>
            <pc:docMk/>
            <pc:sldMk cId="2205980423" sldId="1906872569"/>
            <ac:picMk id="5" creationId="{FE01A10B-4A10-12D5-416B-D916071FD04D}"/>
          </ac:picMkLst>
        </pc:picChg>
        <pc:picChg chg="add del mod">
          <ac:chgData name="Irri Dileep Kumar" userId="69ebb372613158e3" providerId="LiveId" clId="{74416488-CFD7-448D-A129-69A54D15B7EE}" dt="2024-10-04T15:38:26.971" v="44" actId="21"/>
          <ac:picMkLst>
            <pc:docMk/>
            <pc:sldMk cId="2205980423" sldId="1906872569"/>
            <ac:picMk id="7" creationId="{15014C48-69F3-0DC5-990A-2DDA0D98D59E}"/>
          </ac:picMkLst>
        </pc:picChg>
      </pc:sldChg>
      <pc:sldChg chg="addSp modSp mod">
        <pc:chgData name="Irri Dileep Kumar" userId="69ebb372613158e3" providerId="LiveId" clId="{74416488-CFD7-448D-A129-69A54D15B7EE}" dt="2024-10-04T15:38:33.988" v="47" actId="1076"/>
        <pc:sldMkLst>
          <pc:docMk/>
          <pc:sldMk cId="790653240" sldId="1906872586"/>
        </pc:sldMkLst>
        <pc:picChg chg="add mod">
          <ac:chgData name="Irri Dileep Kumar" userId="69ebb372613158e3" providerId="LiveId" clId="{74416488-CFD7-448D-A129-69A54D15B7EE}" dt="2024-10-04T15:38:33.988" v="47" actId="1076"/>
          <ac:picMkLst>
            <pc:docMk/>
            <pc:sldMk cId="790653240" sldId="1906872586"/>
            <ac:picMk id="7" creationId="{15014C48-69F3-0DC5-990A-2DDA0D98D59E}"/>
          </ac:picMkLst>
        </pc:picChg>
      </pc:sldChg>
    </pc:docChg>
  </pc:docChgLst>
  <pc:docChgLst>
    <pc:chgData name="Sibal-Valdez, Jessica Anne" userId="94b097dd-be1a-4964-a6cb-fa7089dac6bb" providerId="ADAL" clId="{9E07FCB6-A977-42F9-B9F5-1CE03EB4661E}"/>
    <pc:docChg chg="undo addSld delSld modSld modSection">
      <pc:chgData name="Sibal-Valdez, Jessica Anne" userId="94b097dd-be1a-4964-a6cb-fa7089dac6bb" providerId="ADAL" clId="{9E07FCB6-A977-42F9-B9F5-1CE03EB4661E}" dt="2024-08-08T02:03:01.468" v="92"/>
      <pc:docMkLst>
        <pc:docMk/>
      </pc:docMkLst>
      <pc:sldChg chg="modSp mod">
        <pc:chgData name="Sibal-Valdez, Jessica Anne" userId="94b097dd-be1a-4964-a6cb-fa7089dac6bb" providerId="ADAL" clId="{9E07FCB6-A977-42F9-B9F5-1CE03EB4661E}" dt="2024-08-07T03:19:29.279" v="6" actId="14100"/>
        <pc:sldMkLst>
          <pc:docMk/>
          <pc:sldMk cId="969716135" sldId="1906872563"/>
        </pc:sldMkLst>
        <pc:spChg chg="mod">
          <ac:chgData name="Sibal-Valdez, Jessica Anne" userId="94b097dd-be1a-4964-a6cb-fa7089dac6bb" providerId="ADAL" clId="{9E07FCB6-A977-42F9-B9F5-1CE03EB4661E}" dt="2024-08-07T03:19:29.279" v="6" actId="14100"/>
          <ac:spMkLst>
            <pc:docMk/>
            <pc:sldMk cId="969716135" sldId="1906872563"/>
            <ac:spMk id="4" creationId="{00000000-0000-0000-0000-000000000000}"/>
          </ac:spMkLst>
        </pc:spChg>
      </pc:sldChg>
      <pc:sldChg chg="modSp mod">
        <pc:chgData name="Sibal-Valdez, Jessica Anne" userId="94b097dd-be1a-4964-a6cb-fa7089dac6bb" providerId="ADAL" clId="{9E07FCB6-A977-42F9-B9F5-1CE03EB4661E}" dt="2024-08-07T03:20:03.044" v="15" actId="20577"/>
        <pc:sldMkLst>
          <pc:docMk/>
          <pc:sldMk cId="2205980423" sldId="1906872569"/>
        </pc:sldMkLst>
        <pc:spChg chg="mod">
          <ac:chgData name="Sibal-Valdez, Jessica Anne" userId="94b097dd-be1a-4964-a6cb-fa7089dac6bb" providerId="ADAL" clId="{9E07FCB6-A977-42F9-B9F5-1CE03EB4661E}" dt="2024-08-07T03:20:03.044" v="15" actId="20577"/>
          <ac:spMkLst>
            <pc:docMk/>
            <pc:sldMk cId="2205980423" sldId="1906872569"/>
            <ac:spMk id="3" creationId="{480E295D-16EC-4947-ACD5-1C46C901D41C}"/>
          </ac:spMkLst>
        </pc:spChg>
        <pc:spChg chg="mod">
          <ac:chgData name="Sibal-Valdez, Jessica Anne" userId="94b097dd-be1a-4964-a6cb-fa7089dac6bb" providerId="ADAL" clId="{9E07FCB6-A977-42F9-B9F5-1CE03EB4661E}" dt="2024-08-07T03:19:43.113" v="9" actId="14100"/>
          <ac:spMkLst>
            <pc:docMk/>
            <pc:sldMk cId="2205980423" sldId="1906872569"/>
            <ac:spMk id="4" creationId="{00000000-0000-0000-0000-000000000000}"/>
          </ac:spMkLst>
        </pc:spChg>
      </pc:sldChg>
      <pc:sldChg chg="modSp mod">
        <pc:chgData name="Sibal-Valdez, Jessica Anne" userId="94b097dd-be1a-4964-a6cb-fa7089dac6bb" providerId="ADAL" clId="{9E07FCB6-A977-42F9-B9F5-1CE03EB4661E}" dt="2024-08-07T03:20:20.873" v="23" actId="1076"/>
        <pc:sldMkLst>
          <pc:docMk/>
          <pc:sldMk cId="3845603560" sldId="1906872570"/>
        </pc:sldMkLst>
        <pc:spChg chg="mod">
          <ac:chgData name="Sibal-Valdez, Jessica Anne" userId="94b097dd-be1a-4964-a6cb-fa7089dac6bb" providerId="ADAL" clId="{9E07FCB6-A977-42F9-B9F5-1CE03EB4661E}" dt="2024-08-07T03:20:20.873" v="23" actId="1076"/>
          <ac:spMkLst>
            <pc:docMk/>
            <pc:sldMk cId="3845603560" sldId="1906872570"/>
            <ac:spMk id="4" creationId="{00000000-0000-0000-0000-000000000000}"/>
          </ac:spMkLst>
        </pc:spChg>
      </pc:sldChg>
      <pc:sldChg chg="modSp mod">
        <pc:chgData name="Sibal-Valdez, Jessica Anne" userId="94b097dd-be1a-4964-a6cb-fa7089dac6bb" providerId="ADAL" clId="{9E07FCB6-A977-42F9-B9F5-1CE03EB4661E}" dt="2024-08-08T01:59:01.193" v="91" actId="20577"/>
        <pc:sldMkLst>
          <pc:docMk/>
          <pc:sldMk cId="3592563473" sldId="1906872571"/>
        </pc:sldMkLst>
        <pc:spChg chg="mod">
          <ac:chgData name="Sibal-Valdez, Jessica Anne" userId="94b097dd-be1a-4964-a6cb-fa7089dac6bb" providerId="ADAL" clId="{9E07FCB6-A977-42F9-B9F5-1CE03EB4661E}" dt="2024-08-08T01:59:01.193" v="91" actId="20577"/>
          <ac:spMkLst>
            <pc:docMk/>
            <pc:sldMk cId="3592563473" sldId="1906872571"/>
            <ac:spMk id="4" creationId="{00000000-0000-0000-0000-000000000000}"/>
          </ac:spMkLst>
        </pc:spChg>
        <pc:spChg chg="mod">
          <ac:chgData name="Sibal-Valdez, Jessica Anne" userId="94b097dd-be1a-4964-a6cb-fa7089dac6bb" providerId="ADAL" clId="{9E07FCB6-A977-42F9-B9F5-1CE03EB4661E}" dt="2024-08-07T03:20:48.390" v="31" actId="1076"/>
          <ac:spMkLst>
            <pc:docMk/>
            <pc:sldMk cId="3592563473" sldId="1906872571"/>
            <ac:spMk id="6" creationId="{A52E1175-66CD-437B-AE56-3233BC453581}"/>
          </ac:spMkLst>
        </pc:spChg>
      </pc:sldChg>
      <pc:sldChg chg="modSp mod">
        <pc:chgData name="Sibal-Valdez, Jessica Anne" userId="94b097dd-be1a-4964-a6cb-fa7089dac6bb" providerId="ADAL" clId="{9E07FCB6-A977-42F9-B9F5-1CE03EB4661E}" dt="2024-08-07T03:21:12.611" v="36" actId="14100"/>
        <pc:sldMkLst>
          <pc:docMk/>
          <pc:sldMk cId="2429963739" sldId="1906872572"/>
        </pc:sldMkLst>
        <pc:spChg chg="mod">
          <ac:chgData name="Sibal-Valdez, Jessica Anne" userId="94b097dd-be1a-4964-a6cb-fa7089dac6bb" providerId="ADAL" clId="{9E07FCB6-A977-42F9-B9F5-1CE03EB4661E}" dt="2024-08-07T03:21:12.611" v="36" actId="14100"/>
          <ac:spMkLst>
            <pc:docMk/>
            <pc:sldMk cId="2429963739" sldId="1906872572"/>
            <ac:spMk id="4" creationId="{00000000-0000-0000-0000-000000000000}"/>
          </ac:spMkLst>
        </pc:spChg>
        <pc:spChg chg="mod">
          <ac:chgData name="Sibal-Valdez, Jessica Anne" userId="94b097dd-be1a-4964-a6cb-fa7089dac6bb" providerId="ADAL" clId="{9E07FCB6-A977-42F9-B9F5-1CE03EB4661E}" dt="2024-08-07T03:21:04.175" v="35" actId="1076"/>
          <ac:spMkLst>
            <pc:docMk/>
            <pc:sldMk cId="2429963739" sldId="1906872572"/>
            <ac:spMk id="5" creationId="{248CB3F8-C6DF-4268-8ED3-5738EEA8A07B}"/>
          </ac:spMkLst>
        </pc:spChg>
      </pc:sldChg>
      <pc:sldChg chg="del">
        <pc:chgData name="Sibal-Valdez, Jessica Anne" userId="94b097dd-be1a-4964-a6cb-fa7089dac6bb" providerId="ADAL" clId="{9E07FCB6-A977-42F9-B9F5-1CE03EB4661E}" dt="2024-08-07T03:19:14.071" v="3" actId="47"/>
        <pc:sldMkLst>
          <pc:docMk/>
          <pc:sldMk cId="1795028925" sldId="1906872576"/>
        </pc:sldMkLst>
      </pc:sldChg>
      <pc:sldChg chg="addSp modSp new">
        <pc:chgData name="Sibal-Valdez, Jessica Anne" userId="94b097dd-be1a-4964-a6cb-fa7089dac6bb" providerId="ADAL" clId="{9E07FCB6-A977-42F9-B9F5-1CE03EB4661E}" dt="2024-08-07T03:19:12.672" v="2" actId="164"/>
        <pc:sldMkLst>
          <pc:docMk/>
          <pc:sldMk cId="2786790912" sldId="1906872577"/>
        </pc:sldMkLst>
        <pc:spChg chg="add mod">
          <ac:chgData name="Sibal-Valdez, Jessica Anne" userId="94b097dd-be1a-4964-a6cb-fa7089dac6bb" providerId="ADAL" clId="{9E07FCB6-A977-42F9-B9F5-1CE03EB4661E}" dt="2024-08-07T03:19:12.672" v="2" actId="164"/>
          <ac:spMkLst>
            <pc:docMk/>
            <pc:sldMk cId="2786790912" sldId="1906872577"/>
            <ac:spMk id="4" creationId="{2373E049-2607-169C-B5BC-6597DBDDCCD9}"/>
          </ac:spMkLst>
        </pc:spChg>
        <pc:spChg chg="add mod">
          <ac:chgData name="Sibal-Valdez, Jessica Anne" userId="94b097dd-be1a-4964-a6cb-fa7089dac6bb" providerId="ADAL" clId="{9E07FCB6-A977-42F9-B9F5-1CE03EB4661E}" dt="2024-08-07T03:19:12.672" v="2" actId="164"/>
          <ac:spMkLst>
            <pc:docMk/>
            <pc:sldMk cId="2786790912" sldId="1906872577"/>
            <ac:spMk id="5" creationId="{1A7657AF-FA57-CBCA-376F-99450FA46052}"/>
          </ac:spMkLst>
        </pc:spChg>
        <pc:spChg chg="add mod">
          <ac:chgData name="Sibal-Valdez, Jessica Anne" userId="94b097dd-be1a-4964-a6cb-fa7089dac6bb" providerId="ADAL" clId="{9E07FCB6-A977-42F9-B9F5-1CE03EB4661E}" dt="2024-08-07T03:19:12.672" v="2" actId="164"/>
          <ac:spMkLst>
            <pc:docMk/>
            <pc:sldMk cId="2786790912" sldId="1906872577"/>
            <ac:spMk id="6" creationId="{5318D484-3896-AC67-A749-4BDB007642FC}"/>
          </ac:spMkLst>
        </pc:spChg>
        <pc:grpChg chg="add mod">
          <ac:chgData name="Sibal-Valdez, Jessica Anne" userId="94b097dd-be1a-4964-a6cb-fa7089dac6bb" providerId="ADAL" clId="{9E07FCB6-A977-42F9-B9F5-1CE03EB4661E}" dt="2024-08-07T03:19:12.672" v="2" actId="164"/>
          <ac:grpSpMkLst>
            <pc:docMk/>
            <pc:sldMk cId="2786790912" sldId="1906872577"/>
            <ac:grpSpMk id="8" creationId="{121BBD29-0E0E-6B15-0BC4-4915D1E497F5}"/>
          </ac:grpSpMkLst>
        </pc:grpChg>
        <pc:picChg chg="add mod">
          <ac:chgData name="Sibal-Valdez, Jessica Anne" userId="94b097dd-be1a-4964-a6cb-fa7089dac6bb" providerId="ADAL" clId="{9E07FCB6-A977-42F9-B9F5-1CE03EB4661E}" dt="2024-08-07T03:19:12.672" v="2" actId="164"/>
          <ac:picMkLst>
            <pc:docMk/>
            <pc:sldMk cId="2786790912" sldId="1906872577"/>
            <ac:picMk id="3" creationId="{DE0873A5-DBCB-B942-66C4-2B22CAD978E2}"/>
          </ac:picMkLst>
        </pc:picChg>
        <pc:picChg chg="add mod">
          <ac:chgData name="Sibal-Valdez, Jessica Anne" userId="94b097dd-be1a-4964-a6cb-fa7089dac6bb" providerId="ADAL" clId="{9E07FCB6-A977-42F9-B9F5-1CE03EB4661E}" dt="2024-08-07T03:19:12.672" v="2" actId="164"/>
          <ac:picMkLst>
            <pc:docMk/>
            <pc:sldMk cId="2786790912" sldId="1906872577"/>
            <ac:picMk id="7" creationId="{7561F617-CB08-F3CC-68CC-50A72E03313A}"/>
          </ac:picMkLst>
        </pc:picChg>
      </pc:sldChg>
      <pc:sldChg chg="add">
        <pc:chgData name="Sibal-Valdez, Jessica Anne" userId="94b097dd-be1a-4964-a6cb-fa7089dac6bb" providerId="ADAL" clId="{9E07FCB6-A977-42F9-B9F5-1CE03EB4661E}" dt="2024-08-08T02:03:01.468" v="92"/>
        <pc:sldMkLst>
          <pc:docMk/>
          <pc:sldMk cId="790653240" sldId="1906872586"/>
        </pc:sldMkLst>
      </pc:sldChg>
      <pc:sldMasterChg chg="delSldLayout">
        <pc:chgData name="Sibal-Valdez, Jessica Anne" userId="94b097dd-be1a-4964-a6cb-fa7089dac6bb" providerId="ADAL" clId="{9E07FCB6-A977-42F9-B9F5-1CE03EB4661E}" dt="2024-08-07T03:27:45.097" v="54" actId="2696"/>
        <pc:sldMasterMkLst>
          <pc:docMk/>
          <pc:sldMasterMk cId="1195103446" sldId="2147483648"/>
        </pc:sldMasterMkLst>
        <pc:sldLayoutChg chg="del">
          <pc:chgData name="Sibal-Valdez, Jessica Anne" userId="94b097dd-be1a-4964-a6cb-fa7089dac6bb" providerId="ADAL" clId="{9E07FCB6-A977-42F9-B9F5-1CE03EB4661E}" dt="2024-08-07T03:27:37.546" v="42" actId="2696"/>
          <pc:sldLayoutMkLst>
            <pc:docMk/>
            <pc:sldMasterMk cId="1195103446" sldId="2147483648"/>
            <pc:sldLayoutMk cId="855399234" sldId="2147483649"/>
          </pc:sldLayoutMkLst>
        </pc:sldLayoutChg>
        <pc:sldLayoutChg chg="del">
          <pc:chgData name="Sibal-Valdez, Jessica Anne" userId="94b097dd-be1a-4964-a6cb-fa7089dac6bb" providerId="ADAL" clId="{9E07FCB6-A977-42F9-B9F5-1CE03EB4661E}" dt="2024-08-07T03:27:37.940" v="44" actId="2696"/>
          <pc:sldLayoutMkLst>
            <pc:docMk/>
            <pc:sldMasterMk cId="1195103446" sldId="2147483648"/>
            <pc:sldLayoutMk cId="2482152133" sldId="2147483651"/>
          </pc:sldLayoutMkLst>
        </pc:sldLayoutChg>
        <pc:sldLayoutChg chg="del">
          <pc:chgData name="Sibal-Valdez, Jessica Anne" userId="94b097dd-be1a-4964-a6cb-fa7089dac6bb" providerId="ADAL" clId="{9E07FCB6-A977-42F9-B9F5-1CE03EB4661E}" dt="2024-08-07T03:27:44.530" v="52" actId="2696"/>
          <pc:sldLayoutMkLst>
            <pc:docMk/>
            <pc:sldMasterMk cId="1195103446" sldId="2147483648"/>
            <pc:sldLayoutMk cId="4223365089" sldId="2147483667"/>
          </pc:sldLayoutMkLst>
        </pc:sldLayoutChg>
        <pc:sldLayoutChg chg="del">
          <pc:chgData name="Sibal-Valdez, Jessica Anne" userId="94b097dd-be1a-4964-a6cb-fa7089dac6bb" providerId="ADAL" clId="{9E07FCB6-A977-42F9-B9F5-1CE03EB4661E}" dt="2024-08-07T03:27:37.357" v="41" actId="2696"/>
          <pc:sldLayoutMkLst>
            <pc:docMk/>
            <pc:sldMasterMk cId="1195103446" sldId="2147483648"/>
            <pc:sldLayoutMk cId="1078562955" sldId="2147483681"/>
          </pc:sldLayoutMkLst>
        </pc:sldLayoutChg>
        <pc:sldLayoutChg chg="del">
          <pc:chgData name="Sibal-Valdez, Jessica Anne" userId="94b097dd-be1a-4964-a6cb-fa7089dac6bb" providerId="ADAL" clId="{9E07FCB6-A977-42F9-B9F5-1CE03EB4661E}" dt="2024-08-07T03:27:38.180" v="45" actId="2696"/>
          <pc:sldLayoutMkLst>
            <pc:docMk/>
            <pc:sldMasterMk cId="1195103446" sldId="2147483648"/>
            <pc:sldLayoutMk cId="3086000862" sldId="2147483721"/>
          </pc:sldLayoutMkLst>
        </pc:sldLayoutChg>
        <pc:sldLayoutChg chg="del">
          <pc:chgData name="Sibal-Valdez, Jessica Anne" userId="94b097dd-be1a-4964-a6cb-fa7089dac6bb" providerId="ADAL" clId="{9E07FCB6-A977-42F9-B9F5-1CE03EB4661E}" dt="2024-08-07T03:27:45.097" v="54" actId="2696"/>
          <pc:sldLayoutMkLst>
            <pc:docMk/>
            <pc:sldMasterMk cId="1195103446" sldId="2147483648"/>
            <pc:sldLayoutMk cId="3536137899" sldId="2147483726"/>
          </pc:sldLayoutMkLst>
        </pc:sldLayoutChg>
        <pc:sldLayoutChg chg="del">
          <pc:chgData name="Sibal-Valdez, Jessica Anne" userId="94b097dd-be1a-4964-a6cb-fa7089dac6bb" providerId="ADAL" clId="{9E07FCB6-A977-42F9-B9F5-1CE03EB4661E}" dt="2024-08-07T03:27:35.312" v="40" actId="2696"/>
          <pc:sldLayoutMkLst>
            <pc:docMk/>
            <pc:sldMasterMk cId="1195103446" sldId="2147483648"/>
            <pc:sldLayoutMk cId="4160501041" sldId="2147483731"/>
          </pc:sldLayoutMkLst>
        </pc:sldLayoutChg>
        <pc:sldLayoutChg chg="del">
          <pc:chgData name="Sibal-Valdez, Jessica Anne" userId="94b097dd-be1a-4964-a6cb-fa7089dac6bb" providerId="ADAL" clId="{9E07FCB6-A977-42F9-B9F5-1CE03EB4661E}" dt="2024-08-07T03:27:35.077" v="39" actId="2696"/>
          <pc:sldLayoutMkLst>
            <pc:docMk/>
            <pc:sldMasterMk cId="1195103446" sldId="2147483648"/>
            <pc:sldLayoutMk cId="177265828" sldId="2147483732"/>
          </pc:sldLayoutMkLst>
        </pc:sldLayoutChg>
        <pc:sldLayoutChg chg="del">
          <pc:chgData name="Sibal-Valdez, Jessica Anne" userId="94b097dd-be1a-4964-a6cb-fa7089dac6bb" providerId="ADAL" clId="{9E07FCB6-A977-42F9-B9F5-1CE03EB4661E}" dt="2024-08-07T03:27:32.342" v="38" actId="2696"/>
          <pc:sldLayoutMkLst>
            <pc:docMk/>
            <pc:sldMasterMk cId="1195103446" sldId="2147483648"/>
            <pc:sldLayoutMk cId="3715861355" sldId="2147483734"/>
          </pc:sldLayoutMkLst>
        </pc:sldLayoutChg>
        <pc:sldLayoutChg chg="del">
          <pc:chgData name="Sibal-Valdez, Jessica Anne" userId="94b097dd-be1a-4964-a6cb-fa7089dac6bb" providerId="ADAL" clId="{9E07FCB6-A977-42F9-B9F5-1CE03EB4661E}" dt="2024-08-07T03:27:37.782" v="43" actId="2696"/>
          <pc:sldLayoutMkLst>
            <pc:docMk/>
            <pc:sldMasterMk cId="1195103446" sldId="2147483648"/>
            <pc:sldLayoutMk cId="3236876317" sldId="2147483737"/>
          </pc:sldLayoutMkLst>
        </pc:sldLayoutChg>
        <pc:sldLayoutChg chg="del">
          <pc:chgData name="Sibal-Valdez, Jessica Anne" userId="94b097dd-be1a-4964-a6cb-fa7089dac6bb" providerId="ADAL" clId="{9E07FCB6-A977-42F9-B9F5-1CE03EB4661E}" dt="2024-08-07T03:27:39.705" v="50" actId="2696"/>
          <pc:sldLayoutMkLst>
            <pc:docMk/>
            <pc:sldMasterMk cId="1195103446" sldId="2147483648"/>
            <pc:sldLayoutMk cId="3706131452" sldId="2147483739"/>
          </pc:sldLayoutMkLst>
        </pc:sldLayoutChg>
        <pc:sldLayoutChg chg="del">
          <pc:chgData name="Sibal-Valdez, Jessica Anne" userId="94b097dd-be1a-4964-a6cb-fa7089dac6bb" providerId="ADAL" clId="{9E07FCB6-A977-42F9-B9F5-1CE03EB4661E}" dt="2024-08-07T03:27:28.329" v="37" actId="2696"/>
          <pc:sldLayoutMkLst>
            <pc:docMk/>
            <pc:sldMasterMk cId="1195103446" sldId="2147483648"/>
            <pc:sldLayoutMk cId="481446463" sldId="2147483741"/>
          </pc:sldLayoutMkLst>
        </pc:sldLayoutChg>
        <pc:sldLayoutChg chg="del">
          <pc:chgData name="Sibal-Valdez, Jessica Anne" userId="94b097dd-be1a-4964-a6cb-fa7089dac6bb" providerId="ADAL" clId="{9E07FCB6-A977-42F9-B9F5-1CE03EB4661E}" dt="2024-08-07T03:27:38.680" v="47" actId="2696"/>
          <pc:sldLayoutMkLst>
            <pc:docMk/>
            <pc:sldMasterMk cId="1195103446" sldId="2147483648"/>
            <pc:sldLayoutMk cId="3779604171" sldId="2147483745"/>
          </pc:sldLayoutMkLst>
        </pc:sldLayoutChg>
        <pc:sldLayoutChg chg="del">
          <pc:chgData name="Sibal-Valdez, Jessica Anne" userId="94b097dd-be1a-4964-a6cb-fa7089dac6bb" providerId="ADAL" clId="{9E07FCB6-A977-42F9-B9F5-1CE03EB4661E}" dt="2024-08-07T03:27:39.281" v="48" actId="2696"/>
          <pc:sldLayoutMkLst>
            <pc:docMk/>
            <pc:sldMasterMk cId="1195103446" sldId="2147483648"/>
            <pc:sldLayoutMk cId="2995593470" sldId="2147483746"/>
          </pc:sldLayoutMkLst>
        </pc:sldLayoutChg>
        <pc:sldLayoutChg chg="del">
          <pc:chgData name="Sibal-Valdez, Jessica Anne" userId="94b097dd-be1a-4964-a6cb-fa7089dac6bb" providerId="ADAL" clId="{9E07FCB6-A977-42F9-B9F5-1CE03EB4661E}" dt="2024-08-07T03:27:39.500" v="49" actId="2696"/>
          <pc:sldLayoutMkLst>
            <pc:docMk/>
            <pc:sldMasterMk cId="1195103446" sldId="2147483648"/>
            <pc:sldLayoutMk cId="2529893392" sldId="2147483747"/>
          </pc:sldLayoutMkLst>
        </pc:sldLayoutChg>
        <pc:sldLayoutChg chg="del">
          <pc:chgData name="Sibal-Valdez, Jessica Anne" userId="94b097dd-be1a-4964-a6cb-fa7089dac6bb" providerId="ADAL" clId="{9E07FCB6-A977-42F9-B9F5-1CE03EB4661E}" dt="2024-08-07T03:27:40.259" v="51" actId="2696"/>
          <pc:sldLayoutMkLst>
            <pc:docMk/>
            <pc:sldMasterMk cId="1195103446" sldId="2147483648"/>
            <pc:sldLayoutMk cId="2538132549" sldId="2147483748"/>
          </pc:sldLayoutMkLst>
        </pc:sldLayoutChg>
        <pc:sldLayoutChg chg="del">
          <pc:chgData name="Sibal-Valdez, Jessica Anne" userId="94b097dd-be1a-4964-a6cb-fa7089dac6bb" providerId="ADAL" clId="{9E07FCB6-A977-42F9-B9F5-1CE03EB4661E}" dt="2024-08-07T03:27:44.782" v="53" actId="2696"/>
          <pc:sldLayoutMkLst>
            <pc:docMk/>
            <pc:sldMasterMk cId="1195103446" sldId="2147483648"/>
            <pc:sldLayoutMk cId="709745234" sldId="2147483749"/>
          </pc:sldLayoutMkLst>
        </pc:sldLayoutChg>
        <pc:sldLayoutChg chg="del">
          <pc:chgData name="Sibal-Valdez, Jessica Anne" userId="94b097dd-be1a-4964-a6cb-fa7089dac6bb" providerId="ADAL" clId="{9E07FCB6-A977-42F9-B9F5-1CE03EB4661E}" dt="2024-08-07T03:27:38.413" v="46" actId="2696"/>
          <pc:sldLayoutMkLst>
            <pc:docMk/>
            <pc:sldMasterMk cId="1195103446" sldId="2147483648"/>
            <pc:sldLayoutMk cId="2184918177" sldId="2147483750"/>
          </pc:sldLayoutMkLst>
        </pc:sldLayoutChg>
      </pc:sldMasterChg>
      <pc:sldMasterChg chg="addSldLayout delSldLayout">
        <pc:chgData name="Sibal-Valdez, Jessica Anne" userId="94b097dd-be1a-4964-a6cb-fa7089dac6bb" providerId="ADAL" clId="{9E07FCB6-A977-42F9-B9F5-1CE03EB4661E}" dt="2024-08-07T03:28:05.390" v="78" actId="2696"/>
        <pc:sldMasterMkLst>
          <pc:docMk/>
          <pc:sldMasterMk cId="1044624086" sldId="2147483769"/>
        </pc:sldMasterMkLst>
        <pc:sldLayoutChg chg="del">
          <pc:chgData name="Sibal-Valdez, Jessica Anne" userId="94b097dd-be1a-4964-a6cb-fa7089dac6bb" providerId="ADAL" clId="{9E07FCB6-A977-42F9-B9F5-1CE03EB4661E}" dt="2024-08-07T03:27:49.711" v="55" actId="2696"/>
          <pc:sldLayoutMkLst>
            <pc:docMk/>
            <pc:sldMasterMk cId="1044624086" sldId="2147483769"/>
            <pc:sldLayoutMk cId="3044813874" sldId="2147483773"/>
          </pc:sldLayoutMkLst>
        </pc:sldLayoutChg>
        <pc:sldLayoutChg chg="del">
          <pc:chgData name="Sibal-Valdez, Jessica Anne" userId="94b097dd-be1a-4964-a6cb-fa7089dac6bb" providerId="ADAL" clId="{9E07FCB6-A977-42F9-B9F5-1CE03EB4661E}" dt="2024-08-07T03:27:49.932" v="56" actId="2696"/>
          <pc:sldLayoutMkLst>
            <pc:docMk/>
            <pc:sldMasterMk cId="1044624086" sldId="2147483769"/>
            <pc:sldLayoutMk cId="1528353894" sldId="2147483774"/>
          </pc:sldLayoutMkLst>
        </pc:sldLayoutChg>
        <pc:sldLayoutChg chg="del">
          <pc:chgData name="Sibal-Valdez, Jessica Anne" userId="94b097dd-be1a-4964-a6cb-fa7089dac6bb" providerId="ADAL" clId="{9E07FCB6-A977-42F9-B9F5-1CE03EB4661E}" dt="2024-08-07T03:27:50.120" v="57" actId="2696"/>
          <pc:sldLayoutMkLst>
            <pc:docMk/>
            <pc:sldMasterMk cId="1044624086" sldId="2147483769"/>
            <pc:sldLayoutMk cId="3114485412" sldId="2147483775"/>
          </pc:sldLayoutMkLst>
        </pc:sldLayoutChg>
        <pc:sldLayoutChg chg="del">
          <pc:chgData name="Sibal-Valdez, Jessica Anne" userId="94b097dd-be1a-4964-a6cb-fa7089dac6bb" providerId="ADAL" clId="{9E07FCB6-A977-42F9-B9F5-1CE03EB4661E}" dt="2024-08-07T03:27:50.309" v="58" actId="2696"/>
          <pc:sldLayoutMkLst>
            <pc:docMk/>
            <pc:sldMasterMk cId="1044624086" sldId="2147483769"/>
            <pc:sldLayoutMk cId="3360902752" sldId="2147483776"/>
          </pc:sldLayoutMkLst>
        </pc:sldLayoutChg>
        <pc:sldLayoutChg chg="del">
          <pc:chgData name="Sibal-Valdez, Jessica Anne" userId="94b097dd-be1a-4964-a6cb-fa7089dac6bb" providerId="ADAL" clId="{9E07FCB6-A977-42F9-B9F5-1CE03EB4661E}" dt="2024-08-07T03:27:51.382" v="59" actId="2696"/>
          <pc:sldLayoutMkLst>
            <pc:docMk/>
            <pc:sldMasterMk cId="1044624086" sldId="2147483769"/>
            <pc:sldLayoutMk cId="975487166" sldId="2147483777"/>
          </pc:sldLayoutMkLst>
        </pc:sldLayoutChg>
        <pc:sldLayoutChg chg="del">
          <pc:chgData name="Sibal-Valdez, Jessica Anne" userId="94b097dd-be1a-4964-a6cb-fa7089dac6bb" providerId="ADAL" clId="{9E07FCB6-A977-42F9-B9F5-1CE03EB4661E}" dt="2024-08-07T03:27:52.828" v="60" actId="2696"/>
          <pc:sldLayoutMkLst>
            <pc:docMk/>
            <pc:sldMasterMk cId="1044624086" sldId="2147483769"/>
            <pc:sldLayoutMk cId="4143722701" sldId="2147483781"/>
          </pc:sldLayoutMkLst>
        </pc:sldLayoutChg>
        <pc:sldLayoutChg chg="del">
          <pc:chgData name="Sibal-Valdez, Jessica Anne" userId="94b097dd-be1a-4964-a6cb-fa7089dac6bb" providerId="ADAL" clId="{9E07FCB6-A977-42F9-B9F5-1CE03EB4661E}" dt="2024-08-07T03:27:53.033" v="61" actId="2696"/>
          <pc:sldLayoutMkLst>
            <pc:docMk/>
            <pc:sldMasterMk cId="1044624086" sldId="2147483769"/>
            <pc:sldLayoutMk cId="4047620945" sldId="2147483782"/>
          </pc:sldLayoutMkLst>
        </pc:sldLayoutChg>
        <pc:sldLayoutChg chg="del">
          <pc:chgData name="Sibal-Valdez, Jessica Anne" userId="94b097dd-be1a-4964-a6cb-fa7089dac6bb" providerId="ADAL" clId="{9E07FCB6-A977-42F9-B9F5-1CE03EB4661E}" dt="2024-08-07T03:27:53.238" v="62" actId="2696"/>
          <pc:sldLayoutMkLst>
            <pc:docMk/>
            <pc:sldMasterMk cId="1044624086" sldId="2147483769"/>
            <pc:sldLayoutMk cId="4269406965" sldId="2147483783"/>
          </pc:sldLayoutMkLst>
        </pc:sldLayoutChg>
        <pc:sldLayoutChg chg="del">
          <pc:chgData name="Sibal-Valdez, Jessica Anne" userId="94b097dd-be1a-4964-a6cb-fa7089dac6bb" providerId="ADAL" clId="{9E07FCB6-A977-42F9-B9F5-1CE03EB4661E}" dt="2024-08-07T03:27:53.410" v="63" actId="2696"/>
          <pc:sldLayoutMkLst>
            <pc:docMk/>
            <pc:sldMasterMk cId="1044624086" sldId="2147483769"/>
            <pc:sldLayoutMk cId="4187562100" sldId="2147483784"/>
          </pc:sldLayoutMkLst>
        </pc:sldLayoutChg>
        <pc:sldLayoutChg chg="del">
          <pc:chgData name="Sibal-Valdez, Jessica Anne" userId="94b097dd-be1a-4964-a6cb-fa7089dac6bb" providerId="ADAL" clId="{9E07FCB6-A977-42F9-B9F5-1CE03EB4661E}" dt="2024-08-07T03:27:56.073" v="64" actId="2696"/>
          <pc:sldLayoutMkLst>
            <pc:docMk/>
            <pc:sldMasterMk cId="1044624086" sldId="2147483769"/>
            <pc:sldLayoutMk cId="3937057700" sldId="2147483785"/>
          </pc:sldLayoutMkLst>
        </pc:sldLayoutChg>
        <pc:sldLayoutChg chg="del">
          <pc:chgData name="Sibal-Valdez, Jessica Anne" userId="94b097dd-be1a-4964-a6cb-fa7089dac6bb" providerId="ADAL" clId="{9E07FCB6-A977-42F9-B9F5-1CE03EB4661E}" dt="2024-08-07T03:27:56.247" v="65" actId="2696"/>
          <pc:sldLayoutMkLst>
            <pc:docMk/>
            <pc:sldMasterMk cId="1044624086" sldId="2147483769"/>
            <pc:sldLayoutMk cId="1862461831" sldId="2147483786"/>
          </pc:sldLayoutMkLst>
        </pc:sldLayoutChg>
        <pc:sldLayoutChg chg="del">
          <pc:chgData name="Sibal-Valdez, Jessica Anne" userId="94b097dd-be1a-4964-a6cb-fa7089dac6bb" providerId="ADAL" clId="{9E07FCB6-A977-42F9-B9F5-1CE03EB4661E}" dt="2024-08-07T03:27:56.437" v="66" actId="2696"/>
          <pc:sldLayoutMkLst>
            <pc:docMk/>
            <pc:sldMasterMk cId="1044624086" sldId="2147483769"/>
            <pc:sldLayoutMk cId="2074611138" sldId="2147483787"/>
          </pc:sldLayoutMkLst>
        </pc:sldLayoutChg>
        <pc:sldLayoutChg chg="del">
          <pc:chgData name="Sibal-Valdez, Jessica Anne" userId="94b097dd-be1a-4964-a6cb-fa7089dac6bb" providerId="ADAL" clId="{9E07FCB6-A977-42F9-B9F5-1CE03EB4661E}" dt="2024-08-07T03:27:56.626" v="67" actId="2696"/>
          <pc:sldLayoutMkLst>
            <pc:docMk/>
            <pc:sldMasterMk cId="1044624086" sldId="2147483769"/>
            <pc:sldLayoutMk cId="1299388820" sldId="2147483788"/>
          </pc:sldLayoutMkLst>
        </pc:sldLayoutChg>
        <pc:sldLayoutChg chg="del">
          <pc:chgData name="Sibal-Valdez, Jessica Anne" userId="94b097dd-be1a-4964-a6cb-fa7089dac6bb" providerId="ADAL" clId="{9E07FCB6-A977-42F9-B9F5-1CE03EB4661E}" dt="2024-08-07T03:27:57.780" v="68" actId="2696"/>
          <pc:sldLayoutMkLst>
            <pc:docMk/>
            <pc:sldMasterMk cId="1044624086" sldId="2147483769"/>
            <pc:sldLayoutMk cId="456434245" sldId="2147483789"/>
          </pc:sldLayoutMkLst>
        </pc:sldLayoutChg>
        <pc:sldLayoutChg chg="del">
          <pc:chgData name="Sibal-Valdez, Jessica Anne" userId="94b097dd-be1a-4964-a6cb-fa7089dac6bb" providerId="ADAL" clId="{9E07FCB6-A977-42F9-B9F5-1CE03EB4661E}" dt="2024-08-07T03:27:58.002" v="69" actId="2696"/>
          <pc:sldLayoutMkLst>
            <pc:docMk/>
            <pc:sldMasterMk cId="1044624086" sldId="2147483769"/>
            <pc:sldLayoutMk cId="1033130360" sldId="2147483790"/>
          </pc:sldLayoutMkLst>
        </pc:sldLayoutChg>
        <pc:sldLayoutChg chg="del">
          <pc:chgData name="Sibal-Valdez, Jessica Anne" userId="94b097dd-be1a-4964-a6cb-fa7089dac6bb" providerId="ADAL" clId="{9E07FCB6-A977-42F9-B9F5-1CE03EB4661E}" dt="2024-08-07T03:27:58.173" v="70" actId="2696"/>
          <pc:sldLayoutMkLst>
            <pc:docMk/>
            <pc:sldMasterMk cId="1044624086" sldId="2147483769"/>
            <pc:sldLayoutMk cId="2523281139" sldId="2147483791"/>
          </pc:sldLayoutMkLst>
        </pc:sldLayoutChg>
        <pc:sldLayoutChg chg="del">
          <pc:chgData name="Sibal-Valdez, Jessica Anne" userId="94b097dd-be1a-4964-a6cb-fa7089dac6bb" providerId="ADAL" clId="{9E07FCB6-A977-42F9-B9F5-1CE03EB4661E}" dt="2024-08-07T03:27:58.332" v="71" actId="2696"/>
          <pc:sldLayoutMkLst>
            <pc:docMk/>
            <pc:sldMasterMk cId="1044624086" sldId="2147483769"/>
            <pc:sldLayoutMk cId="1619381437" sldId="2147483792"/>
          </pc:sldLayoutMkLst>
        </pc:sldLayoutChg>
        <pc:sldLayoutChg chg="del">
          <pc:chgData name="Sibal-Valdez, Jessica Anne" userId="94b097dd-be1a-4964-a6cb-fa7089dac6bb" providerId="ADAL" clId="{9E07FCB6-A977-42F9-B9F5-1CE03EB4661E}" dt="2024-08-07T03:27:58.521" v="72" actId="2696"/>
          <pc:sldLayoutMkLst>
            <pc:docMk/>
            <pc:sldMasterMk cId="1044624086" sldId="2147483769"/>
            <pc:sldLayoutMk cId="2152754166" sldId="2147483793"/>
          </pc:sldLayoutMkLst>
        </pc:sldLayoutChg>
        <pc:sldLayoutChg chg="del">
          <pc:chgData name="Sibal-Valdez, Jessica Anne" userId="94b097dd-be1a-4964-a6cb-fa7089dac6bb" providerId="ADAL" clId="{9E07FCB6-A977-42F9-B9F5-1CE03EB4661E}" dt="2024-08-07T03:27:58.711" v="73" actId="2696"/>
          <pc:sldLayoutMkLst>
            <pc:docMk/>
            <pc:sldMasterMk cId="1044624086" sldId="2147483769"/>
            <pc:sldLayoutMk cId="375590005" sldId="2147483794"/>
          </pc:sldLayoutMkLst>
        </pc:sldLayoutChg>
        <pc:sldLayoutChg chg="add del">
          <pc:chgData name="Sibal-Valdez, Jessica Anne" userId="94b097dd-be1a-4964-a6cb-fa7089dac6bb" providerId="ADAL" clId="{9E07FCB6-A977-42F9-B9F5-1CE03EB4661E}" dt="2024-08-07T03:28:02.076" v="75" actId="2696"/>
          <pc:sldLayoutMkLst>
            <pc:docMk/>
            <pc:sldMasterMk cId="1044624086" sldId="2147483769"/>
            <pc:sldLayoutMk cId="2608415464" sldId="2147483795"/>
          </pc:sldLayoutMkLst>
        </pc:sldLayoutChg>
        <pc:sldLayoutChg chg="del">
          <pc:chgData name="Sibal-Valdez, Jessica Anne" userId="94b097dd-be1a-4964-a6cb-fa7089dac6bb" providerId="ADAL" clId="{9E07FCB6-A977-42F9-B9F5-1CE03EB4661E}" dt="2024-08-07T03:28:05.021" v="76" actId="2696"/>
          <pc:sldLayoutMkLst>
            <pc:docMk/>
            <pc:sldMasterMk cId="1044624086" sldId="2147483769"/>
            <pc:sldLayoutMk cId="1324877583" sldId="2147483799"/>
          </pc:sldLayoutMkLst>
        </pc:sldLayoutChg>
        <pc:sldLayoutChg chg="del">
          <pc:chgData name="Sibal-Valdez, Jessica Anne" userId="94b097dd-be1a-4964-a6cb-fa7089dac6bb" providerId="ADAL" clId="{9E07FCB6-A977-42F9-B9F5-1CE03EB4661E}" dt="2024-08-07T03:28:05.226" v="77" actId="2696"/>
          <pc:sldLayoutMkLst>
            <pc:docMk/>
            <pc:sldMasterMk cId="1044624086" sldId="2147483769"/>
            <pc:sldLayoutMk cId="3522943535" sldId="2147483800"/>
          </pc:sldLayoutMkLst>
        </pc:sldLayoutChg>
        <pc:sldLayoutChg chg="del">
          <pc:chgData name="Sibal-Valdez, Jessica Anne" userId="94b097dd-be1a-4964-a6cb-fa7089dac6bb" providerId="ADAL" clId="{9E07FCB6-A977-42F9-B9F5-1CE03EB4661E}" dt="2024-08-07T03:28:05.390" v="78" actId="2696"/>
          <pc:sldLayoutMkLst>
            <pc:docMk/>
            <pc:sldMasterMk cId="1044624086" sldId="2147483769"/>
            <pc:sldLayoutMk cId="4123616769" sldId="2147483801"/>
          </pc:sldLayoutMkLst>
        </pc:sldLayoutChg>
      </pc:sldMasterChg>
      <pc:sldMasterChg chg="delSldLayout">
        <pc:chgData name="Sibal-Valdez, Jessica Anne" userId="94b097dd-be1a-4964-a6cb-fa7089dac6bb" providerId="ADAL" clId="{9E07FCB6-A977-42F9-B9F5-1CE03EB4661E}" dt="2024-08-07T03:28:08.066" v="81" actId="2696"/>
        <pc:sldMasterMkLst>
          <pc:docMk/>
          <pc:sldMasterMk cId="1759709424" sldId="2147483803"/>
        </pc:sldMasterMkLst>
        <pc:sldLayoutChg chg="del">
          <pc:chgData name="Sibal-Valdez, Jessica Anne" userId="94b097dd-be1a-4964-a6cb-fa7089dac6bb" providerId="ADAL" clId="{9E07FCB6-A977-42F9-B9F5-1CE03EB4661E}" dt="2024-08-07T03:28:06.993" v="79" actId="2696"/>
          <pc:sldLayoutMkLst>
            <pc:docMk/>
            <pc:sldMasterMk cId="1759709424" sldId="2147483803"/>
            <pc:sldLayoutMk cId="940372103" sldId="2147483805"/>
          </pc:sldLayoutMkLst>
        </pc:sldLayoutChg>
        <pc:sldLayoutChg chg="del">
          <pc:chgData name="Sibal-Valdez, Jessica Anne" userId="94b097dd-be1a-4964-a6cb-fa7089dac6bb" providerId="ADAL" clId="{9E07FCB6-A977-42F9-B9F5-1CE03EB4661E}" dt="2024-08-07T03:28:07.216" v="80" actId="2696"/>
          <pc:sldLayoutMkLst>
            <pc:docMk/>
            <pc:sldMasterMk cId="1759709424" sldId="2147483803"/>
            <pc:sldLayoutMk cId="3660518826" sldId="2147483806"/>
          </pc:sldLayoutMkLst>
        </pc:sldLayoutChg>
        <pc:sldLayoutChg chg="del">
          <pc:chgData name="Sibal-Valdez, Jessica Anne" userId="94b097dd-be1a-4964-a6cb-fa7089dac6bb" providerId="ADAL" clId="{9E07FCB6-A977-42F9-B9F5-1CE03EB4661E}" dt="2024-08-07T03:28:08.066" v="81" actId="2696"/>
          <pc:sldLayoutMkLst>
            <pc:docMk/>
            <pc:sldMasterMk cId="1759709424" sldId="2147483803"/>
            <pc:sldLayoutMk cId="2834939971" sldId="2147483807"/>
          </pc:sldLayoutMkLst>
        </pc:sldLayoutChg>
      </pc:sldMasterChg>
      <pc:sldMasterChg chg="delSldLayout">
        <pc:chgData name="Sibal-Valdez, Jessica Anne" userId="94b097dd-be1a-4964-a6cb-fa7089dac6bb" providerId="ADAL" clId="{9E07FCB6-A977-42F9-B9F5-1CE03EB4661E}" dt="2024-08-07T03:28:09.721" v="84" actId="2696"/>
        <pc:sldMasterMkLst>
          <pc:docMk/>
          <pc:sldMasterMk cId="2878334193" sldId="2147483810"/>
        </pc:sldMasterMkLst>
        <pc:sldLayoutChg chg="del">
          <pc:chgData name="Sibal-Valdez, Jessica Anne" userId="94b097dd-be1a-4964-a6cb-fa7089dac6bb" providerId="ADAL" clId="{9E07FCB6-A977-42F9-B9F5-1CE03EB4661E}" dt="2024-08-07T03:28:09.327" v="82" actId="2696"/>
          <pc:sldLayoutMkLst>
            <pc:docMk/>
            <pc:sldMasterMk cId="2878334193" sldId="2147483810"/>
            <pc:sldLayoutMk cId="4105585686" sldId="2147483811"/>
          </pc:sldLayoutMkLst>
        </pc:sldLayoutChg>
        <pc:sldLayoutChg chg="del">
          <pc:chgData name="Sibal-Valdez, Jessica Anne" userId="94b097dd-be1a-4964-a6cb-fa7089dac6bb" providerId="ADAL" clId="{9E07FCB6-A977-42F9-B9F5-1CE03EB4661E}" dt="2024-08-07T03:28:09.691" v="83" actId="2696"/>
          <pc:sldLayoutMkLst>
            <pc:docMk/>
            <pc:sldMasterMk cId="2878334193" sldId="2147483810"/>
            <pc:sldLayoutMk cId="1530480941" sldId="2147483812"/>
          </pc:sldLayoutMkLst>
        </pc:sldLayoutChg>
        <pc:sldLayoutChg chg="del">
          <pc:chgData name="Sibal-Valdez, Jessica Anne" userId="94b097dd-be1a-4964-a6cb-fa7089dac6bb" providerId="ADAL" clId="{9E07FCB6-A977-42F9-B9F5-1CE03EB4661E}" dt="2024-08-07T03:28:09.721" v="84" actId="2696"/>
          <pc:sldLayoutMkLst>
            <pc:docMk/>
            <pc:sldMasterMk cId="2878334193" sldId="2147483810"/>
            <pc:sldLayoutMk cId="3657154449" sldId="2147483813"/>
          </pc:sldLayoutMkLst>
        </pc:sldLayoutChg>
      </pc:sldMasterChg>
      <pc:sldMasterChg chg="delSldLayout">
        <pc:chgData name="Sibal-Valdez, Jessica Anne" userId="94b097dd-be1a-4964-a6cb-fa7089dac6bb" providerId="ADAL" clId="{9E07FCB6-A977-42F9-B9F5-1CE03EB4661E}" dt="2024-08-07T03:28:18.116" v="90" actId="2696"/>
        <pc:sldMasterMkLst>
          <pc:docMk/>
          <pc:sldMasterMk cId="2056916821" sldId="2147483818"/>
        </pc:sldMasterMkLst>
        <pc:sldLayoutChg chg="del">
          <pc:chgData name="Sibal-Valdez, Jessica Anne" userId="94b097dd-be1a-4964-a6cb-fa7089dac6bb" providerId="ADAL" clId="{9E07FCB6-A977-42F9-B9F5-1CE03EB4661E}" dt="2024-08-07T03:28:13.532" v="87" actId="2696"/>
          <pc:sldLayoutMkLst>
            <pc:docMk/>
            <pc:sldMasterMk cId="2056916821" sldId="2147483818"/>
            <pc:sldLayoutMk cId="3176331029" sldId="2147483819"/>
          </pc:sldLayoutMkLst>
        </pc:sldLayoutChg>
        <pc:sldLayoutChg chg="del">
          <pc:chgData name="Sibal-Valdez, Jessica Anne" userId="94b097dd-be1a-4964-a6cb-fa7089dac6bb" providerId="ADAL" clId="{9E07FCB6-A977-42F9-B9F5-1CE03EB4661E}" dt="2024-08-07T03:28:13.702" v="88" actId="2696"/>
          <pc:sldLayoutMkLst>
            <pc:docMk/>
            <pc:sldMasterMk cId="2056916821" sldId="2147483818"/>
            <pc:sldLayoutMk cId="2066563151" sldId="2147483820"/>
          </pc:sldLayoutMkLst>
        </pc:sldLayoutChg>
        <pc:sldLayoutChg chg="del">
          <pc:chgData name="Sibal-Valdez, Jessica Anne" userId="94b097dd-be1a-4964-a6cb-fa7089dac6bb" providerId="ADAL" clId="{9E07FCB6-A977-42F9-B9F5-1CE03EB4661E}" dt="2024-08-07T03:28:12.699" v="85" actId="2696"/>
          <pc:sldLayoutMkLst>
            <pc:docMk/>
            <pc:sldMasterMk cId="2056916821" sldId="2147483818"/>
            <pc:sldLayoutMk cId="2309893541" sldId="2147483821"/>
          </pc:sldLayoutMkLst>
        </pc:sldLayoutChg>
        <pc:sldLayoutChg chg="del">
          <pc:chgData name="Sibal-Valdez, Jessica Anne" userId="94b097dd-be1a-4964-a6cb-fa7089dac6bb" providerId="ADAL" clId="{9E07FCB6-A977-42F9-B9F5-1CE03EB4661E}" dt="2024-08-07T03:28:12.905" v="86" actId="2696"/>
          <pc:sldLayoutMkLst>
            <pc:docMk/>
            <pc:sldMasterMk cId="2056916821" sldId="2147483818"/>
            <pc:sldLayoutMk cId="3526096533" sldId="2147483822"/>
          </pc:sldLayoutMkLst>
        </pc:sldLayoutChg>
        <pc:sldLayoutChg chg="del">
          <pc:chgData name="Sibal-Valdez, Jessica Anne" userId="94b097dd-be1a-4964-a6cb-fa7089dac6bb" providerId="ADAL" clId="{9E07FCB6-A977-42F9-B9F5-1CE03EB4661E}" dt="2024-08-07T03:28:13.905" v="89" actId="2696"/>
          <pc:sldLayoutMkLst>
            <pc:docMk/>
            <pc:sldMasterMk cId="2056916821" sldId="2147483818"/>
            <pc:sldLayoutMk cId="2271033647" sldId="2147483823"/>
          </pc:sldLayoutMkLst>
        </pc:sldLayoutChg>
        <pc:sldLayoutChg chg="del">
          <pc:chgData name="Sibal-Valdez, Jessica Anne" userId="94b097dd-be1a-4964-a6cb-fa7089dac6bb" providerId="ADAL" clId="{9E07FCB6-A977-42F9-B9F5-1CE03EB4661E}" dt="2024-08-07T03:28:18.116" v="90" actId="2696"/>
          <pc:sldLayoutMkLst>
            <pc:docMk/>
            <pc:sldMasterMk cId="2056916821" sldId="2147483818"/>
            <pc:sldLayoutMk cId="2421183220" sldId="21474838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Saturday, October 5, 2024</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10/5/2024</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Saturday, October 5, 2024</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Saturday, October 5,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Saturday, October 5,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Saturday, October 5,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5.xml"/><Relationship Id="rId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21.png"/><Relationship Id="rId3" Type="http://schemas.openxmlformats.org/officeDocument/2006/relationships/slideLayout" Target="../slideLayouts/slideLayout62.xml"/><Relationship Id="rId21" Type="http://schemas.openxmlformats.org/officeDocument/2006/relationships/image" Target="../media/image16.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20.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image" Target="../media/image15.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19.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18.png"/><Relationship Id="rId10" Type="http://schemas.openxmlformats.org/officeDocument/2006/relationships/slideLayout" Target="../slideLayouts/slideLayout69.xml"/><Relationship Id="rId19" Type="http://schemas.openxmlformats.org/officeDocument/2006/relationships/theme" Target="../theme/theme6.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image" Target="../media/image17.png"/><Relationship Id="rId27" Type="http://schemas.openxmlformats.org/officeDocument/2006/relationships/image" Target="../media/image2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Saturday, October 5, 2024</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42" r:id="rId4"/>
    <p:sldLayoutId id="2147483733" r:id="rId5"/>
    <p:sldLayoutId id="2147483730" r:id="rId6"/>
    <p:sldLayoutId id="2147483728" r:id="rId7"/>
    <p:sldLayoutId id="2147483743" r:id="rId8"/>
    <p:sldLayoutId id="2147483744" r:id="rId9"/>
    <p:sldLayoutId id="2147483724" r:id="rId10"/>
    <p:sldLayoutId id="2147483723" r:id="rId11"/>
    <p:sldLayoutId id="2147483725" r:id="rId12"/>
    <p:sldLayoutId id="2147483673" r:id="rId13"/>
    <p:sldLayoutId id="2147483653" r:id="rId14"/>
    <p:sldLayoutId id="2147483722" r:id="rId15"/>
    <p:sldLayoutId id="2147483693" r:id="rId16"/>
    <p:sldLayoutId id="2147483701" r:id="rId17"/>
    <p:sldLayoutId id="2147483668" r:id="rId18"/>
    <p:sldLayoutId id="2147483707" r:id="rId19"/>
    <p:sldLayoutId id="2147483714" r:id="rId20"/>
    <p:sldLayoutId id="2147483657" r:id="rId21"/>
    <p:sldLayoutId id="2147483679" r:id="rId22"/>
    <p:sldLayoutId id="2147483661" r:id="rId23"/>
    <p:sldLayoutId id="2147483678" r:id="rId24"/>
    <p:sldLayoutId id="2147483663" r:id="rId25"/>
    <p:sldLayoutId id="2147483688" r:id="rId26"/>
    <p:sldLayoutId id="2147483751" r:id="rId27"/>
    <p:sldLayoutId id="2147483655" r:id="rId28"/>
    <p:sldLayoutId id="2147483727" r:id="rId29"/>
    <p:sldLayoutId id="2147483740" r:id="rId3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05-10-2024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3" r:id="rId18"/>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hyperlink" Target="https://tarun-yegireddi.github.io/AccentureInnovation/assets/prototype.mp4" TargetMode="External"/><Relationship Id="rId2" Type="http://schemas.openxmlformats.org/officeDocument/2006/relationships/image" Target="../media/image33.jpg"/><Relationship Id="rId1" Type="http://schemas.openxmlformats.org/officeDocument/2006/relationships/slideLayout" Target="../slideLayouts/slideLayout42.xml"/><Relationship Id="rId4" Type="http://schemas.openxmlformats.org/officeDocument/2006/relationships/hyperlink" Target="https://drive.google.com/drive/folders/19xUS65lRuWQEXgWHRYeCToq5rqbh2hO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1289C-6471-8407-D70E-8BC6B015BF82}"/>
              </a:ext>
            </a:extLst>
          </p:cNvPr>
          <p:cNvSpPr>
            <a:spLocks noGrp="1"/>
          </p:cNvSpPr>
          <p:nvPr>
            <p:ph type="sldNum" sz="quarter" idx="17"/>
          </p:nvPr>
        </p:nvSpPr>
        <p:spPr/>
        <p:txBody>
          <a:bodyPr/>
          <a:lstStyle/>
          <a:p>
            <a:fld id="{4F9AC08D-23A9-440E-BCB9-AA1E9877CC38}" type="slidenum">
              <a:rPr lang="en-US" smtClean="0"/>
              <a:pPr/>
              <a:t>1</a:t>
            </a:fld>
            <a:endParaRPr lang="en-US" dirty="0"/>
          </a:p>
        </p:txBody>
      </p:sp>
      <p:grpSp>
        <p:nvGrpSpPr>
          <p:cNvPr id="8" name="Group 7">
            <a:extLst>
              <a:ext uri="{FF2B5EF4-FFF2-40B4-BE49-F238E27FC236}">
                <a16:creationId xmlns:a16="http://schemas.microsoft.com/office/drawing/2014/main" id="{121BBD29-0E0E-6B15-0BC4-4915D1E497F5}"/>
              </a:ext>
            </a:extLst>
          </p:cNvPr>
          <p:cNvGrpSpPr/>
          <p:nvPr/>
        </p:nvGrpSpPr>
        <p:grpSpPr>
          <a:xfrm>
            <a:off x="0" y="-290625"/>
            <a:ext cx="12187238" cy="7148079"/>
            <a:chOff x="0" y="-290625"/>
            <a:chExt cx="12187238" cy="7148079"/>
          </a:xfrm>
        </p:grpSpPr>
        <p:pic>
          <p:nvPicPr>
            <p:cNvPr id="3" name="Picture 2">
              <a:extLst>
                <a:ext uri="{FF2B5EF4-FFF2-40B4-BE49-F238E27FC236}">
                  <a16:creationId xmlns:a16="http://schemas.microsoft.com/office/drawing/2014/main" id="{DE0873A5-DBCB-B942-66C4-2B22CAD978E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12187238" cy="6857454"/>
            </a:xfrm>
            <a:prstGeom prst="rect">
              <a:avLst/>
            </a:prstGeom>
          </p:spPr>
        </p:pic>
        <p:sp>
          <p:nvSpPr>
            <p:cNvPr id="4" name="TextBox 3">
              <a:extLst>
                <a:ext uri="{FF2B5EF4-FFF2-40B4-BE49-F238E27FC236}">
                  <a16:creationId xmlns:a16="http://schemas.microsoft.com/office/drawing/2014/main" id="{2373E049-2607-169C-B5BC-6597DBDDCCD9}"/>
                </a:ext>
              </a:extLst>
            </p:cNvPr>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a:extLst>
                <a:ext uri="{FF2B5EF4-FFF2-40B4-BE49-F238E27FC236}">
                  <a16:creationId xmlns:a16="http://schemas.microsoft.com/office/drawing/2014/main" id="{1A7657AF-FA57-CBCA-376F-99450FA46052}"/>
                </a:ext>
              </a:extLst>
            </p:cNvPr>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a:extLst>
                <a:ext uri="{FF2B5EF4-FFF2-40B4-BE49-F238E27FC236}">
                  <a16:creationId xmlns:a16="http://schemas.microsoft.com/office/drawing/2014/main" id="{5318D484-3896-AC67-A749-4BDB007642FC}"/>
                </a:ext>
              </a:extLst>
            </p:cNvPr>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a:extLst>
                <a:ext uri="{FF2B5EF4-FFF2-40B4-BE49-F238E27FC236}">
                  <a16:creationId xmlns:a16="http://schemas.microsoft.com/office/drawing/2014/main" id="{7561F617-CB08-F3CC-68CC-50A72E03313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6749" y="339492"/>
              <a:ext cx="493863" cy="542046"/>
            </a:xfrm>
            <a:prstGeom prst="rect">
              <a:avLst/>
            </a:prstGeom>
          </p:spPr>
        </p:pic>
      </p:grpSp>
    </p:spTree>
    <p:extLst>
      <p:ext uri="{BB962C8B-B14F-4D97-AF65-F5344CB8AC3E}">
        <p14:creationId xmlns:p14="http://schemas.microsoft.com/office/powerpoint/2010/main" val="278679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37616" y="2098914"/>
            <a:ext cx="31770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err="1">
                <a:ln>
                  <a:noFill/>
                </a:ln>
                <a:solidFill>
                  <a:srgbClr val="A100FF"/>
                </a:solidFill>
                <a:effectLst/>
                <a:uLnTx/>
                <a:uFillTx/>
                <a:latin typeface="Graphik"/>
                <a:ea typeface="+mn-ea"/>
                <a:cs typeface="+mn-cs"/>
              </a:rPr>
              <a:t>Y.Tarun</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sp>
        <p:nvSpPr>
          <p:cNvPr id="3" name="Rectangle 2">
            <a:extLst>
              <a:ext uri="{FF2B5EF4-FFF2-40B4-BE49-F238E27FC236}">
                <a16:creationId xmlns:a16="http://schemas.microsoft.com/office/drawing/2014/main" id="{4013373B-BBFC-437A-A7F1-E5017F23DD33}"/>
              </a:ext>
            </a:extLst>
          </p:cNvPr>
          <p:cNvSpPr/>
          <p:nvPr/>
        </p:nvSpPr>
        <p:spPr>
          <a:xfrm>
            <a:off x="255634" y="6368280"/>
            <a:ext cx="670956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highlight>
                  <a:srgbClr val="FFFF00"/>
                </a:highlight>
                <a:uLnTx/>
                <a:uFillTx/>
                <a:latin typeface="Graphik"/>
                <a:ea typeface="+mn-ea"/>
                <a:cs typeface="+mn-cs"/>
              </a:rPr>
              <a:t>All fields are mandatory</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1437297"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err="1">
                <a:ln>
                  <a:noFill/>
                </a:ln>
                <a:solidFill>
                  <a:srgbClr val="A100FF"/>
                </a:solidFill>
                <a:effectLst/>
                <a:uLnTx/>
                <a:uFillTx/>
                <a:latin typeface="Graphik"/>
                <a:ea typeface="+mn-ea"/>
                <a:cs typeface="+mn-cs"/>
              </a:rPr>
              <a:t>I.Dileep</a:t>
            </a:r>
            <a:r>
              <a:rPr kumimoji="0" lang="en-GB" sz="3600" b="1" i="0" u="none" strike="noStrike" kern="1200" cap="none" spc="0" normalizeH="0" baseline="0" noProof="0" dirty="0">
                <a:ln>
                  <a:noFill/>
                </a:ln>
                <a:solidFill>
                  <a:srgbClr val="A100FF"/>
                </a:solidFill>
                <a:effectLst/>
                <a:uLnTx/>
                <a:uFillTx/>
                <a:latin typeface="Graphik"/>
                <a:ea typeface="+mn-ea"/>
                <a:cs typeface="+mn-cs"/>
              </a:rPr>
              <a:t> Kumar</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1408499870"/>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Neural Ninjas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9055892" y="3171227"/>
            <a:ext cx="2762684" cy="830997"/>
          </a:xfrm>
          <a:prstGeom prst="rect">
            <a:avLst/>
          </a:prstGeom>
          <a:noFill/>
        </p:spPr>
        <p:txBody>
          <a:bodyPr wrap="square">
            <a:spAutoFit/>
          </a:bodyPr>
          <a:lstStyle/>
          <a:p>
            <a:r>
              <a:rPr lang="en-US" sz="1200" dirty="0"/>
              <a:t>College: Gayatri Vidya Parishad College Of Engineering</a:t>
            </a:r>
          </a:p>
          <a:p>
            <a:r>
              <a:rPr lang="en-US" sz="1200" dirty="0"/>
              <a:t>Stream: CSE</a:t>
            </a:r>
          </a:p>
          <a:p>
            <a:r>
              <a:rPr lang="en-US" sz="1200" dirty="0"/>
              <a:t>Year of graduation: 2025</a:t>
            </a:r>
          </a:p>
        </p:txBody>
      </p:sp>
      <p:sp>
        <p:nvSpPr>
          <p:cNvPr id="4" name="TextBox 3">
            <a:extLst>
              <a:ext uri="{FF2B5EF4-FFF2-40B4-BE49-F238E27FC236}">
                <a16:creationId xmlns:a16="http://schemas.microsoft.com/office/drawing/2014/main" id="{950100B4-04FA-54F1-7871-5F54F9FDA0DF}"/>
              </a:ext>
            </a:extLst>
          </p:cNvPr>
          <p:cNvSpPr txBox="1"/>
          <p:nvPr/>
        </p:nvSpPr>
        <p:spPr>
          <a:xfrm>
            <a:off x="2529829" y="3156185"/>
            <a:ext cx="2762684" cy="830997"/>
          </a:xfrm>
          <a:prstGeom prst="rect">
            <a:avLst/>
          </a:prstGeom>
          <a:noFill/>
        </p:spPr>
        <p:txBody>
          <a:bodyPr wrap="square">
            <a:spAutoFit/>
          </a:bodyPr>
          <a:lstStyle/>
          <a:p>
            <a:r>
              <a:rPr lang="en-US" sz="1200" dirty="0"/>
              <a:t>College: Gayatri Vidya Parishad College Of Engineering</a:t>
            </a:r>
          </a:p>
          <a:p>
            <a:r>
              <a:rPr lang="en-US" sz="1200" dirty="0"/>
              <a:t>Stream: CSE</a:t>
            </a:r>
          </a:p>
          <a:p>
            <a:r>
              <a:rPr lang="en-US" sz="1200" dirty="0"/>
              <a:t>Year of graduation: 2025</a:t>
            </a:r>
          </a:p>
        </p:txBody>
      </p:sp>
      <p:pic>
        <p:nvPicPr>
          <p:cNvPr id="5" name="Picture 4" descr="A person with a mustache and a blue shirt&#10;&#10;Description automatically generated">
            <a:extLst>
              <a:ext uri="{FF2B5EF4-FFF2-40B4-BE49-F238E27FC236}">
                <a16:creationId xmlns:a16="http://schemas.microsoft.com/office/drawing/2014/main" id="{2C73B916-1E01-078C-1908-EFB41D36C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18" y="2155160"/>
            <a:ext cx="1421474" cy="1785727"/>
          </a:xfrm>
          <a:prstGeom prst="rect">
            <a:avLst/>
          </a:prstGeom>
        </p:spPr>
      </p:pic>
      <p:pic>
        <p:nvPicPr>
          <p:cNvPr id="9" name="Picture 8" descr="A person in a suit&#10;&#10;Description automatically generated">
            <a:extLst>
              <a:ext uri="{FF2B5EF4-FFF2-40B4-BE49-F238E27FC236}">
                <a16:creationId xmlns:a16="http://schemas.microsoft.com/office/drawing/2014/main" id="{C4A99FE4-5612-E71E-67ED-B7EA6A729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292" y="2145328"/>
            <a:ext cx="1408886" cy="1785727"/>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470919"/>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Describe the problem statement (200 words)</a:t>
            </a:r>
            <a:endParaRPr lang="en-IN" sz="2000" dirty="0">
              <a:solidFill>
                <a:schemeClr val="bg1"/>
              </a:solidFill>
              <a:latin typeface="Graphik" panose="020B0503030202060203" pitchFamily="34" charset="0"/>
              <a:cs typeface="Arial" panose="020B0604020202020204" pitchFamily="34" charset="0"/>
            </a:endParaRPr>
          </a:p>
        </p:txBody>
      </p:sp>
      <p:sp>
        <p:nvSpPr>
          <p:cNvPr id="2" name="TextBox 1">
            <a:extLst>
              <a:ext uri="{FF2B5EF4-FFF2-40B4-BE49-F238E27FC236}">
                <a16:creationId xmlns:a16="http://schemas.microsoft.com/office/drawing/2014/main" id="{9E39A4D7-1708-D3A5-AB60-81C7C4109C6D}"/>
              </a:ext>
            </a:extLst>
          </p:cNvPr>
          <p:cNvSpPr txBox="1"/>
          <p:nvPr/>
        </p:nvSpPr>
        <p:spPr>
          <a:xfrm>
            <a:off x="361458" y="996778"/>
            <a:ext cx="11509266"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fashion industry faces several pressing challenges, including overproduction, high environmental impact, and a lack of personalized, sustainable options for consumers. Fast fashion, which prioritizes low-cost, mass-produced clothing, contributes significantly to environmental degradation, including waste, water consumption, and carbon emissions. Additionally, traditional production methods often result in unsold inventory, which either ends up in landfills or requires additional resources to manage.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Consumers, particularly the growing base of eco-conscious individuals, are increasingly demanding sustainable fashion choices and personalized designs that align with their values. However, existing fashion brands often struggle to balance sustainability with affordability and customization. Moreover, customers find it difficult to visualize how clothing will look and fit before making a purchase, leading to high return rates.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gap between consumer expectations and industry practices points to a need for an innovative solution that combines sustainability with personalization, while minimizing waste. There is an opportunity to use emerging technologies, such as generative AI, AR/VR, and sustainable production techniques, to transform how clothing is designed, produced, and sold. A virtual fashion design platform could address these problems by offering personalized, eco-friendly clothing options, and virtual try-on experiences, leading to a more sustainable, customer-centric fashion industry.</a:t>
            </a:r>
          </a:p>
          <a:p>
            <a:endParaRPr lang="en-IN" dirty="0"/>
          </a:p>
        </p:txBody>
      </p:sp>
    </p:spTree>
    <p:extLst>
      <p:ext uri="{BB962C8B-B14F-4D97-AF65-F5344CB8AC3E}">
        <p14:creationId xmlns:p14="http://schemas.microsoft.com/office/powerpoint/2010/main" val="96971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23125"/>
          </a:xfrm>
          <a:solidFill>
            <a:srgbClr val="A100FF"/>
          </a:solidFill>
        </p:spPr>
        <p:txBody>
          <a:bodyPr vert="horz" lIns="91440" tIns="45720" rIns="91440" bIns="45720" rtlCol="0" anchor="ctr">
            <a:normAutofit/>
          </a:bodyPr>
          <a:lstStyle/>
          <a:p>
            <a:r>
              <a:rPr lang="en-IN" sz="2000" b="1" dirty="0">
                <a:solidFill>
                  <a:schemeClr val="bg1"/>
                </a:solidFill>
                <a:latin typeface="Graphik" panose="020B0503030202060203" pitchFamily="34" charset="0"/>
                <a:cs typeface="Arial" panose="020B0604020202020204" pitchFamily="34" charset="0"/>
              </a:rPr>
              <a:t>Proposed solution / your big Idea (200 words)</a:t>
            </a:r>
          </a:p>
        </p:txBody>
      </p:sp>
      <p:sp>
        <p:nvSpPr>
          <p:cNvPr id="3" name="Rectangle 2">
            <a:extLst>
              <a:ext uri="{FF2B5EF4-FFF2-40B4-BE49-F238E27FC236}">
                <a16:creationId xmlns:a16="http://schemas.microsoft.com/office/drawing/2014/main" id="{480E295D-16EC-4947-ACD5-1C46C901D41C}"/>
              </a:ext>
            </a:extLst>
          </p:cNvPr>
          <p:cNvSpPr/>
          <p:nvPr/>
        </p:nvSpPr>
        <p:spPr>
          <a:xfrm>
            <a:off x="239838" y="6058276"/>
            <a:ext cx="9278016" cy="523220"/>
          </a:xfrm>
          <a:prstGeom prst="rect">
            <a:avLst/>
          </a:prstGeom>
          <a:ln w="9525">
            <a:solidFill>
              <a:schemeClr val="bg1">
                <a:lumMod val="85000"/>
              </a:schemeClr>
            </a:solidFill>
          </a:ln>
        </p:spPr>
        <p:txBody>
          <a:bodyPr wrap="square">
            <a:spAutoFit/>
          </a:bodyPr>
          <a:lstStyle/>
          <a:p>
            <a:pPr marL="0" lvl="1"/>
            <a:r>
              <a:rPr lang="en-GB" sz="1400" b="1" dirty="0">
                <a:latin typeface="Arial" panose="020B0604020202020204" pitchFamily="34" charset="0"/>
                <a:cs typeface="Arial" panose="020B0604020202020204" pitchFamily="34" charset="0"/>
              </a:rPr>
              <a:t>Describe TECHNOLOGY USED:  </a:t>
            </a:r>
            <a:r>
              <a:rPr lang="en-IN" sz="1400" dirty="0">
                <a:latin typeface="Arial" panose="020B0604020202020204" pitchFamily="34" charset="0"/>
                <a:cs typeface="Arial" panose="020B0604020202020204" pitchFamily="34" charset="0"/>
              </a:rPr>
              <a:t>Generative AI (GANs/VAEs)</a:t>
            </a:r>
            <a:r>
              <a:rPr lang="en-US" sz="1400" dirty="0">
                <a:latin typeface="Arial" panose="020B0604020202020204" pitchFamily="34" charset="0"/>
                <a:cs typeface="Arial" panose="020B0604020202020204" pitchFamily="34" charset="0"/>
              </a:rPr>
              <a:t>,   Augmented Reality (AR) and Virtual Reality (VR), </a:t>
            </a:r>
          </a:p>
          <a:p>
            <a:pPr marL="0" lvl="1"/>
            <a:r>
              <a:rPr lang="en-IN" sz="1400" dirty="0">
                <a:latin typeface="Arial" panose="020B0604020202020204" pitchFamily="34" charset="0"/>
                <a:cs typeface="Arial" panose="020B0604020202020204" pitchFamily="34" charset="0"/>
              </a:rPr>
              <a:t>		          	Machine Learning (ML)</a:t>
            </a:r>
            <a:r>
              <a:rPr lang="en-US" sz="14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Computer Vision</a:t>
            </a:r>
            <a:endParaRPr lang="en-US" sz="1400" dirty="0">
              <a:latin typeface="Arial" panose="020B0604020202020204" pitchFamily="34" charset="0"/>
              <a:cs typeface="Arial" panose="020B0604020202020204" pitchFamily="34" charset="0"/>
            </a:endParaRPr>
          </a:p>
        </p:txBody>
      </p:sp>
      <p:pic>
        <p:nvPicPr>
          <p:cNvPr id="5" name="Picture 4" descr="A screen shot of a computer screen">
            <a:extLst>
              <a:ext uri="{FF2B5EF4-FFF2-40B4-BE49-F238E27FC236}">
                <a16:creationId xmlns:a16="http://schemas.microsoft.com/office/drawing/2014/main" id="{FE01A10B-4A10-12D5-416B-D916071FD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530" y="3358656"/>
            <a:ext cx="5212614" cy="3156659"/>
          </a:xfrm>
          <a:prstGeom prst="rect">
            <a:avLst/>
          </a:prstGeom>
        </p:spPr>
      </p:pic>
      <p:sp>
        <p:nvSpPr>
          <p:cNvPr id="9" name="Rectangle 3">
            <a:extLst>
              <a:ext uri="{FF2B5EF4-FFF2-40B4-BE49-F238E27FC236}">
                <a16:creationId xmlns:a16="http://schemas.microsoft.com/office/drawing/2014/main" id="{6B4B0821-DB89-E0B4-34D9-E30237C8E598}"/>
              </a:ext>
            </a:extLst>
          </p:cNvPr>
          <p:cNvSpPr>
            <a:spLocks noChangeArrowheads="1"/>
          </p:cNvSpPr>
          <p:nvPr/>
        </p:nvSpPr>
        <p:spPr bwMode="auto">
          <a:xfrm>
            <a:off x="247821" y="833940"/>
            <a:ext cx="113684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Personalized, eco-friendly clothing designs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created based on user preferences (style, body measurements, materials).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Virtual Fashion Design Platform</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powered by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Generative AI</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AR/VR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sustainable production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methods.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Generative AI</a:t>
            </a:r>
            <a:r>
              <a:rPr lang="en-US" sz="1400" dirty="0">
                <a:latin typeface="Arial" panose="020B0604020202020204" pitchFamily="34" charset="0"/>
                <a:cs typeface="Arial" panose="020B0604020202020204" pitchFamily="34" charset="0"/>
              </a:rPr>
              <a:t> engine customizes designs to match individual tastes and body types.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Virtual Try-On Experience</a:t>
            </a:r>
            <a:r>
              <a:rPr lang="en-US" sz="1400" dirty="0">
                <a:latin typeface="Arial" panose="020B0604020202020204" pitchFamily="34" charset="0"/>
                <a:cs typeface="Arial" panose="020B0604020202020204" pitchFamily="34" charset="0"/>
              </a:rPr>
              <a:t> using </a:t>
            </a:r>
            <a:r>
              <a:rPr lang="en-US" sz="1400" b="1" dirty="0">
                <a:latin typeface="Arial" panose="020B0604020202020204" pitchFamily="34" charset="0"/>
                <a:cs typeface="Arial" panose="020B0604020202020204" pitchFamily="34" charset="0"/>
              </a:rPr>
              <a:t>Augmented Reality (AR)</a:t>
            </a:r>
            <a:r>
              <a:rPr lang="en-US" sz="1400" dirty="0">
                <a:latin typeface="Arial" panose="020B0604020202020204" pitchFamily="34" charset="0"/>
                <a:cs typeface="Arial" panose="020B0604020202020204" pitchFamily="34" charset="0"/>
              </a:rPr>
              <a:t> or </a:t>
            </a:r>
            <a:r>
              <a:rPr lang="en-US" sz="1400" b="1" dirty="0">
                <a:latin typeface="Arial" panose="020B0604020202020204" pitchFamily="34" charset="0"/>
                <a:cs typeface="Arial" panose="020B0604020202020204" pitchFamily="34" charset="0"/>
              </a:rPr>
              <a:t>Virtual Reality (VR)</a:t>
            </a:r>
            <a:r>
              <a:rPr lang="en-US" sz="1400" dirty="0">
                <a:latin typeface="Arial" panose="020B0604020202020204" pitchFamily="34" charset="0"/>
                <a:cs typeface="Arial" panose="020B0604020202020204" pitchFamily="34" charset="0"/>
              </a:rPr>
              <a:t> for users to visualize fit and appearance before purchasing.</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Rectangle 4">
            <a:extLst>
              <a:ext uri="{FF2B5EF4-FFF2-40B4-BE49-F238E27FC236}">
                <a16:creationId xmlns:a16="http://schemas.microsoft.com/office/drawing/2014/main" id="{FDA71527-7FF7-CF3D-1FFD-F1C52FFB8942}"/>
              </a:ext>
            </a:extLst>
          </p:cNvPr>
          <p:cNvSpPr>
            <a:spLocks noChangeArrowheads="1"/>
          </p:cNvSpPr>
          <p:nvPr/>
        </p:nvSpPr>
        <p:spPr bwMode="auto">
          <a:xfrm>
            <a:off x="247821" y="2717952"/>
            <a:ext cx="7143579"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Sustainability Focus</a:t>
            </a:r>
            <a:r>
              <a:rPr kumimoji="0" lang="en-US" altLang="en-US" sz="1400" b="0" i="0" u="none" strike="noStrike" cap="none" normalizeH="0" baseline="0" dirty="0">
                <a:ln>
                  <a:noFill/>
                </a:ln>
                <a:solidFill>
                  <a:schemeClr val="tx1"/>
                </a:solidFill>
                <a:effectLst/>
                <a:latin typeface="Arial" panose="020B0604020202020204" pitchFamily="34" charset="0"/>
              </a:rPr>
              <a:t>: The platform suggests </a:t>
            </a:r>
            <a:r>
              <a:rPr kumimoji="0" lang="en-US" altLang="en-US" sz="1400" b="1" i="0" u="none" strike="noStrike" cap="none" normalizeH="0" baseline="0" dirty="0">
                <a:ln>
                  <a:noFill/>
                </a:ln>
                <a:solidFill>
                  <a:schemeClr val="tx1"/>
                </a:solidFill>
                <a:effectLst/>
                <a:latin typeface="Arial" panose="020B0604020202020204" pitchFamily="34" charset="0"/>
              </a:rPr>
              <a:t>eco-friendly materials</a:t>
            </a:r>
            <a:r>
              <a:rPr kumimoji="0" lang="en-US" altLang="en-US" sz="1400" b="0" i="0" u="none" strike="noStrike" cap="none" normalizeH="0" baseline="0" dirty="0">
                <a:ln>
                  <a:noFill/>
                </a:ln>
                <a:solidFill>
                  <a:schemeClr val="tx1"/>
                </a:solidFill>
                <a:effectLst/>
                <a:latin typeface="Arial" panose="020B0604020202020204" pitchFamily="34" charset="0"/>
              </a:rPr>
              <a:t> like organic cotton or recycled fabrics.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Made-to-Order Production</a:t>
            </a:r>
            <a:r>
              <a:rPr kumimoji="0" lang="en-US" altLang="en-US" sz="1400" b="0" i="0" u="none" strike="noStrike" cap="none" normalizeH="0" baseline="0" dirty="0">
                <a:ln>
                  <a:noFill/>
                </a:ln>
                <a:solidFill>
                  <a:schemeClr val="tx1"/>
                </a:solidFill>
                <a:effectLst/>
                <a:latin typeface="Arial" panose="020B0604020202020204" pitchFamily="34" charset="0"/>
              </a:rPr>
              <a:t> model, reducing overproduction and minimizing waste.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Disrupts Traditional Fashion</a:t>
            </a:r>
            <a:r>
              <a:rPr kumimoji="0" lang="en-US" altLang="en-US" sz="1400" b="0" i="0" u="none" strike="noStrike" cap="none" normalizeH="0" baseline="0" dirty="0">
                <a:ln>
                  <a:noFill/>
                </a:ln>
                <a:solidFill>
                  <a:schemeClr val="tx1"/>
                </a:solidFill>
                <a:effectLst/>
                <a:latin typeface="Arial" panose="020B0604020202020204" pitchFamily="34" charset="0"/>
              </a:rPr>
              <a:t>: Shifts away from mass production by offering </a:t>
            </a:r>
            <a:r>
              <a:rPr kumimoji="0" lang="en-US" altLang="en-US" sz="1400" b="1" i="0" u="none" strike="noStrike" cap="none" normalizeH="0" baseline="0" dirty="0">
                <a:ln>
                  <a:noFill/>
                </a:ln>
                <a:solidFill>
                  <a:schemeClr val="tx1"/>
                </a:solidFill>
                <a:effectLst/>
                <a:latin typeface="Arial" panose="020B0604020202020204" pitchFamily="34" charset="0"/>
              </a:rPr>
              <a:t>personalized, on-demand fashion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Enhanced Customer Experience</a:t>
            </a:r>
            <a:r>
              <a:rPr lang="en-US" sz="1400" dirty="0">
                <a:latin typeface="Arial" panose="020B0604020202020204" pitchFamily="34" charset="0"/>
                <a:cs typeface="Arial" panose="020B0604020202020204" pitchFamily="34" charset="0"/>
              </a:rPr>
              <a:t>: Combines personalization, sustainability, and immersive technology to provide a unique fashion journey.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Reduces Environmental Impact</a:t>
            </a:r>
            <a:r>
              <a:rPr lang="en-US" sz="1400" dirty="0">
                <a:latin typeface="Arial" panose="020B0604020202020204" pitchFamily="34" charset="0"/>
                <a:cs typeface="Arial" panose="020B0604020202020204" pitchFamily="34" charset="0"/>
              </a:rPr>
              <a:t>: Less waste, lower carbon footprint, and promotion</a:t>
            </a:r>
          </a:p>
          <a:p>
            <a:pPr marL="0" marR="0" lvl="0" indent="0" algn="l" defTabSz="914400" rtl="0" eaLnBrk="0" fontAlgn="base" latinLnBrk="0" hangingPunct="0">
              <a:lnSpc>
                <a:spcPct val="100000"/>
              </a:lnSpc>
              <a:spcBef>
                <a:spcPct val="0"/>
              </a:spcBef>
              <a:spcAft>
                <a:spcPct val="0"/>
              </a:spcAft>
              <a:buClrTx/>
              <a:buSzTx/>
              <a:tabLst/>
            </a:pPr>
            <a:r>
              <a:rPr lang="en-US" sz="1400" dirty="0">
                <a:latin typeface="Arial" panose="020B0604020202020204" pitchFamily="34" charset="0"/>
                <a:cs typeface="Arial" panose="020B0604020202020204" pitchFamily="34" charset="0"/>
              </a:rPr>
              <a:t> of responsible consumption.</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0020" y="296965"/>
            <a:ext cx="11591959" cy="480276"/>
          </a:xfrm>
          <a:solidFill>
            <a:srgbClr val="A100FF"/>
          </a:solidFill>
        </p:spPr>
        <p:txBody>
          <a:bodyPr vert="horz" lIns="91440" tIns="45720" rIns="91440" bIns="45720" rtlCol="0" anchor="ctr">
            <a:noAutofit/>
          </a:bodyPr>
          <a:lstStyle/>
          <a:p>
            <a:r>
              <a:rPr lang="en-IN" sz="2000" b="1" dirty="0">
                <a:solidFill>
                  <a:schemeClr val="bg1"/>
                </a:solidFill>
                <a:latin typeface="Graphik" panose="020B0503030202060203" pitchFamily="34" charset="0"/>
                <a:cs typeface="Arial" panose="020B0604020202020204" pitchFamily="34" charset="0"/>
              </a:rPr>
              <a:t>How does your innovation </a:t>
            </a:r>
            <a:r>
              <a:rPr lang="en-US" sz="2000" b="1" dirty="0">
                <a:solidFill>
                  <a:schemeClr val="bg1"/>
                </a:solidFill>
                <a:latin typeface="Graphik" panose="020B0503030202060203" pitchFamily="34" charset="0"/>
                <a:cs typeface="Arial" panose="020B0604020202020204" pitchFamily="34" charset="0"/>
              </a:rPr>
              <a:t>accelerate change with the power of Technology</a:t>
            </a:r>
            <a:r>
              <a:rPr lang="en-IN" sz="2000" b="1" dirty="0">
                <a:solidFill>
                  <a:schemeClr val="bg1"/>
                </a:solidFill>
                <a:latin typeface="Graphik" panose="020B0503030202060203" pitchFamily="34" charset="0"/>
                <a:cs typeface="Arial" panose="020B0604020202020204" pitchFamily="34" charset="0"/>
              </a:rPr>
              <a:t>? (200 words)</a:t>
            </a:r>
          </a:p>
        </p:txBody>
      </p:sp>
      <p:sp>
        <p:nvSpPr>
          <p:cNvPr id="3" name="Rectangle 1">
            <a:extLst>
              <a:ext uri="{FF2B5EF4-FFF2-40B4-BE49-F238E27FC236}">
                <a16:creationId xmlns:a16="http://schemas.microsoft.com/office/drawing/2014/main" id="{D7AAFA39-8316-6D45-51FD-FFCAE9838837}"/>
              </a:ext>
            </a:extLst>
          </p:cNvPr>
          <p:cNvSpPr>
            <a:spLocks noChangeArrowheads="1"/>
          </p:cNvSpPr>
          <p:nvPr/>
        </p:nvSpPr>
        <p:spPr bwMode="auto">
          <a:xfrm>
            <a:off x="300020" y="947222"/>
            <a:ext cx="1092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Generative AI</a:t>
            </a:r>
            <a:r>
              <a:rPr kumimoji="0" lang="en-US" altLang="en-US" sz="1600" b="0" i="0" u="none" strike="noStrike" cap="none" normalizeH="0" baseline="0" dirty="0">
                <a:ln>
                  <a:noFill/>
                </a:ln>
                <a:solidFill>
                  <a:schemeClr val="tx1"/>
                </a:solidFill>
                <a:effectLst/>
                <a:latin typeface="Arial" panose="020B0604020202020204" pitchFamily="34" charset="0"/>
              </a:rPr>
              <a:t>: Creates personalized, unique clothing designs based on user preferences, body types,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and style inspirations.</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Empowers consumers to become co-creators in the fashion design process.</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Tailors designs for each individual, reducing waste from ill-fitting or unwanted garments.</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Augmented Reality (AR) and Virtual Reality (VR)</a:t>
            </a:r>
            <a:r>
              <a:rPr kumimoji="0" lang="en-US" altLang="en-US" sz="1600" b="0" i="0" u="none" strike="noStrike" cap="none" normalizeH="0" baseline="0" dirty="0">
                <a:ln>
                  <a:noFill/>
                </a:ln>
                <a:solidFill>
                  <a:schemeClr val="tx1"/>
                </a:solidFill>
                <a:effectLst/>
                <a:latin typeface="Arial" panose="020B0604020202020204" pitchFamily="34" charset="0"/>
              </a:rPr>
              <a:t>: Enhances customer experience through virtual try-ons.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Allows consumers to visualize how clothing will look and fit without physical garments.</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Drastically reduces return rates and waste from unsold inventory.</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Sustainable Material Integration</a:t>
            </a:r>
            <a:r>
              <a:rPr kumimoji="0" lang="en-US" altLang="en-US" sz="1600" b="0" i="0" u="none" strike="noStrike" cap="none" normalizeH="0" baseline="0" dirty="0">
                <a:ln>
                  <a:noFill/>
                </a:ln>
                <a:solidFill>
                  <a:schemeClr val="tx1"/>
                </a:solidFill>
                <a:effectLst/>
                <a:latin typeface="Arial" panose="020B0604020202020204" pitchFamily="34" charset="0"/>
              </a:rPr>
              <a:t>: Recommends eco-friendly materials and promotes</a:t>
            </a:r>
          </a:p>
          <a:p>
            <a:pPr lvl="5" eaLnBrk="0" fontAlgn="base" hangingPunct="0">
              <a:spcBef>
                <a:spcPct val="0"/>
              </a:spcBef>
              <a:spcAft>
                <a:spcPct val="0"/>
              </a:spcAf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made-to-order production.</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Minimizes overproduction and reduces environmental harm.</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Addresses sustainability challenges within the fashion industry.</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Accelerates Change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Promotes </a:t>
            </a:r>
            <a:r>
              <a:rPr kumimoji="0" lang="en-US" altLang="en-US" sz="1600" b="1" i="0" u="none" strike="noStrike" cap="none" normalizeH="0" baseline="0" dirty="0">
                <a:ln>
                  <a:noFill/>
                </a:ln>
                <a:solidFill>
                  <a:schemeClr val="tx1"/>
                </a:solidFill>
                <a:effectLst/>
                <a:latin typeface="Arial" panose="020B0604020202020204" pitchFamily="34" charset="0"/>
              </a:rPr>
              <a:t>sustainable fashion</a:t>
            </a:r>
            <a:r>
              <a:rPr kumimoji="0" lang="en-US" altLang="en-US" sz="1600" b="0" i="0" u="none" strike="noStrike" cap="none" normalizeH="0" baseline="0" dirty="0">
                <a:ln>
                  <a:noFill/>
                </a:ln>
                <a:solidFill>
                  <a:schemeClr val="tx1"/>
                </a:solidFill>
                <a:effectLst/>
                <a:latin typeface="Arial" panose="020B0604020202020204" pitchFamily="34" charset="0"/>
              </a:rPr>
              <a:t> and reduces waste.</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Empowers customers with </a:t>
            </a:r>
            <a:r>
              <a:rPr kumimoji="0" lang="en-US" altLang="en-US" sz="1600" b="1" i="0" u="none" strike="noStrike" cap="none" normalizeH="0" baseline="0" dirty="0">
                <a:ln>
                  <a:noFill/>
                </a:ln>
                <a:solidFill>
                  <a:schemeClr val="tx1"/>
                </a:solidFill>
                <a:effectLst/>
                <a:latin typeface="Arial" panose="020B0604020202020204" pitchFamily="34" charset="0"/>
              </a:rPr>
              <a:t>personalization</a:t>
            </a:r>
            <a:r>
              <a:rPr kumimoji="0" lang="en-US" altLang="en-US" sz="1600" b="0" i="0" u="none" strike="noStrike" cap="none" normalizeH="0" baseline="0" dirty="0">
                <a:ln>
                  <a:noFill/>
                </a:ln>
                <a:solidFill>
                  <a:schemeClr val="tx1"/>
                </a:solidFill>
                <a:effectLst/>
                <a:latin typeface="Arial" panose="020B0604020202020204" pitchFamily="34" charset="0"/>
              </a:rPr>
              <a:t> while making the fashion industry more </a:t>
            </a:r>
            <a:r>
              <a:rPr kumimoji="0" lang="en-US" altLang="en-US" sz="1600" b="1" i="0" u="none" strike="noStrike" cap="none" normalizeH="0" baseline="0" dirty="0">
                <a:ln>
                  <a:noFill/>
                </a:ln>
                <a:solidFill>
                  <a:schemeClr val="tx1"/>
                </a:solidFill>
                <a:effectLst/>
                <a:latin typeface="Arial" panose="020B0604020202020204" pitchFamily="34" charset="0"/>
              </a:rPr>
              <a:t>environmentally conscious</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Enhances </a:t>
            </a:r>
            <a:r>
              <a:rPr kumimoji="0" lang="en-US" altLang="en-US" sz="1600" b="1" i="0" u="none" strike="noStrike" cap="none" normalizeH="0" baseline="0" dirty="0">
                <a:ln>
                  <a:noFill/>
                </a:ln>
                <a:solidFill>
                  <a:schemeClr val="tx1"/>
                </a:solidFill>
                <a:effectLst/>
                <a:latin typeface="Arial" panose="020B0604020202020204" pitchFamily="34" charset="0"/>
              </a:rPr>
              <a:t>consumer engagement</a:t>
            </a:r>
            <a:r>
              <a:rPr kumimoji="0" lang="en-US" altLang="en-US" sz="1600" b="0" i="0" u="none" strike="noStrike" cap="none" normalizeH="0" baseline="0" dirty="0">
                <a:ln>
                  <a:noFill/>
                </a:ln>
                <a:solidFill>
                  <a:schemeClr val="tx1"/>
                </a:solidFill>
                <a:effectLst/>
                <a:latin typeface="Arial" panose="020B0604020202020204" pitchFamily="34" charset="0"/>
              </a:rPr>
              <a:t> through the use of cutting-edge technologies like </a:t>
            </a:r>
            <a:r>
              <a:rPr kumimoji="0" lang="en-US" altLang="en-US" sz="1600" b="1" i="0" u="none" strike="noStrike" cap="none" normalizeH="0" baseline="0" dirty="0">
                <a:ln>
                  <a:noFill/>
                </a:ln>
                <a:solidFill>
                  <a:schemeClr val="tx1"/>
                </a:solidFill>
                <a:effectLst/>
                <a:latin typeface="Arial" panose="020B0604020202020204" pitchFamily="34" charset="0"/>
              </a:rPr>
              <a:t>AR/VR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6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45986"/>
          </a:xfrm>
          <a:solidFill>
            <a:srgbClr val="A100FF"/>
          </a:solidFill>
        </p:spPr>
        <p:txBody>
          <a:bodyPr>
            <a:normAutofit/>
          </a:bodyPr>
          <a:lstStyle/>
          <a:p>
            <a:r>
              <a:rPr lang="en-GB" sz="2000" b="1" dirty="0">
                <a:solidFill>
                  <a:schemeClr val="bg1"/>
                </a:solidFill>
                <a:latin typeface="Graphik" panose="020B0503030202060203" pitchFamily="34" charset="0"/>
                <a:cs typeface="Arial" panose="020B0604020202020204" pitchFamily="34" charset="0"/>
              </a:rPr>
              <a:t>How is your solution different/unique from other solutions in market? </a:t>
            </a:r>
            <a:r>
              <a:rPr lang="en-IN" sz="2000" b="1" dirty="0">
                <a:solidFill>
                  <a:schemeClr val="bg1"/>
                </a:solidFill>
                <a:latin typeface="Graphik" panose="020B0503030202060203" pitchFamily="34" charset="0"/>
                <a:cs typeface="Arial" panose="020B0604020202020204" pitchFamily="34" charset="0"/>
              </a:rPr>
              <a:t>(150 words)</a:t>
            </a:r>
          </a:p>
        </p:txBody>
      </p:sp>
      <p:sp>
        <p:nvSpPr>
          <p:cNvPr id="5" name="TextBox 4">
            <a:extLst>
              <a:ext uri="{FF2B5EF4-FFF2-40B4-BE49-F238E27FC236}">
                <a16:creationId xmlns:a16="http://schemas.microsoft.com/office/drawing/2014/main" id="{141E1AAE-BFE3-4640-943C-48E4DF598CC7}"/>
              </a:ext>
            </a:extLst>
          </p:cNvPr>
          <p:cNvSpPr txBox="1"/>
          <p:nvPr/>
        </p:nvSpPr>
        <p:spPr>
          <a:xfrm>
            <a:off x="273428" y="5033557"/>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635500"/>
            <a:ext cx="11282796" cy="67448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Graphik" panose="020B0503030202060203" pitchFamily="34" charset="0"/>
                <a:cs typeface="Arial" panose="020B0604020202020204" pitchFamily="34" charset="0"/>
              </a:rPr>
              <a:t>Do you have a working model/prototype: Yes</a:t>
            </a:r>
          </a:p>
          <a:p>
            <a:r>
              <a:rPr lang="en-IN" sz="2000" b="1" dirty="0">
                <a:solidFill>
                  <a:schemeClr val="bg1"/>
                </a:solidFill>
                <a:latin typeface="Graphik" panose="020B0503030202060203" pitchFamily="34" charset="0"/>
                <a:cs typeface="Arial" panose="020B0604020202020204" pitchFamily="34" charset="0"/>
              </a:rPr>
              <a:t>If not, will you be able to show working prototype during finale. Yes</a:t>
            </a:r>
            <a:endParaRPr lang="en-IN" sz="2000" dirty="0">
              <a:solidFill>
                <a:schemeClr val="bg1"/>
              </a:solidFill>
              <a:latin typeface="Graphik" panose="020B0503030202060203" pitchFamily="34" charset="0"/>
              <a:cs typeface="Arial" panose="020B0604020202020204" pitchFamily="34" charset="0"/>
            </a:endParaRPr>
          </a:p>
        </p:txBody>
      </p:sp>
      <p:sp>
        <p:nvSpPr>
          <p:cNvPr id="2" name="TextBox 1">
            <a:extLst>
              <a:ext uri="{FF2B5EF4-FFF2-40B4-BE49-F238E27FC236}">
                <a16:creationId xmlns:a16="http://schemas.microsoft.com/office/drawing/2014/main" id="{59532271-9623-CD00-A3C6-F66DBE462E36}"/>
              </a:ext>
            </a:extLst>
          </p:cNvPr>
          <p:cNvSpPr txBox="1"/>
          <p:nvPr/>
        </p:nvSpPr>
        <p:spPr>
          <a:xfrm>
            <a:off x="340961" y="970906"/>
            <a:ext cx="11182172" cy="4062651"/>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Our </a:t>
            </a:r>
            <a:r>
              <a:rPr lang="en-US" sz="1600" b="1" dirty="0">
                <a:latin typeface="Arial" panose="020B0604020202020204" pitchFamily="34" charset="0"/>
                <a:cs typeface="Arial" panose="020B0604020202020204" pitchFamily="34" charset="0"/>
              </a:rPr>
              <a:t>Virtual Fashion Design Platform</a:t>
            </a:r>
            <a:r>
              <a:rPr lang="en-US" sz="1600" dirty="0">
                <a:latin typeface="Arial" panose="020B0604020202020204" pitchFamily="34" charset="0"/>
                <a:cs typeface="Arial" panose="020B0604020202020204" pitchFamily="34" charset="0"/>
              </a:rPr>
              <a:t> is unique because it integrates </a:t>
            </a:r>
            <a:r>
              <a:rPr lang="en-US" sz="1600" b="1" dirty="0">
                <a:latin typeface="Arial" panose="020B0604020202020204" pitchFamily="34" charset="0"/>
                <a:cs typeface="Arial" panose="020B0604020202020204" pitchFamily="34" charset="0"/>
              </a:rPr>
              <a:t>Generative AI</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AR/VR</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sustainable practices</a:t>
            </a:r>
            <a:r>
              <a:rPr lang="en-US" sz="1600" dirty="0">
                <a:latin typeface="Arial" panose="020B0604020202020204" pitchFamily="34" charset="0"/>
                <a:cs typeface="Arial" panose="020B0604020202020204" pitchFamily="34" charset="0"/>
              </a:rPr>
              <a:t> in one seamless experience, unlike traditional fashion platforms. While other solutions may offer customization or virtual try-ons, this platform stands out by combining:</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AI-Powered Customization</a:t>
            </a:r>
            <a:r>
              <a:rPr lang="en-US" sz="1600" dirty="0">
                <a:latin typeface="Arial" panose="020B0604020202020204" pitchFamily="34" charset="0"/>
                <a:cs typeface="Arial" panose="020B0604020202020204" pitchFamily="34" charset="0"/>
              </a:rPr>
              <a:t>: The use of </a:t>
            </a:r>
            <a:r>
              <a:rPr lang="en-US" sz="1600" b="1" dirty="0">
                <a:latin typeface="Arial" panose="020B0604020202020204" pitchFamily="34" charset="0"/>
                <a:cs typeface="Arial" panose="020B0604020202020204" pitchFamily="34" charset="0"/>
              </a:rPr>
              <a:t>Generative AI</a:t>
            </a:r>
            <a:r>
              <a:rPr lang="en-US" sz="1600" dirty="0">
                <a:latin typeface="Arial" panose="020B0604020202020204" pitchFamily="34" charset="0"/>
                <a:cs typeface="Arial" panose="020B0604020202020204" pitchFamily="34" charset="0"/>
              </a:rPr>
              <a:t> creates fully personalized designs based on user preferences and body measurements, offering a deeper level of customization than what is typically available.</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Sustainability Focus</a:t>
            </a:r>
            <a:r>
              <a:rPr lang="en-US" sz="1600" dirty="0">
                <a:latin typeface="Arial" panose="020B0604020202020204" pitchFamily="34" charset="0"/>
                <a:cs typeface="Arial" panose="020B0604020202020204" pitchFamily="34" charset="0"/>
              </a:rPr>
              <a:t>: The platform actively promotes </a:t>
            </a:r>
            <a:r>
              <a:rPr lang="en-US" sz="1600" b="1" dirty="0">
                <a:latin typeface="Arial" panose="020B0604020202020204" pitchFamily="34" charset="0"/>
                <a:cs typeface="Arial" panose="020B0604020202020204" pitchFamily="34" charset="0"/>
              </a:rPr>
              <a:t>eco-friendly materials</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made-to-order production</a:t>
            </a:r>
            <a:r>
              <a:rPr lang="en-US" sz="1600" dirty="0">
                <a:latin typeface="Arial" panose="020B0604020202020204" pitchFamily="34" charset="0"/>
                <a:cs typeface="Arial" panose="020B0604020202020204" pitchFamily="34" charset="0"/>
              </a:rPr>
              <a:t>, minimizing waste and supporting sustainable fashion practices.</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Virtual Try-On via AR/VR</a:t>
            </a:r>
            <a:r>
              <a:rPr lang="en-US" sz="1600" dirty="0">
                <a:latin typeface="Arial" panose="020B0604020202020204" pitchFamily="34" charset="0"/>
                <a:cs typeface="Arial" panose="020B0604020202020204" pitchFamily="34" charset="0"/>
              </a:rPr>
              <a:t>: The </a:t>
            </a:r>
            <a:r>
              <a:rPr lang="en-US" sz="1600" b="1" dirty="0">
                <a:latin typeface="Arial" panose="020B0604020202020204" pitchFamily="34" charset="0"/>
                <a:cs typeface="Arial" panose="020B0604020202020204" pitchFamily="34" charset="0"/>
              </a:rPr>
              <a:t>virtual try-on feature</a:t>
            </a:r>
            <a:r>
              <a:rPr lang="en-US" sz="1600" dirty="0">
                <a:latin typeface="Arial" panose="020B0604020202020204" pitchFamily="34" charset="0"/>
                <a:cs typeface="Arial" panose="020B0604020202020204" pitchFamily="34" charset="0"/>
              </a:rPr>
              <a:t> allows customers to see how clothes fit in real-time using </a:t>
            </a:r>
            <a:r>
              <a:rPr lang="en-US" sz="1600" b="1" dirty="0">
                <a:latin typeface="Arial" panose="020B0604020202020204" pitchFamily="34" charset="0"/>
                <a:cs typeface="Arial" panose="020B0604020202020204" pitchFamily="34" charset="0"/>
              </a:rPr>
              <a:t>AR/VR technology</a:t>
            </a:r>
            <a:r>
              <a:rPr lang="en-US" sz="1600" dirty="0">
                <a:latin typeface="Arial" panose="020B0604020202020204" pitchFamily="34" charset="0"/>
                <a:cs typeface="Arial" panose="020B0604020202020204" pitchFamily="34" charset="0"/>
              </a:rPr>
              <a:t>, reducing returns and improving customer satisfaction.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combination of </a:t>
            </a:r>
            <a:r>
              <a:rPr lang="en-US" sz="1600" b="1" dirty="0">
                <a:latin typeface="Arial" panose="020B0604020202020204" pitchFamily="34" charset="0"/>
                <a:cs typeface="Arial" panose="020B0604020202020204" pitchFamily="34" charset="0"/>
              </a:rPr>
              <a:t>personalization, sustainability, and immersive shopping</a:t>
            </a:r>
            <a:r>
              <a:rPr lang="en-US" sz="1600" dirty="0">
                <a:latin typeface="Arial" panose="020B0604020202020204" pitchFamily="34" charset="0"/>
                <a:cs typeface="Arial" panose="020B0604020202020204" pitchFamily="34" charset="0"/>
              </a:rPr>
              <a:t> makes the platform distinct, providing a holistic solution to the growing demand for </a:t>
            </a:r>
            <a:r>
              <a:rPr lang="en-US" sz="1600" b="1" dirty="0">
                <a:latin typeface="Arial" panose="020B0604020202020204" pitchFamily="34" charset="0"/>
                <a:cs typeface="Arial" panose="020B0604020202020204" pitchFamily="34" charset="0"/>
              </a:rPr>
              <a:t>sustainable and customer-focused</a:t>
            </a:r>
            <a:r>
              <a:rPr lang="en-US" sz="1600" dirty="0">
                <a:latin typeface="Arial" panose="020B0604020202020204" pitchFamily="34" charset="0"/>
                <a:cs typeface="Arial" panose="020B0604020202020204" pitchFamily="34" charset="0"/>
              </a:rPr>
              <a:t> fashion experiences.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6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a:bodyPr>
          <a:lstStyle/>
          <a:p>
            <a:r>
              <a:rPr lang="en-US" sz="2000" b="1" dirty="0">
                <a:solidFill>
                  <a:schemeClr val="bg1"/>
                </a:solidFill>
                <a:latin typeface="Graphik" panose="020B0503030202060203" pitchFamily="34" charset="0"/>
                <a:cs typeface="Arial" panose="020B0604020202020204" pitchFamily="34" charset="0"/>
              </a:rPr>
              <a:t>Please share a 1-minute video of your idea (embed on this PPT or add a downloadable link)</a:t>
            </a:r>
            <a:endParaRPr lang="en-IN" sz="2000" b="1" dirty="0">
              <a:solidFill>
                <a:schemeClr val="bg1"/>
              </a:solidFill>
              <a:latin typeface="Graphik" panose="020B0503030202060203" pitchFamily="34" charset="0"/>
              <a:cs typeface="Arial" panose="020B0604020202020204" pitchFamily="34" charset="0"/>
            </a:endParaRPr>
          </a:p>
        </p:txBody>
      </p:sp>
      <p:pic>
        <p:nvPicPr>
          <p:cNvPr id="7" name="Picture 6" descr="A diagram of a product&#10;&#10;Description automatically generated with medium confidence">
            <a:extLst>
              <a:ext uri="{FF2B5EF4-FFF2-40B4-BE49-F238E27FC236}">
                <a16:creationId xmlns:a16="http://schemas.microsoft.com/office/drawing/2014/main" id="{15014C48-69F3-0DC5-990A-2DDA0D98D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61" y="1226198"/>
            <a:ext cx="5289117" cy="5289117"/>
          </a:xfrm>
          <a:prstGeom prst="rect">
            <a:avLst/>
          </a:prstGeom>
          <a:ln>
            <a:noFill/>
          </a:ln>
          <a:effectLst>
            <a:softEdge rad="112500"/>
          </a:effectLst>
        </p:spPr>
      </p:pic>
      <p:sp>
        <p:nvSpPr>
          <p:cNvPr id="2" name="TextBox 1">
            <a:extLst>
              <a:ext uri="{FF2B5EF4-FFF2-40B4-BE49-F238E27FC236}">
                <a16:creationId xmlns:a16="http://schemas.microsoft.com/office/drawing/2014/main" id="{93EA8B9E-48E3-9B15-9035-637F74739D01}"/>
              </a:ext>
            </a:extLst>
          </p:cNvPr>
          <p:cNvSpPr txBox="1"/>
          <p:nvPr/>
        </p:nvSpPr>
        <p:spPr>
          <a:xfrm>
            <a:off x="6376086" y="1754659"/>
            <a:ext cx="5362833" cy="1754326"/>
          </a:xfrm>
          <a:prstGeom prst="rect">
            <a:avLst/>
          </a:prstGeom>
          <a:noFill/>
        </p:spPr>
        <p:txBody>
          <a:bodyPr wrap="square" rtlCol="0">
            <a:spAutoFit/>
          </a:bodyPr>
          <a:lstStyle/>
          <a:p>
            <a:r>
              <a:rPr lang="en-IN" sz="3600" dirty="0">
                <a:hlinkClick r:id="rId3"/>
              </a:rPr>
              <a:t>Download Link</a:t>
            </a:r>
            <a:r>
              <a:rPr lang="en-IN" sz="3600" dirty="0"/>
              <a:t>:- </a:t>
            </a:r>
            <a:r>
              <a:rPr lang="en-IN" sz="3600" dirty="0" err="1"/>
              <a:t>Github</a:t>
            </a:r>
            <a:endParaRPr lang="en-IN" sz="3600" dirty="0"/>
          </a:p>
          <a:p>
            <a:endParaRPr lang="en-IN" dirty="0"/>
          </a:p>
          <a:p>
            <a:r>
              <a:rPr lang="en-IN" dirty="0">
                <a:hlinkClick r:id="rId3"/>
              </a:rPr>
              <a:t>https://tarun-yegireddi.github.io/AccentureInnovation/assets/prototype.mp4</a:t>
            </a:r>
            <a:endParaRPr lang="en-IN" dirty="0"/>
          </a:p>
        </p:txBody>
      </p:sp>
      <p:sp>
        <p:nvSpPr>
          <p:cNvPr id="3" name="TextBox 2">
            <a:extLst>
              <a:ext uri="{FF2B5EF4-FFF2-40B4-BE49-F238E27FC236}">
                <a16:creationId xmlns:a16="http://schemas.microsoft.com/office/drawing/2014/main" id="{60BED003-64C5-0507-16E2-81A4371DF95C}"/>
              </a:ext>
            </a:extLst>
          </p:cNvPr>
          <p:cNvSpPr txBox="1"/>
          <p:nvPr/>
        </p:nvSpPr>
        <p:spPr>
          <a:xfrm>
            <a:off x="6376086" y="4057134"/>
            <a:ext cx="5362833" cy="1477328"/>
          </a:xfrm>
          <a:prstGeom prst="rect">
            <a:avLst/>
          </a:prstGeom>
          <a:noFill/>
        </p:spPr>
        <p:txBody>
          <a:bodyPr wrap="square" rtlCol="0">
            <a:spAutoFit/>
          </a:bodyPr>
          <a:lstStyle/>
          <a:p>
            <a:r>
              <a:rPr lang="en-IN" sz="3600" dirty="0">
                <a:hlinkClick r:id="rId3"/>
              </a:rPr>
              <a:t>Drive Link</a:t>
            </a:r>
            <a:r>
              <a:rPr lang="en-IN" sz="3600" dirty="0"/>
              <a:t>:-</a:t>
            </a:r>
          </a:p>
          <a:p>
            <a:endParaRPr lang="en-IN" dirty="0"/>
          </a:p>
          <a:p>
            <a:r>
              <a:rPr lang="en-IN" dirty="0">
                <a:hlinkClick r:id="rId4"/>
              </a:rPr>
              <a:t>https://drive.google.com/drive/folders/19xUS65lRuWQEXgWHRYeCToq5rqbh2hOi</a:t>
            </a:r>
            <a:endParaRPr lang="en-IN" dirty="0"/>
          </a:p>
        </p:txBody>
      </p:sp>
    </p:spTree>
    <p:extLst>
      <p:ext uri="{BB962C8B-B14F-4D97-AF65-F5344CB8AC3E}">
        <p14:creationId xmlns:p14="http://schemas.microsoft.com/office/powerpoint/2010/main" val="79065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1445</TotalTime>
  <Words>947</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8</vt:i4>
      </vt:variant>
    </vt:vector>
  </HeadingPairs>
  <TitlesOfParts>
    <vt:vector size="27" baseType="lpstr">
      <vt:lpstr>Arial</vt:lpstr>
      <vt:lpstr>Calibri</vt:lpstr>
      <vt:lpstr>Calibri Light</vt:lpstr>
      <vt:lpstr>Grandview</vt:lpstr>
      <vt:lpstr>Graphik</vt:lpstr>
      <vt:lpstr>Graphik Black</vt:lpstr>
      <vt:lpstr>Graphik Extralight</vt:lpstr>
      <vt:lpstr>Graphik Light</vt:lpstr>
      <vt:lpstr>Graphik Medium</vt:lpstr>
      <vt:lpstr>Graphik Regular</vt:lpstr>
      <vt:lpstr>GT Sectra Fine</vt:lpstr>
      <vt:lpstr>System Font</vt:lpstr>
      <vt:lpstr>Wingdings</vt:lpstr>
      <vt:lpstr>Office Theme</vt:lpstr>
      <vt:lpstr>1_Office Theme</vt:lpstr>
      <vt:lpstr>Accenture 2022 use this template</vt:lpstr>
      <vt:lpstr>Content Layouts</vt:lpstr>
      <vt:lpstr>Titles</vt:lpstr>
      <vt:lpstr>1_Titles</vt:lpstr>
      <vt:lpstr>PowerPoint Presentation</vt:lpstr>
      <vt:lpstr>Team details</vt:lpstr>
      <vt:lpstr>Describe the problem statement (200 words)</vt:lpstr>
      <vt:lpstr>Proposed solution / your big Idea (200 words)</vt:lpstr>
      <vt:lpstr>How does your innovation accelerate change with the power of Technology? (200 words)</vt:lpstr>
      <vt:lpstr>How is your solution different/unique from other solutions in market? (150 words)</vt:lpstr>
      <vt:lpstr>Please share a 1-minute video of your idea (embed on this PPT or add a downloadable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Tarun Yegireddi</cp:lastModifiedBy>
  <cp:revision>257</cp:revision>
  <dcterms:created xsi:type="dcterms:W3CDTF">2020-08-05T08:43:32Z</dcterms:created>
  <dcterms:modified xsi:type="dcterms:W3CDTF">2024-10-04T19:13:16Z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