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55" r:id="rId5"/>
    <p:sldMasterId id="2147483769" r:id="rId6"/>
    <p:sldMasterId id="2147483803" r:id="rId7"/>
    <p:sldMasterId id="2147483810" r:id="rId8"/>
    <p:sldMasterId id="2147483818" r:id="rId9"/>
  </p:sldMasterIdLst>
  <p:notesMasterIdLst>
    <p:notesMasterId r:id="rId20"/>
  </p:notesMasterIdLst>
  <p:sldIdLst>
    <p:sldId id="1906872577" r:id="rId10"/>
    <p:sldId id="2870" r:id="rId11"/>
    <p:sldId id="2857" r:id="rId12"/>
    <p:sldId id="1906872563" r:id="rId13"/>
    <p:sldId id="1906872569" r:id="rId14"/>
    <p:sldId id="1906872570" r:id="rId15"/>
    <p:sldId id="1906872571" r:id="rId16"/>
    <p:sldId id="1906872572" r:id="rId17"/>
    <p:sldId id="1906872586" r:id="rId18"/>
    <p:sldId id="19068725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E0497B-7F73-5742-B63A-11F3A793295A}">
          <p14:sldIdLst>
            <p14:sldId id="1906872577"/>
            <p14:sldId id="2870"/>
            <p14:sldId id="2857"/>
            <p14:sldId id="1906872563"/>
            <p14:sldId id="1906872569"/>
            <p14:sldId id="1906872570"/>
            <p14:sldId id="1906872571"/>
            <p14:sldId id="1906872572"/>
            <p14:sldId id="1906872586"/>
            <p14:sldId id="1906872575"/>
          </p14:sldIdLst>
        </p14:section>
      </p14:sectionLst>
    </p:ext>
    <p:ext uri="{EFAFB233-063F-42B5-8137-9DF3F51BA10A}">
      <p15:sldGuideLst xmlns:p15="http://schemas.microsoft.com/office/powerpoint/2012/main">
        <p15:guide id="1" orient="horz" pos="3521" userDrawn="1">
          <p15:clr>
            <a:srgbClr val="A4A3A4"/>
          </p15:clr>
        </p15:guide>
        <p15:guide id="2" pos="4158" userDrawn="1">
          <p15:clr>
            <a:srgbClr val="A4A3A4"/>
          </p15:clr>
        </p15:guide>
        <p15:guide id="3" orient="horz" pos="3226" userDrawn="1">
          <p15:clr>
            <a:srgbClr val="A4A3A4"/>
          </p15:clr>
        </p15:guide>
        <p15:guide id="4" orient="horz" pos="3339" userDrawn="1">
          <p15:clr>
            <a:srgbClr val="A4A3A4"/>
          </p15:clr>
        </p15:guide>
        <p15:guide id="5" pos="302" userDrawn="1">
          <p15:clr>
            <a:srgbClr val="A4A3A4"/>
          </p15:clr>
        </p15:guide>
        <p15:guide id="6"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00FFFF"/>
    <a:srgbClr val="7500C0"/>
    <a:srgbClr val="E6DCFF"/>
    <a:srgbClr val="0041F0"/>
    <a:srgbClr val="DCAFFF"/>
    <a:srgbClr val="FF50A0"/>
    <a:srgbClr val="FF3246"/>
    <a:srgbClr val="D4D4D4"/>
    <a:srgbClr val="BE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16488-CFD7-448D-A129-69A54D15B7EE}" v="5" dt="2024-10-04T15:38:29.639"/>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913" autoAdjust="0"/>
  </p:normalViewPr>
  <p:slideViewPr>
    <p:cSldViewPr snapToGrid="0">
      <p:cViewPr varScale="1">
        <p:scale>
          <a:sx n="93" d="100"/>
          <a:sy n="93" d="100"/>
        </p:scale>
        <p:origin x="202" y="67"/>
      </p:cViewPr>
      <p:guideLst>
        <p:guide orient="horz" pos="3521"/>
        <p:guide pos="4158"/>
        <p:guide orient="horz" pos="3226"/>
        <p:guide orient="horz" pos="3339"/>
        <p:guide pos="302"/>
        <p:guide orient="horz" pos="10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ri Dileep Kumar" userId="69ebb372613158e3" providerId="LiveId" clId="{74416488-CFD7-448D-A129-69A54D15B7EE}"/>
    <pc:docChg chg="custSel modSld">
      <pc:chgData name="Irri Dileep Kumar" userId="69ebb372613158e3" providerId="LiveId" clId="{74416488-CFD7-448D-A129-69A54D15B7EE}" dt="2024-10-04T15:38:33.988" v="47" actId="1076"/>
      <pc:docMkLst>
        <pc:docMk/>
      </pc:docMkLst>
      <pc:sldChg chg="addSp delSp modSp mod">
        <pc:chgData name="Irri Dileep Kumar" userId="69ebb372613158e3" providerId="LiveId" clId="{74416488-CFD7-448D-A129-69A54D15B7EE}" dt="2024-10-04T10:49:49.673" v="17" actId="14100"/>
        <pc:sldMkLst>
          <pc:docMk/>
          <pc:sldMk cId="2959471642" sldId="2857"/>
        </pc:sldMkLst>
        <pc:picChg chg="add mod">
          <ac:chgData name="Irri Dileep Kumar" userId="69ebb372613158e3" providerId="LiveId" clId="{74416488-CFD7-448D-A129-69A54D15B7EE}" dt="2024-10-04T10:49:49.673" v="17" actId="14100"/>
          <ac:picMkLst>
            <pc:docMk/>
            <pc:sldMk cId="2959471642" sldId="2857"/>
            <ac:picMk id="5" creationId="{2C73B916-1E01-078C-1908-EFB41D36CB65}"/>
          </ac:picMkLst>
        </pc:picChg>
        <pc:picChg chg="add mod">
          <ac:chgData name="Irri Dileep Kumar" userId="69ebb372613158e3" providerId="LiveId" clId="{74416488-CFD7-448D-A129-69A54D15B7EE}" dt="2024-10-04T10:49:37.732" v="14" actId="1038"/>
          <ac:picMkLst>
            <pc:docMk/>
            <pc:sldMk cId="2959471642" sldId="2857"/>
            <ac:picMk id="9" creationId="{C4A99FE4-5612-E71E-67ED-B7EA6A72925D}"/>
          </ac:picMkLst>
        </pc:picChg>
        <pc:picChg chg="del">
          <ac:chgData name="Irri Dileep Kumar" userId="69ebb372613158e3" providerId="LiveId" clId="{74416488-CFD7-448D-A129-69A54D15B7EE}" dt="2024-10-04T10:48:46.201" v="0" actId="478"/>
          <ac:picMkLst>
            <pc:docMk/>
            <pc:sldMk cId="2959471642" sldId="2857"/>
            <ac:picMk id="23" creationId="{8DF0ED10-FA32-47BA-8D4F-7620C7B46FA6}"/>
          </ac:picMkLst>
        </pc:picChg>
        <pc:picChg chg="del">
          <ac:chgData name="Irri Dileep Kumar" userId="69ebb372613158e3" providerId="LiveId" clId="{74416488-CFD7-448D-A129-69A54D15B7EE}" dt="2024-10-04T10:49:07.858" v="6" actId="478"/>
          <ac:picMkLst>
            <pc:docMk/>
            <pc:sldMk cId="2959471642" sldId="2857"/>
            <ac:picMk id="66" creationId="{5E355391-27FE-4824-9548-B5688C3FCC20}"/>
          </ac:picMkLst>
        </pc:picChg>
      </pc:sldChg>
      <pc:sldChg chg="addSp delSp modSp mod">
        <pc:chgData name="Irri Dileep Kumar" userId="69ebb372613158e3" providerId="LiveId" clId="{74416488-CFD7-448D-A129-69A54D15B7EE}" dt="2024-10-04T15:38:26.971" v="44" actId="21"/>
        <pc:sldMkLst>
          <pc:docMk/>
          <pc:sldMk cId="2205980423" sldId="1906872569"/>
        </pc:sldMkLst>
        <pc:picChg chg="add mod">
          <ac:chgData name="Irri Dileep Kumar" userId="69ebb372613158e3" providerId="LiveId" clId="{74416488-CFD7-448D-A129-69A54D15B7EE}" dt="2024-10-04T15:38:18.685" v="40" actId="1076"/>
          <ac:picMkLst>
            <pc:docMk/>
            <pc:sldMk cId="2205980423" sldId="1906872569"/>
            <ac:picMk id="5" creationId="{FE01A10B-4A10-12D5-416B-D916071FD04D}"/>
          </ac:picMkLst>
        </pc:picChg>
        <pc:picChg chg="add del mod">
          <ac:chgData name="Irri Dileep Kumar" userId="69ebb372613158e3" providerId="LiveId" clId="{74416488-CFD7-448D-A129-69A54D15B7EE}" dt="2024-10-04T15:38:26.971" v="44" actId="21"/>
          <ac:picMkLst>
            <pc:docMk/>
            <pc:sldMk cId="2205980423" sldId="1906872569"/>
            <ac:picMk id="7" creationId="{15014C48-69F3-0DC5-990A-2DDA0D98D59E}"/>
          </ac:picMkLst>
        </pc:picChg>
      </pc:sldChg>
      <pc:sldChg chg="addSp modSp mod">
        <pc:chgData name="Irri Dileep Kumar" userId="69ebb372613158e3" providerId="LiveId" clId="{74416488-CFD7-448D-A129-69A54D15B7EE}" dt="2024-10-04T15:38:33.988" v="47" actId="1076"/>
        <pc:sldMkLst>
          <pc:docMk/>
          <pc:sldMk cId="790653240" sldId="1906872586"/>
        </pc:sldMkLst>
        <pc:picChg chg="add mod">
          <ac:chgData name="Irri Dileep Kumar" userId="69ebb372613158e3" providerId="LiveId" clId="{74416488-CFD7-448D-A129-69A54D15B7EE}" dt="2024-10-04T15:38:33.988" v="47" actId="1076"/>
          <ac:picMkLst>
            <pc:docMk/>
            <pc:sldMk cId="790653240" sldId="1906872586"/>
            <ac:picMk id="7" creationId="{15014C48-69F3-0DC5-990A-2DDA0D98D59E}"/>
          </ac:picMkLst>
        </pc:picChg>
      </pc:sldChg>
    </pc:docChg>
  </pc:docChgLst>
  <pc:docChgLst>
    <pc:chgData name="Sibal-Valdez, Jessica Anne" userId="94b097dd-be1a-4964-a6cb-fa7089dac6bb" providerId="ADAL" clId="{9E07FCB6-A977-42F9-B9F5-1CE03EB4661E}"/>
    <pc:docChg chg="undo addSld delSld modSld modSection">
      <pc:chgData name="Sibal-Valdez, Jessica Anne" userId="94b097dd-be1a-4964-a6cb-fa7089dac6bb" providerId="ADAL" clId="{9E07FCB6-A977-42F9-B9F5-1CE03EB4661E}" dt="2024-08-08T02:03:01.468" v="92"/>
      <pc:docMkLst>
        <pc:docMk/>
      </pc:docMkLst>
      <pc:sldChg chg="modSp mod">
        <pc:chgData name="Sibal-Valdez, Jessica Anne" userId="94b097dd-be1a-4964-a6cb-fa7089dac6bb" providerId="ADAL" clId="{9E07FCB6-A977-42F9-B9F5-1CE03EB4661E}" dt="2024-08-07T03:19:29.279" v="6" actId="14100"/>
        <pc:sldMkLst>
          <pc:docMk/>
          <pc:sldMk cId="969716135" sldId="1906872563"/>
        </pc:sldMkLst>
        <pc:spChg chg="mod">
          <ac:chgData name="Sibal-Valdez, Jessica Anne" userId="94b097dd-be1a-4964-a6cb-fa7089dac6bb" providerId="ADAL" clId="{9E07FCB6-A977-42F9-B9F5-1CE03EB4661E}" dt="2024-08-07T03:19:29.279" v="6" actId="14100"/>
          <ac:spMkLst>
            <pc:docMk/>
            <pc:sldMk cId="969716135" sldId="1906872563"/>
            <ac:spMk id="4" creationId="{00000000-0000-0000-0000-000000000000}"/>
          </ac:spMkLst>
        </pc:spChg>
      </pc:sldChg>
      <pc:sldChg chg="modSp mod">
        <pc:chgData name="Sibal-Valdez, Jessica Anne" userId="94b097dd-be1a-4964-a6cb-fa7089dac6bb" providerId="ADAL" clId="{9E07FCB6-A977-42F9-B9F5-1CE03EB4661E}" dt="2024-08-07T03:20:03.044" v="15" actId="20577"/>
        <pc:sldMkLst>
          <pc:docMk/>
          <pc:sldMk cId="2205980423" sldId="1906872569"/>
        </pc:sldMkLst>
        <pc:spChg chg="mod">
          <ac:chgData name="Sibal-Valdez, Jessica Anne" userId="94b097dd-be1a-4964-a6cb-fa7089dac6bb" providerId="ADAL" clId="{9E07FCB6-A977-42F9-B9F5-1CE03EB4661E}" dt="2024-08-07T03:20:03.044" v="15" actId="20577"/>
          <ac:spMkLst>
            <pc:docMk/>
            <pc:sldMk cId="2205980423" sldId="1906872569"/>
            <ac:spMk id="3" creationId="{480E295D-16EC-4947-ACD5-1C46C901D41C}"/>
          </ac:spMkLst>
        </pc:spChg>
        <pc:spChg chg="mod">
          <ac:chgData name="Sibal-Valdez, Jessica Anne" userId="94b097dd-be1a-4964-a6cb-fa7089dac6bb" providerId="ADAL" clId="{9E07FCB6-A977-42F9-B9F5-1CE03EB4661E}" dt="2024-08-07T03:19:43.113" v="9" actId="14100"/>
          <ac:spMkLst>
            <pc:docMk/>
            <pc:sldMk cId="2205980423" sldId="1906872569"/>
            <ac:spMk id="4" creationId="{00000000-0000-0000-0000-000000000000}"/>
          </ac:spMkLst>
        </pc:spChg>
      </pc:sldChg>
      <pc:sldChg chg="modSp mod">
        <pc:chgData name="Sibal-Valdez, Jessica Anne" userId="94b097dd-be1a-4964-a6cb-fa7089dac6bb" providerId="ADAL" clId="{9E07FCB6-A977-42F9-B9F5-1CE03EB4661E}" dt="2024-08-07T03:20:20.873" v="23" actId="1076"/>
        <pc:sldMkLst>
          <pc:docMk/>
          <pc:sldMk cId="3845603560" sldId="1906872570"/>
        </pc:sldMkLst>
        <pc:spChg chg="mod">
          <ac:chgData name="Sibal-Valdez, Jessica Anne" userId="94b097dd-be1a-4964-a6cb-fa7089dac6bb" providerId="ADAL" clId="{9E07FCB6-A977-42F9-B9F5-1CE03EB4661E}" dt="2024-08-07T03:20:20.873" v="23" actId="1076"/>
          <ac:spMkLst>
            <pc:docMk/>
            <pc:sldMk cId="3845603560" sldId="1906872570"/>
            <ac:spMk id="4" creationId="{00000000-0000-0000-0000-000000000000}"/>
          </ac:spMkLst>
        </pc:spChg>
      </pc:sldChg>
      <pc:sldChg chg="modSp mod">
        <pc:chgData name="Sibal-Valdez, Jessica Anne" userId="94b097dd-be1a-4964-a6cb-fa7089dac6bb" providerId="ADAL" clId="{9E07FCB6-A977-42F9-B9F5-1CE03EB4661E}" dt="2024-08-08T01:59:01.193" v="91" actId="20577"/>
        <pc:sldMkLst>
          <pc:docMk/>
          <pc:sldMk cId="3592563473" sldId="1906872571"/>
        </pc:sldMkLst>
        <pc:spChg chg="mod">
          <ac:chgData name="Sibal-Valdez, Jessica Anne" userId="94b097dd-be1a-4964-a6cb-fa7089dac6bb" providerId="ADAL" clId="{9E07FCB6-A977-42F9-B9F5-1CE03EB4661E}" dt="2024-08-08T01:59:01.193" v="91" actId="20577"/>
          <ac:spMkLst>
            <pc:docMk/>
            <pc:sldMk cId="3592563473" sldId="1906872571"/>
            <ac:spMk id="4" creationId="{00000000-0000-0000-0000-000000000000}"/>
          </ac:spMkLst>
        </pc:spChg>
        <pc:spChg chg="mod">
          <ac:chgData name="Sibal-Valdez, Jessica Anne" userId="94b097dd-be1a-4964-a6cb-fa7089dac6bb" providerId="ADAL" clId="{9E07FCB6-A977-42F9-B9F5-1CE03EB4661E}" dt="2024-08-07T03:20:48.390" v="31" actId="1076"/>
          <ac:spMkLst>
            <pc:docMk/>
            <pc:sldMk cId="3592563473" sldId="1906872571"/>
            <ac:spMk id="6" creationId="{A52E1175-66CD-437B-AE56-3233BC453581}"/>
          </ac:spMkLst>
        </pc:spChg>
      </pc:sldChg>
      <pc:sldChg chg="modSp mod">
        <pc:chgData name="Sibal-Valdez, Jessica Anne" userId="94b097dd-be1a-4964-a6cb-fa7089dac6bb" providerId="ADAL" clId="{9E07FCB6-A977-42F9-B9F5-1CE03EB4661E}" dt="2024-08-07T03:21:12.611" v="36" actId="14100"/>
        <pc:sldMkLst>
          <pc:docMk/>
          <pc:sldMk cId="2429963739" sldId="1906872572"/>
        </pc:sldMkLst>
        <pc:spChg chg="mod">
          <ac:chgData name="Sibal-Valdez, Jessica Anne" userId="94b097dd-be1a-4964-a6cb-fa7089dac6bb" providerId="ADAL" clId="{9E07FCB6-A977-42F9-B9F5-1CE03EB4661E}" dt="2024-08-07T03:21:12.611" v="36" actId="14100"/>
          <ac:spMkLst>
            <pc:docMk/>
            <pc:sldMk cId="2429963739" sldId="1906872572"/>
            <ac:spMk id="4" creationId="{00000000-0000-0000-0000-000000000000}"/>
          </ac:spMkLst>
        </pc:spChg>
        <pc:spChg chg="mod">
          <ac:chgData name="Sibal-Valdez, Jessica Anne" userId="94b097dd-be1a-4964-a6cb-fa7089dac6bb" providerId="ADAL" clId="{9E07FCB6-A977-42F9-B9F5-1CE03EB4661E}" dt="2024-08-07T03:21:04.175" v="35" actId="1076"/>
          <ac:spMkLst>
            <pc:docMk/>
            <pc:sldMk cId="2429963739" sldId="1906872572"/>
            <ac:spMk id="5" creationId="{248CB3F8-C6DF-4268-8ED3-5738EEA8A07B}"/>
          </ac:spMkLst>
        </pc:spChg>
      </pc:sldChg>
      <pc:sldChg chg="del">
        <pc:chgData name="Sibal-Valdez, Jessica Anne" userId="94b097dd-be1a-4964-a6cb-fa7089dac6bb" providerId="ADAL" clId="{9E07FCB6-A977-42F9-B9F5-1CE03EB4661E}" dt="2024-08-07T03:19:14.071" v="3" actId="47"/>
        <pc:sldMkLst>
          <pc:docMk/>
          <pc:sldMk cId="1795028925" sldId="1906872576"/>
        </pc:sldMkLst>
      </pc:sldChg>
      <pc:sldChg chg="addSp modSp new">
        <pc:chgData name="Sibal-Valdez, Jessica Anne" userId="94b097dd-be1a-4964-a6cb-fa7089dac6bb" providerId="ADAL" clId="{9E07FCB6-A977-42F9-B9F5-1CE03EB4661E}" dt="2024-08-07T03:19:12.672" v="2" actId="164"/>
        <pc:sldMkLst>
          <pc:docMk/>
          <pc:sldMk cId="2786790912" sldId="1906872577"/>
        </pc:sldMkLst>
        <pc:spChg chg="add mod">
          <ac:chgData name="Sibal-Valdez, Jessica Anne" userId="94b097dd-be1a-4964-a6cb-fa7089dac6bb" providerId="ADAL" clId="{9E07FCB6-A977-42F9-B9F5-1CE03EB4661E}" dt="2024-08-07T03:19:12.672" v="2" actId="164"/>
          <ac:spMkLst>
            <pc:docMk/>
            <pc:sldMk cId="2786790912" sldId="1906872577"/>
            <ac:spMk id="4" creationId="{2373E049-2607-169C-B5BC-6597DBDDCCD9}"/>
          </ac:spMkLst>
        </pc:spChg>
        <pc:spChg chg="add mod">
          <ac:chgData name="Sibal-Valdez, Jessica Anne" userId="94b097dd-be1a-4964-a6cb-fa7089dac6bb" providerId="ADAL" clId="{9E07FCB6-A977-42F9-B9F5-1CE03EB4661E}" dt="2024-08-07T03:19:12.672" v="2" actId="164"/>
          <ac:spMkLst>
            <pc:docMk/>
            <pc:sldMk cId="2786790912" sldId="1906872577"/>
            <ac:spMk id="5" creationId="{1A7657AF-FA57-CBCA-376F-99450FA46052}"/>
          </ac:spMkLst>
        </pc:spChg>
        <pc:spChg chg="add mod">
          <ac:chgData name="Sibal-Valdez, Jessica Anne" userId="94b097dd-be1a-4964-a6cb-fa7089dac6bb" providerId="ADAL" clId="{9E07FCB6-A977-42F9-B9F5-1CE03EB4661E}" dt="2024-08-07T03:19:12.672" v="2" actId="164"/>
          <ac:spMkLst>
            <pc:docMk/>
            <pc:sldMk cId="2786790912" sldId="1906872577"/>
            <ac:spMk id="6" creationId="{5318D484-3896-AC67-A749-4BDB007642FC}"/>
          </ac:spMkLst>
        </pc:spChg>
        <pc:grpChg chg="add mod">
          <ac:chgData name="Sibal-Valdez, Jessica Anne" userId="94b097dd-be1a-4964-a6cb-fa7089dac6bb" providerId="ADAL" clId="{9E07FCB6-A977-42F9-B9F5-1CE03EB4661E}" dt="2024-08-07T03:19:12.672" v="2" actId="164"/>
          <ac:grpSpMkLst>
            <pc:docMk/>
            <pc:sldMk cId="2786790912" sldId="1906872577"/>
            <ac:grpSpMk id="8" creationId="{121BBD29-0E0E-6B15-0BC4-4915D1E497F5}"/>
          </ac:grpSpMkLst>
        </pc:grpChg>
        <pc:picChg chg="add mod">
          <ac:chgData name="Sibal-Valdez, Jessica Anne" userId="94b097dd-be1a-4964-a6cb-fa7089dac6bb" providerId="ADAL" clId="{9E07FCB6-A977-42F9-B9F5-1CE03EB4661E}" dt="2024-08-07T03:19:12.672" v="2" actId="164"/>
          <ac:picMkLst>
            <pc:docMk/>
            <pc:sldMk cId="2786790912" sldId="1906872577"/>
            <ac:picMk id="3" creationId="{DE0873A5-DBCB-B942-66C4-2B22CAD978E2}"/>
          </ac:picMkLst>
        </pc:picChg>
        <pc:picChg chg="add mod">
          <ac:chgData name="Sibal-Valdez, Jessica Anne" userId="94b097dd-be1a-4964-a6cb-fa7089dac6bb" providerId="ADAL" clId="{9E07FCB6-A977-42F9-B9F5-1CE03EB4661E}" dt="2024-08-07T03:19:12.672" v="2" actId="164"/>
          <ac:picMkLst>
            <pc:docMk/>
            <pc:sldMk cId="2786790912" sldId="1906872577"/>
            <ac:picMk id="7" creationId="{7561F617-CB08-F3CC-68CC-50A72E03313A}"/>
          </ac:picMkLst>
        </pc:picChg>
      </pc:sldChg>
      <pc:sldChg chg="add">
        <pc:chgData name="Sibal-Valdez, Jessica Anne" userId="94b097dd-be1a-4964-a6cb-fa7089dac6bb" providerId="ADAL" clId="{9E07FCB6-A977-42F9-B9F5-1CE03EB4661E}" dt="2024-08-08T02:03:01.468" v="92"/>
        <pc:sldMkLst>
          <pc:docMk/>
          <pc:sldMk cId="790653240" sldId="1906872586"/>
        </pc:sldMkLst>
      </pc:sldChg>
      <pc:sldMasterChg chg="delSldLayout">
        <pc:chgData name="Sibal-Valdez, Jessica Anne" userId="94b097dd-be1a-4964-a6cb-fa7089dac6bb" providerId="ADAL" clId="{9E07FCB6-A977-42F9-B9F5-1CE03EB4661E}" dt="2024-08-07T03:27:45.097" v="54" actId="2696"/>
        <pc:sldMasterMkLst>
          <pc:docMk/>
          <pc:sldMasterMk cId="1195103446" sldId="2147483648"/>
        </pc:sldMasterMkLst>
        <pc:sldLayoutChg chg="del">
          <pc:chgData name="Sibal-Valdez, Jessica Anne" userId="94b097dd-be1a-4964-a6cb-fa7089dac6bb" providerId="ADAL" clId="{9E07FCB6-A977-42F9-B9F5-1CE03EB4661E}" dt="2024-08-07T03:27:37.546" v="42" actId="2696"/>
          <pc:sldLayoutMkLst>
            <pc:docMk/>
            <pc:sldMasterMk cId="1195103446" sldId="2147483648"/>
            <pc:sldLayoutMk cId="855399234" sldId="2147483649"/>
          </pc:sldLayoutMkLst>
        </pc:sldLayoutChg>
        <pc:sldLayoutChg chg="del">
          <pc:chgData name="Sibal-Valdez, Jessica Anne" userId="94b097dd-be1a-4964-a6cb-fa7089dac6bb" providerId="ADAL" clId="{9E07FCB6-A977-42F9-B9F5-1CE03EB4661E}" dt="2024-08-07T03:27:37.940" v="44" actId="2696"/>
          <pc:sldLayoutMkLst>
            <pc:docMk/>
            <pc:sldMasterMk cId="1195103446" sldId="2147483648"/>
            <pc:sldLayoutMk cId="2482152133" sldId="2147483651"/>
          </pc:sldLayoutMkLst>
        </pc:sldLayoutChg>
        <pc:sldLayoutChg chg="del">
          <pc:chgData name="Sibal-Valdez, Jessica Anne" userId="94b097dd-be1a-4964-a6cb-fa7089dac6bb" providerId="ADAL" clId="{9E07FCB6-A977-42F9-B9F5-1CE03EB4661E}" dt="2024-08-07T03:27:44.530" v="52" actId="2696"/>
          <pc:sldLayoutMkLst>
            <pc:docMk/>
            <pc:sldMasterMk cId="1195103446" sldId="2147483648"/>
            <pc:sldLayoutMk cId="4223365089" sldId="2147483667"/>
          </pc:sldLayoutMkLst>
        </pc:sldLayoutChg>
        <pc:sldLayoutChg chg="del">
          <pc:chgData name="Sibal-Valdez, Jessica Anne" userId="94b097dd-be1a-4964-a6cb-fa7089dac6bb" providerId="ADAL" clId="{9E07FCB6-A977-42F9-B9F5-1CE03EB4661E}" dt="2024-08-07T03:27:37.357" v="41" actId="2696"/>
          <pc:sldLayoutMkLst>
            <pc:docMk/>
            <pc:sldMasterMk cId="1195103446" sldId="2147483648"/>
            <pc:sldLayoutMk cId="1078562955" sldId="2147483681"/>
          </pc:sldLayoutMkLst>
        </pc:sldLayoutChg>
        <pc:sldLayoutChg chg="del">
          <pc:chgData name="Sibal-Valdez, Jessica Anne" userId="94b097dd-be1a-4964-a6cb-fa7089dac6bb" providerId="ADAL" clId="{9E07FCB6-A977-42F9-B9F5-1CE03EB4661E}" dt="2024-08-07T03:27:38.180" v="45" actId="2696"/>
          <pc:sldLayoutMkLst>
            <pc:docMk/>
            <pc:sldMasterMk cId="1195103446" sldId="2147483648"/>
            <pc:sldLayoutMk cId="3086000862" sldId="2147483721"/>
          </pc:sldLayoutMkLst>
        </pc:sldLayoutChg>
        <pc:sldLayoutChg chg="del">
          <pc:chgData name="Sibal-Valdez, Jessica Anne" userId="94b097dd-be1a-4964-a6cb-fa7089dac6bb" providerId="ADAL" clId="{9E07FCB6-A977-42F9-B9F5-1CE03EB4661E}" dt="2024-08-07T03:27:45.097" v="54" actId="2696"/>
          <pc:sldLayoutMkLst>
            <pc:docMk/>
            <pc:sldMasterMk cId="1195103446" sldId="2147483648"/>
            <pc:sldLayoutMk cId="3536137899" sldId="2147483726"/>
          </pc:sldLayoutMkLst>
        </pc:sldLayoutChg>
        <pc:sldLayoutChg chg="del">
          <pc:chgData name="Sibal-Valdez, Jessica Anne" userId="94b097dd-be1a-4964-a6cb-fa7089dac6bb" providerId="ADAL" clId="{9E07FCB6-A977-42F9-B9F5-1CE03EB4661E}" dt="2024-08-07T03:27:35.312" v="40" actId="2696"/>
          <pc:sldLayoutMkLst>
            <pc:docMk/>
            <pc:sldMasterMk cId="1195103446" sldId="2147483648"/>
            <pc:sldLayoutMk cId="4160501041" sldId="2147483731"/>
          </pc:sldLayoutMkLst>
        </pc:sldLayoutChg>
        <pc:sldLayoutChg chg="del">
          <pc:chgData name="Sibal-Valdez, Jessica Anne" userId="94b097dd-be1a-4964-a6cb-fa7089dac6bb" providerId="ADAL" clId="{9E07FCB6-A977-42F9-B9F5-1CE03EB4661E}" dt="2024-08-07T03:27:35.077" v="39" actId="2696"/>
          <pc:sldLayoutMkLst>
            <pc:docMk/>
            <pc:sldMasterMk cId="1195103446" sldId="2147483648"/>
            <pc:sldLayoutMk cId="177265828" sldId="2147483732"/>
          </pc:sldLayoutMkLst>
        </pc:sldLayoutChg>
        <pc:sldLayoutChg chg="del">
          <pc:chgData name="Sibal-Valdez, Jessica Anne" userId="94b097dd-be1a-4964-a6cb-fa7089dac6bb" providerId="ADAL" clId="{9E07FCB6-A977-42F9-B9F5-1CE03EB4661E}" dt="2024-08-07T03:27:32.342" v="38" actId="2696"/>
          <pc:sldLayoutMkLst>
            <pc:docMk/>
            <pc:sldMasterMk cId="1195103446" sldId="2147483648"/>
            <pc:sldLayoutMk cId="3715861355" sldId="2147483734"/>
          </pc:sldLayoutMkLst>
        </pc:sldLayoutChg>
        <pc:sldLayoutChg chg="del">
          <pc:chgData name="Sibal-Valdez, Jessica Anne" userId="94b097dd-be1a-4964-a6cb-fa7089dac6bb" providerId="ADAL" clId="{9E07FCB6-A977-42F9-B9F5-1CE03EB4661E}" dt="2024-08-07T03:27:37.782" v="43" actId="2696"/>
          <pc:sldLayoutMkLst>
            <pc:docMk/>
            <pc:sldMasterMk cId="1195103446" sldId="2147483648"/>
            <pc:sldLayoutMk cId="3236876317" sldId="2147483737"/>
          </pc:sldLayoutMkLst>
        </pc:sldLayoutChg>
        <pc:sldLayoutChg chg="del">
          <pc:chgData name="Sibal-Valdez, Jessica Anne" userId="94b097dd-be1a-4964-a6cb-fa7089dac6bb" providerId="ADAL" clId="{9E07FCB6-A977-42F9-B9F5-1CE03EB4661E}" dt="2024-08-07T03:27:39.705" v="50" actId="2696"/>
          <pc:sldLayoutMkLst>
            <pc:docMk/>
            <pc:sldMasterMk cId="1195103446" sldId="2147483648"/>
            <pc:sldLayoutMk cId="3706131452" sldId="2147483739"/>
          </pc:sldLayoutMkLst>
        </pc:sldLayoutChg>
        <pc:sldLayoutChg chg="del">
          <pc:chgData name="Sibal-Valdez, Jessica Anne" userId="94b097dd-be1a-4964-a6cb-fa7089dac6bb" providerId="ADAL" clId="{9E07FCB6-A977-42F9-B9F5-1CE03EB4661E}" dt="2024-08-07T03:27:28.329" v="37" actId="2696"/>
          <pc:sldLayoutMkLst>
            <pc:docMk/>
            <pc:sldMasterMk cId="1195103446" sldId="2147483648"/>
            <pc:sldLayoutMk cId="481446463" sldId="2147483741"/>
          </pc:sldLayoutMkLst>
        </pc:sldLayoutChg>
        <pc:sldLayoutChg chg="del">
          <pc:chgData name="Sibal-Valdez, Jessica Anne" userId="94b097dd-be1a-4964-a6cb-fa7089dac6bb" providerId="ADAL" clId="{9E07FCB6-A977-42F9-B9F5-1CE03EB4661E}" dt="2024-08-07T03:27:38.680" v="47" actId="2696"/>
          <pc:sldLayoutMkLst>
            <pc:docMk/>
            <pc:sldMasterMk cId="1195103446" sldId="2147483648"/>
            <pc:sldLayoutMk cId="3779604171" sldId="2147483745"/>
          </pc:sldLayoutMkLst>
        </pc:sldLayoutChg>
        <pc:sldLayoutChg chg="del">
          <pc:chgData name="Sibal-Valdez, Jessica Anne" userId="94b097dd-be1a-4964-a6cb-fa7089dac6bb" providerId="ADAL" clId="{9E07FCB6-A977-42F9-B9F5-1CE03EB4661E}" dt="2024-08-07T03:27:39.281" v="48" actId="2696"/>
          <pc:sldLayoutMkLst>
            <pc:docMk/>
            <pc:sldMasterMk cId="1195103446" sldId="2147483648"/>
            <pc:sldLayoutMk cId="2995593470" sldId="2147483746"/>
          </pc:sldLayoutMkLst>
        </pc:sldLayoutChg>
        <pc:sldLayoutChg chg="del">
          <pc:chgData name="Sibal-Valdez, Jessica Anne" userId="94b097dd-be1a-4964-a6cb-fa7089dac6bb" providerId="ADAL" clId="{9E07FCB6-A977-42F9-B9F5-1CE03EB4661E}" dt="2024-08-07T03:27:39.500" v="49" actId="2696"/>
          <pc:sldLayoutMkLst>
            <pc:docMk/>
            <pc:sldMasterMk cId="1195103446" sldId="2147483648"/>
            <pc:sldLayoutMk cId="2529893392" sldId="2147483747"/>
          </pc:sldLayoutMkLst>
        </pc:sldLayoutChg>
        <pc:sldLayoutChg chg="del">
          <pc:chgData name="Sibal-Valdez, Jessica Anne" userId="94b097dd-be1a-4964-a6cb-fa7089dac6bb" providerId="ADAL" clId="{9E07FCB6-A977-42F9-B9F5-1CE03EB4661E}" dt="2024-08-07T03:27:40.259" v="51" actId="2696"/>
          <pc:sldLayoutMkLst>
            <pc:docMk/>
            <pc:sldMasterMk cId="1195103446" sldId="2147483648"/>
            <pc:sldLayoutMk cId="2538132549" sldId="2147483748"/>
          </pc:sldLayoutMkLst>
        </pc:sldLayoutChg>
        <pc:sldLayoutChg chg="del">
          <pc:chgData name="Sibal-Valdez, Jessica Anne" userId="94b097dd-be1a-4964-a6cb-fa7089dac6bb" providerId="ADAL" clId="{9E07FCB6-A977-42F9-B9F5-1CE03EB4661E}" dt="2024-08-07T03:27:44.782" v="53" actId="2696"/>
          <pc:sldLayoutMkLst>
            <pc:docMk/>
            <pc:sldMasterMk cId="1195103446" sldId="2147483648"/>
            <pc:sldLayoutMk cId="709745234" sldId="2147483749"/>
          </pc:sldLayoutMkLst>
        </pc:sldLayoutChg>
        <pc:sldLayoutChg chg="del">
          <pc:chgData name="Sibal-Valdez, Jessica Anne" userId="94b097dd-be1a-4964-a6cb-fa7089dac6bb" providerId="ADAL" clId="{9E07FCB6-A977-42F9-B9F5-1CE03EB4661E}" dt="2024-08-07T03:27:38.413" v="46" actId="2696"/>
          <pc:sldLayoutMkLst>
            <pc:docMk/>
            <pc:sldMasterMk cId="1195103446" sldId="2147483648"/>
            <pc:sldLayoutMk cId="2184918177" sldId="2147483750"/>
          </pc:sldLayoutMkLst>
        </pc:sldLayoutChg>
      </pc:sldMasterChg>
      <pc:sldMasterChg chg="addSldLayout delSldLayout">
        <pc:chgData name="Sibal-Valdez, Jessica Anne" userId="94b097dd-be1a-4964-a6cb-fa7089dac6bb" providerId="ADAL" clId="{9E07FCB6-A977-42F9-B9F5-1CE03EB4661E}" dt="2024-08-07T03:28:05.390" v="78" actId="2696"/>
        <pc:sldMasterMkLst>
          <pc:docMk/>
          <pc:sldMasterMk cId="1044624086" sldId="2147483769"/>
        </pc:sldMasterMkLst>
        <pc:sldLayoutChg chg="del">
          <pc:chgData name="Sibal-Valdez, Jessica Anne" userId="94b097dd-be1a-4964-a6cb-fa7089dac6bb" providerId="ADAL" clId="{9E07FCB6-A977-42F9-B9F5-1CE03EB4661E}" dt="2024-08-07T03:27:49.711" v="55" actId="2696"/>
          <pc:sldLayoutMkLst>
            <pc:docMk/>
            <pc:sldMasterMk cId="1044624086" sldId="2147483769"/>
            <pc:sldLayoutMk cId="3044813874" sldId="2147483773"/>
          </pc:sldLayoutMkLst>
        </pc:sldLayoutChg>
        <pc:sldLayoutChg chg="del">
          <pc:chgData name="Sibal-Valdez, Jessica Anne" userId="94b097dd-be1a-4964-a6cb-fa7089dac6bb" providerId="ADAL" clId="{9E07FCB6-A977-42F9-B9F5-1CE03EB4661E}" dt="2024-08-07T03:27:49.932" v="56" actId="2696"/>
          <pc:sldLayoutMkLst>
            <pc:docMk/>
            <pc:sldMasterMk cId="1044624086" sldId="2147483769"/>
            <pc:sldLayoutMk cId="1528353894" sldId="2147483774"/>
          </pc:sldLayoutMkLst>
        </pc:sldLayoutChg>
        <pc:sldLayoutChg chg="del">
          <pc:chgData name="Sibal-Valdez, Jessica Anne" userId="94b097dd-be1a-4964-a6cb-fa7089dac6bb" providerId="ADAL" clId="{9E07FCB6-A977-42F9-B9F5-1CE03EB4661E}" dt="2024-08-07T03:27:50.120" v="57" actId="2696"/>
          <pc:sldLayoutMkLst>
            <pc:docMk/>
            <pc:sldMasterMk cId="1044624086" sldId="2147483769"/>
            <pc:sldLayoutMk cId="3114485412" sldId="2147483775"/>
          </pc:sldLayoutMkLst>
        </pc:sldLayoutChg>
        <pc:sldLayoutChg chg="del">
          <pc:chgData name="Sibal-Valdez, Jessica Anne" userId="94b097dd-be1a-4964-a6cb-fa7089dac6bb" providerId="ADAL" clId="{9E07FCB6-A977-42F9-B9F5-1CE03EB4661E}" dt="2024-08-07T03:27:50.309" v="58" actId="2696"/>
          <pc:sldLayoutMkLst>
            <pc:docMk/>
            <pc:sldMasterMk cId="1044624086" sldId="2147483769"/>
            <pc:sldLayoutMk cId="3360902752" sldId="2147483776"/>
          </pc:sldLayoutMkLst>
        </pc:sldLayoutChg>
        <pc:sldLayoutChg chg="del">
          <pc:chgData name="Sibal-Valdez, Jessica Anne" userId="94b097dd-be1a-4964-a6cb-fa7089dac6bb" providerId="ADAL" clId="{9E07FCB6-A977-42F9-B9F5-1CE03EB4661E}" dt="2024-08-07T03:27:51.382" v="59" actId="2696"/>
          <pc:sldLayoutMkLst>
            <pc:docMk/>
            <pc:sldMasterMk cId="1044624086" sldId="2147483769"/>
            <pc:sldLayoutMk cId="975487166" sldId="2147483777"/>
          </pc:sldLayoutMkLst>
        </pc:sldLayoutChg>
        <pc:sldLayoutChg chg="del">
          <pc:chgData name="Sibal-Valdez, Jessica Anne" userId="94b097dd-be1a-4964-a6cb-fa7089dac6bb" providerId="ADAL" clId="{9E07FCB6-A977-42F9-B9F5-1CE03EB4661E}" dt="2024-08-07T03:27:52.828" v="60" actId="2696"/>
          <pc:sldLayoutMkLst>
            <pc:docMk/>
            <pc:sldMasterMk cId="1044624086" sldId="2147483769"/>
            <pc:sldLayoutMk cId="4143722701" sldId="2147483781"/>
          </pc:sldLayoutMkLst>
        </pc:sldLayoutChg>
        <pc:sldLayoutChg chg="del">
          <pc:chgData name="Sibal-Valdez, Jessica Anne" userId="94b097dd-be1a-4964-a6cb-fa7089dac6bb" providerId="ADAL" clId="{9E07FCB6-A977-42F9-B9F5-1CE03EB4661E}" dt="2024-08-07T03:27:53.033" v="61" actId="2696"/>
          <pc:sldLayoutMkLst>
            <pc:docMk/>
            <pc:sldMasterMk cId="1044624086" sldId="2147483769"/>
            <pc:sldLayoutMk cId="4047620945" sldId="2147483782"/>
          </pc:sldLayoutMkLst>
        </pc:sldLayoutChg>
        <pc:sldLayoutChg chg="del">
          <pc:chgData name="Sibal-Valdez, Jessica Anne" userId="94b097dd-be1a-4964-a6cb-fa7089dac6bb" providerId="ADAL" clId="{9E07FCB6-A977-42F9-B9F5-1CE03EB4661E}" dt="2024-08-07T03:27:53.238" v="62" actId="2696"/>
          <pc:sldLayoutMkLst>
            <pc:docMk/>
            <pc:sldMasterMk cId="1044624086" sldId="2147483769"/>
            <pc:sldLayoutMk cId="4269406965" sldId="2147483783"/>
          </pc:sldLayoutMkLst>
        </pc:sldLayoutChg>
        <pc:sldLayoutChg chg="del">
          <pc:chgData name="Sibal-Valdez, Jessica Anne" userId="94b097dd-be1a-4964-a6cb-fa7089dac6bb" providerId="ADAL" clId="{9E07FCB6-A977-42F9-B9F5-1CE03EB4661E}" dt="2024-08-07T03:27:53.410" v="63" actId="2696"/>
          <pc:sldLayoutMkLst>
            <pc:docMk/>
            <pc:sldMasterMk cId="1044624086" sldId="2147483769"/>
            <pc:sldLayoutMk cId="4187562100" sldId="2147483784"/>
          </pc:sldLayoutMkLst>
        </pc:sldLayoutChg>
        <pc:sldLayoutChg chg="del">
          <pc:chgData name="Sibal-Valdez, Jessica Anne" userId="94b097dd-be1a-4964-a6cb-fa7089dac6bb" providerId="ADAL" clId="{9E07FCB6-A977-42F9-B9F5-1CE03EB4661E}" dt="2024-08-07T03:27:56.073" v="64" actId="2696"/>
          <pc:sldLayoutMkLst>
            <pc:docMk/>
            <pc:sldMasterMk cId="1044624086" sldId="2147483769"/>
            <pc:sldLayoutMk cId="3937057700" sldId="2147483785"/>
          </pc:sldLayoutMkLst>
        </pc:sldLayoutChg>
        <pc:sldLayoutChg chg="del">
          <pc:chgData name="Sibal-Valdez, Jessica Anne" userId="94b097dd-be1a-4964-a6cb-fa7089dac6bb" providerId="ADAL" clId="{9E07FCB6-A977-42F9-B9F5-1CE03EB4661E}" dt="2024-08-07T03:27:56.247" v="65" actId="2696"/>
          <pc:sldLayoutMkLst>
            <pc:docMk/>
            <pc:sldMasterMk cId="1044624086" sldId="2147483769"/>
            <pc:sldLayoutMk cId="1862461831" sldId="2147483786"/>
          </pc:sldLayoutMkLst>
        </pc:sldLayoutChg>
        <pc:sldLayoutChg chg="del">
          <pc:chgData name="Sibal-Valdez, Jessica Anne" userId="94b097dd-be1a-4964-a6cb-fa7089dac6bb" providerId="ADAL" clId="{9E07FCB6-A977-42F9-B9F5-1CE03EB4661E}" dt="2024-08-07T03:27:56.437" v="66" actId="2696"/>
          <pc:sldLayoutMkLst>
            <pc:docMk/>
            <pc:sldMasterMk cId="1044624086" sldId="2147483769"/>
            <pc:sldLayoutMk cId="2074611138" sldId="2147483787"/>
          </pc:sldLayoutMkLst>
        </pc:sldLayoutChg>
        <pc:sldLayoutChg chg="del">
          <pc:chgData name="Sibal-Valdez, Jessica Anne" userId="94b097dd-be1a-4964-a6cb-fa7089dac6bb" providerId="ADAL" clId="{9E07FCB6-A977-42F9-B9F5-1CE03EB4661E}" dt="2024-08-07T03:27:56.626" v="67" actId="2696"/>
          <pc:sldLayoutMkLst>
            <pc:docMk/>
            <pc:sldMasterMk cId="1044624086" sldId="2147483769"/>
            <pc:sldLayoutMk cId="1299388820" sldId="2147483788"/>
          </pc:sldLayoutMkLst>
        </pc:sldLayoutChg>
        <pc:sldLayoutChg chg="del">
          <pc:chgData name="Sibal-Valdez, Jessica Anne" userId="94b097dd-be1a-4964-a6cb-fa7089dac6bb" providerId="ADAL" clId="{9E07FCB6-A977-42F9-B9F5-1CE03EB4661E}" dt="2024-08-07T03:27:57.780" v="68" actId="2696"/>
          <pc:sldLayoutMkLst>
            <pc:docMk/>
            <pc:sldMasterMk cId="1044624086" sldId="2147483769"/>
            <pc:sldLayoutMk cId="456434245" sldId="2147483789"/>
          </pc:sldLayoutMkLst>
        </pc:sldLayoutChg>
        <pc:sldLayoutChg chg="del">
          <pc:chgData name="Sibal-Valdez, Jessica Anne" userId="94b097dd-be1a-4964-a6cb-fa7089dac6bb" providerId="ADAL" clId="{9E07FCB6-A977-42F9-B9F5-1CE03EB4661E}" dt="2024-08-07T03:27:58.002" v="69" actId="2696"/>
          <pc:sldLayoutMkLst>
            <pc:docMk/>
            <pc:sldMasterMk cId="1044624086" sldId="2147483769"/>
            <pc:sldLayoutMk cId="1033130360" sldId="2147483790"/>
          </pc:sldLayoutMkLst>
        </pc:sldLayoutChg>
        <pc:sldLayoutChg chg="del">
          <pc:chgData name="Sibal-Valdez, Jessica Anne" userId="94b097dd-be1a-4964-a6cb-fa7089dac6bb" providerId="ADAL" clId="{9E07FCB6-A977-42F9-B9F5-1CE03EB4661E}" dt="2024-08-07T03:27:58.173" v="70" actId="2696"/>
          <pc:sldLayoutMkLst>
            <pc:docMk/>
            <pc:sldMasterMk cId="1044624086" sldId="2147483769"/>
            <pc:sldLayoutMk cId="2523281139" sldId="2147483791"/>
          </pc:sldLayoutMkLst>
        </pc:sldLayoutChg>
        <pc:sldLayoutChg chg="del">
          <pc:chgData name="Sibal-Valdez, Jessica Anne" userId="94b097dd-be1a-4964-a6cb-fa7089dac6bb" providerId="ADAL" clId="{9E07FCB6-A977-42F9-B9F5-1CE03EB4661E}" dt="2024-08-07T03:27:58.332" v="71" actId="2696"/>
          <pc:sldLayoutMkLst>
            <pc:docMk/>
            <pc:sldMasterMk cId="1044624086" sldId="2147483769"/>
            <pc:sldLayoutMk cId="1619381437" sldId="2147483792"/>
          </pc:sldLayoutMkLst>
        </pc:sldLayoutChg>
        <pc:sldLayoutChg chg="del">
          <pc:chgData name="Sibal-Valdez, Jessica Anne" userId="94b097dd-be1a-4964-a6cb-fa7089dac6bb" providerId="ADAL" clId="{9E07FCB6-A977-42F9-B9F5-1CE03EB4661E}" dt="2024-08-07T03:27:58.521" v="72" actId="2696"/>
          <pc:sldLayoutMkLst>
            <pc:docMk/>
            <pc:sldMasterMk cId="1044624086" sldId="2147483769"/>
            <pc:sldLayoutMk cId="2152754166" sldId="2147483793"/>
          </pc:sldLayoutMkLst>
        </pc:sldLayoutChg>
        <pc:sldLayoutChg chg="del">
          <pc:chgData name="Sibal-Valdez, Jessica Anne" userId="94b097dd-be1a-4964-a6cb-fa7089dac6bb" providerId="ADAL" clId="{9E07FCB6-A977-42F9-B9F5-1CE03EB4661E}" dt="2024-08-07T03:27:58.711" v="73" actId="2696"/>
          <pc:sldLayoutMkLst>
            <pc:docMk/>
            <pc:sldMasterMk cId="1044624086" sldId="2147483769"/>
            <pc:sldLayoutMk cId="375590005" sldId="2147483794"/>
          </pc:sldLayoutMkLst>
        </pc:sldLayoutChg>
        <pc:sldLayoutChg chg="add del">
          <pc:chgData name="Sibal-Valdez, Jessica Anne" userId="94b097dd-be1a-4964-a6cb-fa7089dac6bb" providerId="ADAL" clId="{9E07FCB6-A977-42F9-B9F5-1CE03EB4661E}" dt="2024-08-07T03:28:02.076" v="75" actId="2696"/>
          <pc:sldLayoutMkLst>
            <pc:docMk/>
            <pc:sldMasterMk cId="1044624086" sldId="2147483769"/>
            <pc:sldLayoutMk cId="2608415464" sldId="2147483795"/>
          </pc:sldLayoutMkLst>
        </pc:sldLayoutChg>
        <pc:sldLayoutChg chg="del">
          <pc:chgData name="Sibal-Valdez, Jessica Anne" userId="94b097dd-be1a-4964-a6cb-fa7089dac6bb" providerId="ADAL" clId="{9E07FCB6-A977-42F9-B9F5-1CE03EB4661E}" dt="2024-08-07T03:28:05.021" v="76" actId="2696"/>
          <pc:sldLayoutMkLst>
            <pc:docMk/>
            <pc:sldMasterMk cId="1044624086" sldId="2147483769"/>
            <pc:sldLayoutMk cId="1324877583" sldId="2147483799"/>
          </pc:sldLayoutMkLst>
        </pc:sldLayoutChg>
        <pc:sldLayoutChg chg="del">
          <pc:chgData name="Sibal-Valdez, Jessica Anne" userId="94b097dd-be1a-4964-a6cb-fa7089dac6bb" providerId="ADAL" clId="{9E07FCB6-A977-42F9-B9F5-1CE03EB4661E}" dt="2024-08-07T03:28:05.226" v="77" actId="2696"/>
          <pc:sldLayoutMkLst>
            <pc:docMk/>
            <pc:sldMasterMk cId="1044624086" sldId="2147483769"/>
            <pc:sldLayoutMk cId="3522943535" sldId="2147483800"/>
          </pc:sldLayoutMkLst>
        </pc:sldLayoutChg>
        <pc:sldLayoutChg chg="del">
          <pc:chgData name="Sibal-Valdez, Jessica Anne" userId="94b097dd-be1a-4964-a6cb-fa7089dac6bb" providerId="ADAL" clId="{9E07FCB6-A977-42F9-B9F5-1CE03EB4661E}" dt="2024-08-07T03:28:05.390" v="78" actId="2696"/>
          <pc:sldLayoutMkLst>
            <pc:docMk/>
            <pc:sldMasterMk cId="1044624086" sldId="2147483769"/>
            <pc:sldLayoutMk cId="4123616769" sldId="2147483801"/>
          </pc:sldLayoutMkLst>
        </pc:sldLayoutChg>
      </pc:sldMasterChg>
      <pc:sldMasterChg chg="delSldLayout">
        <pc:chgData name="Sibal-Valdez, Jessica Anne" userId="94b097dd-be1a-4964-a6cb-fa7089dac6bb" providerId="ADAL" clId="{9E07FCB6-A977-42F9-B9F5-1CE03EB4661E}" dt="2024-08-07T03:28:08.066" v="81" actId="2696"/>
        <pc:sldMasterMkLst>
          <pc:docMk/>
          <pc:sldMasterMk cId="1759709424" sldId="2147483803"/>
        </pc:sldMasterMkLst>
        <pc:sldLayoutChg chg="del">
          <pc:chgData name="Sibal-Valdez, Jessica Anne" userId="94b097dd-be1a-4964-a6cb-fa7089dac6bb" providerId="ADAL" clId="{9E07FCB6-A977-42F9-B9F5-1CE03EB4661E}" dt="2024-08-07T03:28:06.993" v="79" actId="2696"/>
          <pc:sldLayoutMkLst>
            <pc:docMk/>
            <pc:sldMasterMk cId="1759709424" sldId="2147483803"/>
            <pc:sldLayoutMk cId="940372103" sldId="2147483805"/>
          </pc:sldLayoutMkLst>
        </pc:sldLayoutChg>
        <pc:sldLayoutChg chg="del">
          <pc:chgData name="Sibal-Valdez, Jessica Anne" userId="94b097dd-be1a-4964-a6cb-fa7089dac6bb" providerId="ADAL" clId="{9E07FCB6-A977-42F9-B9F5-1CE03EB4661E}" dt="2024-08-07T03:28:07.216" v="80" actId="2696"/>
          <pc:sldLayoutMkLst>
            <pc:docMk/>
            <pc:sldMasterMk cId="1759709424" sldId="2147483803"/>
            <pc:sldLayoutMk cId="3660518826" sldId="2147483806"/>
          </pc:sldLayoutMkLst>
        </pc:sldLayoutChg>
        <pc:sldLayoutChg chg="del">
          <pc:chgData name="Sibal-Valdez, Jessica Anne" userId="94b097dd-be1a-4964-a6cb-fa7089dac6bb" providerId="ADAL" clId="{9E07FCB6-A977-42F9-B9F5-1CE03EB4661E}" dt="2024-08-07T03:28:08.066" v="81" actId="2696"/>
          <pc:sldLayoutMkLst>
            <pc:docMk/>
            <pc:sldMasterMk cId="1759709424" sldId="2147483803"/>
            <pc:sldLayoutMk cId="2834939971" sldId="2147483807"/>
          </pc:sldLayoutMkLst>
        </pc:sldLayoutChg>
      </pc:sldMasterChg>
      <pc:sldMasterChg chg="delSldLayout">
        <pc:chgData name="Sibal-Valdez, Jessica Anne" userId="94b097dd-be1a-4964-a6cb-fa7089dac6bb" providerId="ADAL" clId="{9E07FCB6-A977-42F9-B9F5-1CE03EB4661E}" dt="2024-08-07T03:28:09.721" v="84" actId="2696"/>
        <pc:sldMasterMkLst>
          <pc:docMk/>
          <pc:sldMasterMk cId="2878334193" sldId="2147483810"/>
        </pc:sldMasterMkLst>
        <pc:sldLayoutChg chg="del">
          <pc:chgData name="Sibal-Valdez, Jessica Anne" userId="94b097dd-be1a-4964-a6cb-fa7089dac6bb" providerId="ADAL" clId="{9E07FCB6-A977-42F9-B9F5-1CE03EB4661E}" dt="2024-08-07T03:28:09.327" v="82" actId="2696"/>
          <pc:sldLayoutMkLst>
            <pc:docMk/>
            <pc:sldMasterMk cId="2878334193" sldId="2147483810"/>
            <pc:sldLayoutMk cId="4105585686" sldId="2147483811"/>
          </pc:sldLayoutMkLst>
        </pc:sldLayoutChg>
        <pc:sldLayoutChg chg="del">
          <pc:chgData name="Sibal-Valdez, Jessica Anne" userId="94b097dd-be1a-4964-a6cb-fa7089dac6bb" providerId="ADAL" clId="{9E07FCB6-A977-42F9-B9F5-1CE03EB4661E}" dt="2024-08-07T03:28:09.691" v="83" actId="2696"/>
          <pc:sldLayoutMkLst>
            <pc:docMk/>
            <pc:sldMasterMk cId="2878334193" sldId="2147483810"/>
            <pc:sldLayoutMk cId="1530480941" sldId="2147483812"/>
          </pc:sldLayoutMkLst>
        </pc:sldLayoutChg>
        <pc:sldLayoutChg chg="del">
          <pc:chgData name="Sibal-Valdez, Jessica Anne" userId="94b097dd-be1a-4964-a6cb-fa7089dac6bb" providerId="ADAL" clId="{9E07FCB6-A977-42F9-B9F5-1CE03EB4661E}" dt="2024-08-07T03:28:09.721" v="84" actId="2696"/>
          <pc:sldLayoutMkLst>
            <pc:docMk/>
            <pc:sldMasterMk cId="2878334193" sldId="2147483810"/>
            <pc:sldLayoutMk cId="3657154449" sldId="2147483813"/>
          </pc:sldLayoutMkLst>
        </pc:sldLayoutChg>
      </pc:sldMasterChg>
      <pc:sldMasterChg chg="delSldLayout">
        <pc:chgData name="Sibal-Valdez, Jessica Anne" userId="94b097dd-be1a-4964-a6cb-fa7089dac6bb" providerId="ADAL" clId="{9E07FCB6-A977-42F9-B9F5-1CE03EB4661E}" dt="2024-08-07T03:28:18.116" v="90" actId="2696"/>
        <pc:sldMasterMkLst>
          <pc:docMk/>
          <pc:sldMasterMk cId="2056916821" sldId="2147483818"/>
        </pc:sldMasterMkLst>
        <pc:sldLayoutChg chg="del">
          <pc:chgData name="Sibal-Valdez, Jessica Anne" userId="94b097dd-be1a-4964-a6cb-fa7089dac6bb" providerId="ADAL" clId="{9E07FCB6-A977-42F9-B9F5-1CE03EB4661E}" dt="2024-08-07T03:28:13.532" v="87" actId="2696"/>
          <pc:sldLayoutMkLst>
            <pc:docMk/>
            <pc:sldMasterMk cId="2056916821" sldId="2147483818"/>
            <pc:sldLayoutMk cId="3176331029" sldId="2147483819"/>
          </pc:sldLayoutMkLst>
        </pc:sldLayoutChg>
        <pc:sldLayoutChg chg="del">
          <pc:chgData name="Sibal-Valdez, Jessica Anne" userId="94b097dd-be1a-4964-a6cb-fa7089dac6bb" providerId="ADAL" clId="{9E07FCB6-A977-42F9-B9F5-1CE03EB4661E}" dt="2024-08-07T03:28:13.702" v="88" actId="2696"/>
          <pc:sldLayoutMkLst>
            <pc:docMk/>
            <pc:sldMasterMk cId="2056916821" sldId="2147483818"/>
            <pc:sldLayoutMk cId="2066563151" sldId="2147483820"/>
          </pc:sldLayoutMkLst>
        </pc:sldLayoutChg>
        <pc:sldLayoutChg chg="del">
          <pc:chgData name="Sibal-Valdez, Jessica Anne" userId="94b097dd-be1a-4964-a6cb-fa7089dac6bb" providerId="ADAL" clId="{9E07FCB6-A977-42F9-B9F5-1CE03EB4661E}" dt="2024-08-07T03:28:12.699" v="85" actId="2696"/>
          <pc:sldLayoutMkLst>
            <pc:docMk/>
            <pc:sldMasterMk cId="2056916821" sldId="2147483818"/>
            <pc:sldLayoutMk cId="2309893541" sldId="2147483821"/>
          </pc:sldLayoutMkLst>
        </pc:sldLayoutChg>
        <pc:sldLayoutChg chg="del">
          <pc:chgData name="Sibal-Valdez, Jessica Anne" userId="94b097dd-be1a-4964-a6cb-fa7089dac6bb" providerId="ADAL" clId="{9E07FCB6-A977-42F9-B9F5-1CE03EB4661E}" dt="2024-08-07T03:28:12.905" v="86" actId="2696"/>
          <pc:sldLayoutMkLst>
            <pc:docMk/>
            <pc:sldMasterMk cId="2056916821" sldId="2147483818"/>
            <pc:sldLayoutMk cId="3526096533" sldId="2147483822"/>
          </pc:sldLayoutMkLst>
        </pc:sldLayoutChg>
        <pc:sldLayoutChg chg="del">
          <pc:chgData name="Sibal-Valdez, Jessica Anne" userId="94b097dd-be1a-4964-a6cb-fa7089dac6bb" providerId="ADAL" clId="{9E07FCB6-A977-42F9-B9F5-1CE03EB4661E}" dt="2024-08-07T03:28:13.905" v="89" actId="2696"/>
          <pc:sldLayoutMkLst>
            <pc:docMk/>
            <pc:sldMasterMk cId="2056916821" sldId="2147483818"/>
            <pc:sldLayoutMk cId="2271033647" sldId="2147483823"/>
          </pc:sldLayoutMkLst>
        </pc:sldLayoutChg>
        <pc:sldLayoutChg chg="del">
          <pc:chgData name="Sibal-Valdez, Jessica Anne" userId="94b097dd-be1a-4964-a6cb-fa7089dac6bb" providerId="ADAL" clId="{9E07FCB6-A977-42F9-B9F5-1CE03EB4661E}" dt="2024-08-07T03:28:18.116" v="90" actId="2696"/>
          <pc:sldLayoutMkLst>
            <pc:docMk/>
            <pc:sldMasterMk cId="2056916821" sldId="2147483818"/>
            <pc:sldLayoutMk cId="2421183220" sldId="214748383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Regular" panose="020B0503030202060203"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Regular" panose="020B0503030202060203" pitchFamily="34" charset="0"/>
              </a:defRPr>
            </a:lvl1pPr>
          </a:lstStyle>
          <a:p>
            <a:fld id="{1DE7078C-3525-4C9B-BF62-C9FD13B9A875}" type="datetimeFigureOut">
              <a:rPr lang="en-US" smtClean="0"/>
              <a:pPr/>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Regular" panose="020B050303020206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Regular" panose="020B0503030202060203" pitchFamily="34" charset="0"/>
              </a:defRPr>
            </a:lvl1pPr>
          </a:lstStyle>
          <a:p>
            <a:fld id="{436E8A87-18DA-4CCE-A8C2-BDBC489258C6}" type="slidenum">
              <a:rPr lang="en-US" smtClean="0"/>
              <a:pPr/>
              <a:t>‹#›</a:t>
            </a:fld>
            <a:endParaRPr lang="en-US"/>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Regular" panose="020B0503030202060203" pitchFamily="34" charset="0"/>
        <a:ea typeface="+mn-ea"/>
        <a:cs typeface="+mn-cs"/>
      </a:defRPr>
    </a:lvl1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3.xml"/><Relationship Id="rId4" Type="http://schemas.openxmlformats.org/officeDocument/2006/relationships/image" Target="../media/image12.sv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4" Type="http://schemas.openxmlformats.org/officeDocument/2006/relationships/image" Target="../media/image2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2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p>
          <a:p>
            <a:pPr lvl="1"/>
            <a:r>
              <a:rPr lang="en-US"/>
              <a:t>Details</a:t>
            </a:r>
          </a:p>
          <a:p>
            <a:pPr lvl="2"/>
            <a:r>
              <a:rPr lang="en-US"/>
              <a:t>More details</a:t>
            </a:r>
          </a:p>
          <a:p>
            <a:pPr lvl="3"/>
            <a:r>
              <a:rPr lang="en-US"/>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a:t>
            </a:r>
          </a:p>
          <a:p>
            <a:pPr lvl="2"/>
            <a:r>
              <a:rPr lang="en-US"/>
              <a:t>Short bio</a:t>
            </a:r>
          </a:p>
          <a:p>
            <a:pPr lvl="3"/>
            <a:r>
              <a:rPr lang="en-US"/>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algn="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434423322"/>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extLst>
      <p:ext uri="{BB962C8B-B14F-4D97-AF65-F5344CB8AC3E}">
        <p14:creationId xmlns:p14="http://schemas.microsoft.com/office/powerpoint/2010/main" val="10432450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Regular"/>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Regular"/>
                <a:ea typeface="+mn-ea"/>
                <a:cs typeface="+mn-cs"/>
              </a:rPr>
              <a:t> </a:t>
            </a:r>
            <a:r>
              <a:rPr lang="en-GB" sz="1600"/>
              <a:t>for further information. Access the icons below through </a:t>
            </a:r>
            <a:r>
              <a:rPr lang="en-GB" sz="1600" b="1">
                <a:solidFill>
                  <a:schemeClr val="accent1"/>
                </a:solidFill>
              </a:rPr>
              <a:t>View &gt; Slide Master</a:t>
            </a:r>
            <a:r>
              <a:rPr lang="en-GB" sz="160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89589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5415641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F314A7-305B-4E0B-96B7-5B0949118DB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4518856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314A7-305B-4E0B-96B7-5B0949118DB0}"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0108628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F314A7-305B-4E0B-96B7-5B0949118DB0}" type="datetimeFigureOut">
              <a:rPr lang="en-IN" smtClean="0"/>
              <a:t>04-10-2024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141436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F314A7-305B-4E0B-96B7-5B0949118DB0}"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654980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314A7-305B-4E0B-96B7-5B0949118DB0}" type="datetimeFigureOut">
              <a:rPr lang="en-IN" smtClean="0"/>
              <a:t>04-10-2024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480180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14310395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F314A7-305B-4E0B-96B7-5B0949118DB0}"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357005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0999" y="5376231"/>
            <a:ext cx="670786" cy="710244"/>
          </a:xfrm>
          <a:prstGeom prst="rect">
            <a:avLst/>
          </a:prstGeom>
        </p:spPr>
      </p:pic>
    </p:spTree>
    <p:extLst>
      <p:ext uri="{BB962C8B-B14F-4D97-AF65-F5344CB8AC3E}">
        <p14:creationId xmlns:p14="http://schemas.microsoft.com/office/powerpoint/2010/main" val="304173096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22773787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314A7-305B-4E0B-96B7-5B0949118DB0}"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DA3DAB-CBFF-463B-9AA2-9E36431F8A67}" type="slidenum">
              <a:rPr lang="en-IN" smtClean="0"/>
              <a:t>‹#›</a:t>
            </a:fld>
            <a:endParaRPr lang="en-IN"/>
          </a:p>
        </p:txBody>
      </p:sp>
    </p:spTree>
    <p:extLst>
      <p:ext uri="{BB962C8B-B14F-4D97-AF65-F5344CB8AC3E}">
        <p14:creationId xmlns:p14="http://schemas.microsoft.com/office/powerpoint/2010/main" val="54772979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Standard slide_no bullets">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Tree>
    <p:extLst>
      <p:ext uri="{BB962C8B-B14F-4D97-AF65-F5344CB8AC3E}">
        <p14:creationId xmlns:p14="http://schemas.microsoft.com/office/powerpoint/2010/main" val="13926254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spTree>
    <p:extLst>
      <p:ext uri="{BB962C8B-B14F-4D97-AF65-F5344CB8AC3E}">
        <p14:creationId xmlns:p14="http://schemas.microsoft.com/office/powerpoint/2010/main" val="3275332922"/>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a:extLst>
              <a:ext uri="{FF2B5EF4-FFF2-40B4-BE49-F238E27FC236}">
                <a16:creationId xmlns:a16="http://schemas.microsoft.com/office/drawing/2014/main" id="{89528D09-D9F4-47CA-BBA9-7AF13078DF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3246921004"/>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2718961738"/>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5" name="TextBox 4">
            <a:extLst>
              <a:ext uri="{FF2B5EF4-FFF2-40B4-BE49-F238E27FC236}">
                <a16:creationId xmlns:a16="http://schemas.microsoft.com/office/drawing/2014/main" id="{6D546AA4-146F-4349-A95C-2FE9F58C88E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dark or mid gradient options</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Tree>
    <p:extLst>
      <p:ext uri="{BB962C8B-B14F-4D97-AF65-F5344CB8AC3E}">
        <p14:creationId xmlns:p14="http://schemas.microsoft.com/office/powerpoint/2010/main" val="1077957272"/>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EF6557B-1FAD-4B21-979D-AF32AE2ABE3A}"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Friday, October 4,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latin typeface="Graphik"/>
                <a:ea typeface="+mn-ea"/>
                <a:cs typeface="+mn-cs"/>
              </a:rPr>
              <a:t>Copyright © 2020 Accenture. All rights reserved.</a:t>
            </a:r>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189054200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84C2CB2-4FB2-4965-A2E7-4A3640116F06}"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Friday, October 4,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9662581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5525D8-8C3D-4FEA-A4F3-A7048ED97C11}" type="datetime2">
              <a:rPr kumimoji="0" lang="en-US" sz="1400" b="1" i="0" u="none" strike="noStrike" kern="1200" cap="none" spc="0" normalizeH="0" baseline="0" noProof="0" smtClean="0">
                <a:ln>
                  <a:noFill/>
                </a:ln>
                <a:solidFill>
                  <a:srgbClr val="FFFFFF"/>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Friday, October 4, 2024</a:t>
            </a:fld>
            <a:endParaRPr kumimoji="0" lang="en-US" sz="1400" b="1" i="0" u="none" strike="noStrike" kern="1200" cap="none" spc="0" normalizeH="0" baseline="0" noProof="0">
              <a:ln>
                <a:noFill/>
              </a:ln>
              <a:solidFill>
                <a:srgbClr val="FFFFFF"/>
              </a:solidFill>
              <a:effectLst/>
              <a:uLnTx/>
              <a:uFillTx/>
              <a:latin typeface="Graphik"/>
              <a:ea typeface="+mn-ea"/>
              <a:cs typeface="+mn-cs"/>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6643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rgbClr val="96968C"/>
                </a:solidFill>
                <a:effectLst/>
                <a:uLnTx/>
                <a:uFillTx/>
                <a:latin typeface="Graphik"/>
                <a:ea typeface="+mn-ea"/>
                <a:cs typeface="+mn-cs"/>
              </a:rPr>
              <a:t>Format Background… &gt; Picture or texture fill &gt; Set to one of the provided selections in the image library</a:t>
            </a:r>
            <a:endParaRPr kumimoji="0" lang="en-US" sz="800" b="0" i="0" u="none" strike="noStrike" kern="0" cap="none" spc="0" normalizeH="0" baseline="0" noProof="0">
              <a:ln>
                <a:noFill/>
              </a:ln>
              <a:solidFill>
                <a:srgbClr val="96968C"/>
              </a:solidFill>
              <a:effectLst/>
              <a:uLnTx/>
              <a:uFillTx/>
              <a:latin typeface="Graphik"/>
              <a:ea typeface="+mn-ea"/>
              <a:cs typeface="+mn-cs"/>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2062387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a:extLst>
              <a:ext uri="{FF2B5EF4-FFF2-40B4-BE49-F238E27FC236}">
                <a16:creationId xmlns:a16="http://schemas.microsoft.com/office/drawing/2014/main" id="{3C7C075D-013F-4D6D-8EA2-7E4465FC22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60607" y="5376231"/>
            <a:ext cx="670786" cy="710244"/>
          </a:xfrm>
          <a:prstGeom prst="rect">
            <a:avLst/>
          </a:prstGeom>
        </p:spPr>
      </p:pic>
      <p:sp>
        <p:nvSpPr>
          <p:cNvPr id="5" name="TextBox 4">
            <a:extLst>
              <a:ext uri="{FF2B5EF4-FFF2-40B4-BE49-F238E27FC236}">
                <a16:creationId xmlns:a16="http://schemas.microsoft.com/office/drawing/2014/main" id="{C12FF000-7B73-46EF-AF03-BC821DE671E7}"/>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4202F806-53EB-4AFB-B0F7-2A7BC4E5136F}" type="datetime2">
              <a:rPr lang="en-US" smtClean="0"/>
              <a:t>Friday, October 4, 2024</a:t>
            </a:fld>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257348301"/>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09502030-B187-FE51-4FE0-32C86C0F52E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Tree>
    <p:extLst>
      <p:ext uri="{BB962C8B-B14F-4D97-AF65-F5344CB8AC3E}">
        <p14:creationId xmlns:p14="http://schemas.microsoft.com/office/powerpoint/2010/main" val="2608415464"/>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Layout_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1180535"/>
      </p:ext>
    </p:extLst>
  </p:cSld>
  <p:clrMapOvr>
    <a:masterClrMapping/>
  </p:clrMapOvr>
  <p:extLst>
    <p:ext uri="{DCECCB84-F9BA-43D5-87BE-67443E8EF086}">
      <p15:sldGuideLst xmlns:p15="http://schemas.microsoft.com/office/powerpoint/2012/main">
        <p15:guide id="1" orient="horz" pos="2160">
          <p15:clr>
            <a:srgbClr val="FBAE40"/>
          </p15:clr>
        </p15:guide>
        <p15:guide id="2" pos="383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Intro – Full-bleed">
    <p:bg>
      <p:bgRef idx="1001">
        <a:schemeClr val="bg1"/>
      </p:bgRef>
    </p:bg>
    <p:spTree>
      <p:nvGrpSpPr>
        <p:cNvPr id="1" name=""/>
        <p:cNvGrpSpPr/>
        <p:nvPr/>
      </p:nvGrpSpPr>
      <p:grpSpPr>
        <a:xfrm>
          <a:off x="0" y="0"/>
          <a:ext cx="0" cy="0"/>
          <a:chOff x="0" y="0"/>
          <a:chExt cx="0" cy="0"/>
        </a:xfrm>
      </p:grpSpPr>
      <p:sp>
        <p:nvSpPr>
          <p:cNvPr id="11" name="Picture Placeholder 13">
            <a:extLst>
              <a:ext uri="{FF2B5EF4-FFF2-40B4-BE49-F238E27FC236}">
                <a16:creationId xmlns:a16="http://schemas.microsoft.com/office/drawing/2014/main" id="{DE0A3BC1-0AEE-4CB4-B4CD-8EE1F2C12BD8}"/>
              </a:ext>
            </a:extLst>
          </p:cNvPr>
          <p:cNvSpPr>
            <a:spLocks noGrp="1"/>
          </p:cNvSpPr>
          <p:nvPr>
            <p:ph type="pic" sz="quarter" idx="17" hasCustomPrompt="1"/>
          </p:nvPr>
        </p:nvSpPr>
        <p:spPr>
          <a:xfrm>
            <a:off x="0" y="0"/>
            <a:ext cx="12192001" cy="6858000"/>
          </a:xfrm>
          <a:prstGeom prst="rect">
            <a:avLst/>
          </a:prstGeom>
          <a:solidFill>
            <a:schemeClr val="tx1">
              <a:lumMod val="85000"/>
            </a:schemeClr>
          </a:solidFill>
        </p:spPr>
        <p:txBody>
          <a:bodyPr lIns="720000" tIns="0" rIns="720000" bIns="900000" anchor="ctr" anchorCtr="0"/>
          <a:lstStyle>
            <a:lvl1pPr algn="l">
              <a:spcBef>
                <a:spcPts val="0"/>
              </a:spcBef>
              <a:defRPr sz="1600" b="0" cap="none" baseline="0">
                <a:latin typeface="+mn-lt"/>
              </a:defRPr>
            </a:lvl1pPr>
          </a:lstStyle>
          <a:p>
            <a:r>
              <a:rPr lang="en-US"/>
              <a:t>Click on the icon to insert image </a:t>
            </a:r>
            <a:br>
              <a:rPr lang="en-US"/>
            </a:br>
            <a:r>
              <a:rPr lang="en-US"/>
              <a:t>in placeholder and use the crop tool </a:t>
            </a:r>
            <a:br>
              <a:rPr lang="en-US"/>
            </a:br>
            <a:r>
              <a:rPr lang="en-US"/>
              <a:t>to adjust the image cropping</a:t>
            </a:r>
          </a:p>
        </p:txBody>
      </p:sp>
      <p:sp>
        <p:nvSpPr>
          <p:cNvPr id="5" name="Slide Number Placeholder 4">
            <a:extLst>
              <a:ext uri="{FF2B5EF4-FFF2-40B4-BE49-F238E27FC236}">
                <a16:creationId xmlns:a16="http://schemas.microsoft.com/office/drawing/2014/main" id="{D2ABDFE8-15BE-4A34-B9AD-FF8BB2C45945}"/>
              </a:ext>
            </a:extLst>
          </p:cNvPr>
          <p:cNvSpPr>
            <a:spLocks noGrp="1"/>
          </p:cNvSpPr>
          <p:nvPr>
            <p:ph type="sldNum" sz="quarter" idx="39"/>
          </p:nvPr>
        </p:nvSpPr>
        <p:spPr/>
        <p:txBody>
          <a:bodyPr/>
          <a:lstStyle/>
          <a:p>
            <a:fld id="{876872E1-3CB8-45EA-A826-1429BD5BE353}" type="slidenum">
              <a:rPr lang="en-CA" smtClean="0"/>
              <a:pPr/>
              <a:t>‹#›</a:t>
            </a:fld>
            <a:endParaRPr lang="en-CA"/>
          </a:p>
        </p:txBody>
      </p:sp>
    </p:spTree>
    <p:extLst>
      <p:ext uri="{BB962C8B-B14F-4D97-AF65-F5344CB8AC3E}">
        <p14:creationId xmlns:p14="http://schemas.microsoft.com/office/powerpoint/2010/main" val="840014860"/>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7" name="Footer Placeholder 3">
            <a:extLst>
              <a:ext uri="{FF2B5EF4-FFF2-40B4-BE49-F238E27FC236}">
                <a16:creationId xmlns:a16="http://schemas.microsoft.com/office/drawing/2014/main" id="{480EAEA1-D575-4107-8AFC-0CAE2D4FB3D6}"/>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2021 Accenture. All rights reserved.</a:t>
            </a:r>
          </a:p>
        </p:txBody>
      </p:sp>
      <p:sp>
        <p:nvSpPr>
          <p:cNvPr id="2" name="Slide Number Placeholder 1">
            <a:extLst>
              <a:ext uri="{FF2B5EF4-FFF2-40B4-BE49-F238E27FC236}">
                <a16:creationId xmlns:a16="http://schemas.microsoft.com/office/drawing/2014/main" id="{D20A237C-DB73-401B-BD5B-B8B91332335E}"/>
              </a:ext>
            </a:extLst>
          </p:cNvPr>
          <p:cNvSpPr>
            <a:spLocks noGrp="1"/>
          </p:cNvSpPr>
          <p:nvPr>
            <p:ph type="sldNum" sz="quarter" idx="1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691678955"/>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38716351-8A5C-C24E-A6A1-CACE96537980}"/>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tx1"/>
                </a:solidFill>
                <a:latin typeface="Graphik Medium" panose="020B0503030202060203" pitchFamily="34" charset="77"/>
              </a:defRPr>
            </a:lvl1pPr>
          </a:lstStyle>
          <a:p>
            <a:r>
              <a:rPr lang="en-US"/>
              <a:t>Accenture Technology</a:t>
            </a:r>
          </a:p>
        </p:txBody>
      </p:sp>
      <p:sp>
        <p:nvSpPr>
          <p:cNvPr id="9" name="Slide Number Placeholder 5">
            <a:extLst>
              <a:ext uri="{FF2B5EF4-FFF2-40B4-BE49-F238E27FC236}">
                <a16:creationId xmlns:a16="http://schemas.microsoft.com/office/drawing/2014/main" id="{352EC77F-93A5-4A4D-8297-C65711D66D37}"/>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tx1"/>
                </a:solidFill>
                <a:latin typeface="Graphik Medium" panose="020B0503030202060203" pitchFamily="34" charset="77"/>
              </a:defRPr>
            </a:lvl1pPr>
          </a:lstStyle>
          <a:p>
            <a:fld id="{4F9AC08D-23A9-440E-BCB9-AA1E9877CC38}" type="slidenum">
              <a:rPr lang="en-US" smtClean="0"/>
              <a:pPr/>
              <a:t>‹#›</a:t>
            </a:fld>
            <a:endParaRPr lang="en-US"/>
          </a:p>
        </p:txBody>
      </p:sp>
    </p:spTree>
    <p:extLst>
      <p:ext uri="{BB962C8B-B14F-4D97-AF65-F5344CB8AC3E}">
        <p14:creationId xmlns:p14="http://schemas.microsoft.com/office/powerpoint/2010/main" val="32012607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ark blank with footer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3FA7DEB-5394-E04A-A808-328A7ED8CE7B}"/>
              </a:ext>
            </a:extLst>
          </p:cNvPr>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marL="0" marR="0" indent="0" algn="l" defTabSz="914400" rtl="0" eaLnBrk="1" fontAlgn="auto" latinLnBrk="0" hangingPunct="1">
              <a:lnSpc>
                <a:spcPct val="100000"/>
              </a:lnSpc>
              <a:spcBef>
                <a:spcPts val="0"/>
              </a:spcBef>
              <a:spcAft>
                <a:spcPts val="0"/>
              </a:spcAft>
              <a:buClrTx/>
              <a:buSzTx/>
              <a:buFontTx/>
              <a:buNone/>
              <a:tabLst/>
              <a:defRPr sz="1000" b="0" i="0">
                <a:solidFill>
                  <a:schemeClr val="bg1"/>
                </a:solidFill>
                <a:latin typeface="Graphik Medium" panose="020B0503030202060203" pitchFamily="34" charset="77"/>
              </a:defRPr>
            </a:lvl1pPr>
          </a:lstStyle>
          <a:p>
            <a:r>
              <a:rPr lang="en-US"/>
              <a:t>Accenture Technology</a:t>
            </a:r>
          </a:p>
        </p:txBody>
      </p:sp>
      <p:sp>
        <p:nvSpPr>
          <p:cNvPr id="6" name="Slide Number Placeholder 5">
            <a:extLst>
              <a:ext uri="{FF2B5EF4-FFF2-40B4-BE49-F238E27FC236}">
                <a16:creationId xmlns:a16="http://schemas.microsoft.com/office/drawing/2014/main" id="{68DDAD29-8AA2-9B45-B910-CBD64DD61272}"/>
              </a:ext>
            </a:extLst>
          </p:cNvPr>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b="0" i="0">
                <a:solidFill>
                  <a:schemeClr val="bg1"/>
                </a:solidFill>
                <a:latin typeface="Graphik Medium" panose="020B0503030202060203" pitchFamily="34" charset="77"/>
              </a:defRPr>
            </a:lvl1pPr>
          </a:lstStyle>
          <a:p>
            <a:fld id="{4F9AC08D-23A9-440E-BCB9-AA1E9877CC38}" type="slidenum">
              <a:rPr lang="en-US" smtClean="0"/>
              <a:pPr/>
              <a:t>‹#›</a:t>
            </a:fld>
            <a:endParaRPr lang="en-US"/>
          </a:p>
        </p:txBody>
      </p:sp>
      <p:sp>
        <p:nvSpPr>
          <p:cNvPr id="11" name="Rectangle 10">
            <a:extLst>
              <a:ext uri="{FF2B5EF4-FFF2-40B4-BE49-F238E27FC236}">
                <a16:creationId xmlns:a16="http://schemas.microsoft.com/office/drawing/2014/main" id="{0750F743-B639-E949-94FE-40B801E321B2}"/>
              </a:ext>
            </a:extLst>
          </p:cNvPr>
          <p:cNvSpPr/>
          <p:nvPr userDrawn="1"/>
        </p:nvSpPr>
        <p:spPr>
          <a:xfrm>
            <a:off x="6740487" y="1343752"/>
            <a:ext cx="139872" cy="4460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a:extLst>
              <a:ext uri="{FF2B5EF4-FFF2-40B4-BE49-F238E27FC236}">
                <a16:creationId xmlns:a16="http://schemas.microsoft.com/office/drawing/2014/main" id="{BBE6852B-DA86-BD47-B022-8377D27CB737}"/>
              </a:ext>
            </a:extLst>
          </p:cNvPr>
          <p:cNvSpPr/>
          <p:nvPr userDrawn="1"/>
        </p:nvSpPr>
        <p:spPr>
          <a:xfrm>
            <a:off x="7140537" y="1345234"/>
            <a:ext cx="140012" cy="4398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a:extLst>
              <a:ext uri="{FF2B5EF4-FFF2-40B4-BE49-F238E27FC236}">
                <a16:creationId xmlns:a16="http://schemas.microsoft.com/office/drawing/2014/main" id="{1D11C0D0-DC27-A34A-8CEB-7CF73E1317AA}"/>
              </a:ext>
            </a:extLst>
          </p:cNvPr>
          <p:cNvSpPr/>
          <p:nvPr userDrawn="1"/>
        </p:nvSpPr>
        <p:spPr>
          <a:xfrm>
            <a:off x="7656300" y="1286162"/>
            <a:ext cx="150568" cy="4461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778454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56F1F-FA65-4EEB-BDF1-3ABAA12E286A}"/>
              </a:ext>
            </a:extLst>
          </p:cNvPr>
          <p:cNvSpPr>
            <a:spLocks noGrp="1"/>
          </p:cNvSpPr>
          <p:nvPr>
            <p:ph type="title" hasCustomPrompt="1"/>
          </p:nvPr>
        </p:nvSpPr>
        <p:spPr>
          <a:xfrm>
            <a:off x="219222" y="240215"/>
            <a:ext cx="10515600" cy="306635"/>
          </a:xfrm>
        </p:spPr>
        <p:txBody>
          <a:bodyPr lIns="0" tIns="0" rIns="0" bIns="0" anchor="t">
            <a:normAutofit/>
          </a:bodyPr>
          <a:lstStyle>
            <a:lvl1pPr>
              <a:defRPr sz="2400">
                <a:solidFill>
                  <a:srgbClr val="33CC33"/>
                </a:solidFill>
                <a:latin typeface="Graphik Black" panose="020B0A03030202060203" pitchFamily="34" charset="0"/>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25318A67-9B80-412E-9A41-C4F91B5470E8}"/>
              </a:ext>
            </a:extLst>
          </p:cNvPr>
          <p:cNvSpPr>
            <a:spLocks noGrp="1"/>
          </p:cNvSpPr>
          <p:nvPr>
            <p:ph type="sldNum" sz="quarter" idx="12"/>
          </p:nvPr>
        </p:nvSpPr>
        <p:spPr>
          <a:xfrm>
            <a:off x="9243647" y="6356350"/>
            <a:ext cx="2743200" cy="365125"/>
          </a:xfrm>
        </p:spPr>
        <p:txBody>
          <a:bodyPr/>
          <a:lstStyle/>
          <a:p>
            <a:fld id="{63FC6494-8DB7-494F-83AE-7187FC8A4273}" type="slidenum">
              <a:rPr lang="en-US" smtClean="0"/>
              <a:t>‹#›</a:t>
            </a:fld>
            <a:endParaRPr lang="en-US" dirty="0"/>
          </a:p>
        </p:txBody>
      </p:sp>
      <p:sp>
        <p:nvSpPr>
          <p:cNvPr id="15" name="TextBox 14">
            <a:extLst>
              <a:ext uri="{FF2B5EF4-FFF2-40B4-BE49-F238E27FC236}">
                <a16:creationId xmlns:a16="http://schemas.microsoft.com/office/drawing/2014/main" id="{495E9138-10C8-4D5C-96AF-BA283019769A}"/>
              </a:ext>
            </a:extLst>
          </p:cNvPr>
          <p:cNvSpPr txBox="1"/>
          <p:nvPr userDrawn="1"/>
        </p:nvSpPr>
        <p:spPr>
          <a:xfrm>
            <a:off x="3470816" y="6629400"/>
            <a:ext cx="5250368" cy="228599"/>
          </a:xfrm>
          <a:prstGeom prst="rect">
            <a:avLst/>
          </a:prstGeom>
        </p:spPr>
        <p:txBody>
          <a:bodyPr vert="horz" wrap="square" lIns="0" tIns="0" rIns="0" bIns="0" rtlCol="0" anchor="ctr">
            <a:noAutofit/>
          </a:bodyPr>
          <a:lstStyle/>
          <a:p>
            <a:pPr lvl="0" algn="ctr">
              <a:defRPr/>
            </a:pPr>
            <a:r>
              <a:rPr lang="en-US" sz="800" kern="0" dirty="0">
                <a:solidFill>
                  <a:srgbClr val="000000">
                    <a:lumMod val="65000"/>
                    <a:lumOff val="35000"/>
                  </a:srgbClr>
                </a:solidFill>
                <a:latin typeface="Graphik" panose="020B0503030202060203" pitchFamily="34" charset="0"/>
                <a:cs typeface="Arial" panose="020B0604020202020204" pitchFamily="34" charset="0"/>
              </a:rPr>
              <a:t>Copyright 2022 Accenture. All rights reserved. Accenture Confidential Information. Internal Use Only</a:t>
            </a:r>
            <a:endParaRPr kumimoji="0" lang="en-US" sz="800" i="0" u="none" strike="noStrike" kern="1200" cap="none" spc="0" normalizeH="0" baseline="0" noProof="0" dirty="0">
              <a:ln>
                <a:noFill/>
              </a:ln>
              <a:solidFill>
                <a:srgbClr val="000000"/>
              </a:solidFill>
              <a:effectLst/>
              <a:uLnTx/>
              <a:uFillTx/>
              <a:latin typeface="Graphik" panose="020B0503030202060203"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04CDE97-5B21-4B58-93AF-0B6CCB281B91}"/>
              </a:ext>
            </a:extLst>
          </p:cNvPr>
          <p:cNvSpPr>
            <a:spLocks noGrp="1"/>
          </p:cNvSpPr>
          <p:nvPr>
            <p:ph type="body" sz="quarter" idx="13" hasCustomPrompt="1"/>
          </p:nvPr>
        </p:nvSpPr>
        <p:spPr>
          <a:xfrm>
            <a:off x="219075" y="600260"/>
            <a:ext cx="10515600" cy="422275"/>
          </a:xfrm>
        </p:spPr>
        <p:txBody>
          <a:bodyPr vert="horz" lIns="0" tIns="0" rIns="0" bIns="0" rtlCol="0" anchor="t">
            <a:normAutofit/>
          </a:bodyPr>
          <a:lstStyle>
            <a:lvl1pPr>
              <a:defRPr lang="en-US" sz="1600" dirty="0" smtClean="0">
                <a:solidFill>
                  <a:srgbClr val="0070C0"/>
                </a:solidFill>
                <a:latin typeface="Graphik Black" panose="020B0A03030202060203" pitchFamily="34" charset="0"/>
                <a:ea typeface="+mj-ea"/>
                <a:cs typeface="+mj-cs"/>
              </a:defRPr>
            </a:lvl1pPr>
          </a:lstStyle>
          <a:p>
            <a:pPr marL="0" lvl="0">
              <a:spcBef>
                <a:spcPct val="0"/>
              </a:spcBef>
              <a:buNone/>
            </a:pPr>
            <a:r>
              <a:rPr lang="en-US" dirty="0"/>
              <a:t>EDIT MASTER TEXT STYLES</a:t>
            </a:r>
          </a:p>
        </p:txBody>
      </p:sp>
    </p:spTree>
    <p:extLst>
      <p:ext uri="{BB962C8B-B14F-4D97-AF65-F5344CB8AC3E}">
        <p14:creationId xmlns:p14="http://schemas.microsoft.com/office/powerpoint/2010/main" val="13782763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Playbook/Le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9DB20E-402F-4429-B44A-BCDD110E2DF6}"/>
              </a:ext>
            </a:extLst>
          </p:cNvPr>
          <p:cNvGrpSpPr/>
          <p:nvPr userDrawn="1"/>
        </p:nvGrpSpPr>
        <p:grpSpPr>
          <a:xfrm>
            <a:off x="1" y="-4488"/>
            <a:ext cx="12191065" cy="6862488"/>
            <a:chOff x="0" y="-3366"/>
            <a:chExt cx="9143299" cy="5146866"/>
          </a:xfrm>
        </p:grpSpPr>
        <p:sp>
          <p:nvSpPr>
            <p:cNvPr id="3" name="Rectangle">
              <a:extLst>
                <a:ext uri="{FF2B5EF4-FFF2-40B4-BE49-F238E27FC236}">
                  <a16:creationId xmlns:a16="http://schemas.microsoft.com/office/drawing/2014/main" id="{C6B6D226-A844-B141-A337-85FFBCFDE485}"/>
                </a:ext>
              </a:extLst>
            </p:cNvPr>
            <p:cNvSpPr/>
            <p:nvPr userDrawn="1"/>
          </p:nvSpPr>
          <p:spPr>
            <a:xfrm>
              <a:off x="0" y="-3366"/>
              <a:ext cx="9143299" cy="5146866"/>
            </a:xfrm>
            <a:prstGeom prst="rect">
              <a:avLst/>
            </a:prstGeom>
            <a:solidFill>
              <a:srgbClr val="F5F7F9"/>
            </a:solidFill>
            <a:ln w="12700">
              <a:miter lim="400000"/>
            </a:ln>
          </p:spPr>
          <p:txBody>
            <a:bodyPr lIns="0" tIns="0" rIns="0" bIns="0" anchor="ctr"/>
            <a:lstStyle/>
            <a:p>
              <a:pPr algn="l">
                <a:defRPr sz="3200" b="0">
                  <a:solidFill>
                    <a:srgbClr val="5E5E5E"/>
                  </a:solidFill>
                  <a:latin typeface="+mn-lt"/>
                  <a:ea typeface="+mn-ea"/>
                  <a:cs typeface="+mn-cs"/>
                  <a:sym typeface="Helvetica Neue Medium"/>
                </a:defRPr>
              </a:pPr>
              <a:endParaRPr lang="en-US" sz="1600" noProof="0"/>
            </a:p>
          </p:txBody>
        </p:sp>
        <p:sp>
          <p:nvSpPr>
            <p:cNvPr id="4" name="Rectangle">
              <a:extLst>
                <a:ext uri="{FF2B5EF4-FFF2-40B4-BE49-F238E27FC236}">
                  <a16:creationId xmlns:a16="http://schemas.microsoft.com/office/drawing/2014/main" id="{D989BA39-7EC6-294F-AF53-B7142E5CDB12}"/>
                </a:ext>
              </a:extLst>
            </p:cNvPr>
            <p:cNvSpPr/>
            <p:nvPr userDrawn="1"/>
          </p:nvSpPr>
          <p:spPr>
            <a:xfrm>
              <a:off x="189491" y="197168"/>
              <a:ext cx="8794630" cy="4593579"/>
            </a:xfrm>
            <a:prstGeom prst="rect">
              <a:avLst/>
            </a:prstGeom>
            <a:solidFill>
              <a:srgbClr val="FFFFFF"/>
            </a:solidFill>
            <a:ln w="12700">
              <a:miter lim="400000"/>
            </a:ln>
          </p:spPr>
          <p:txBody>
            <a:bodyPr lIns="0" tIns="0" rIns="0" bIns="0" anchor="ctr"/>
            <a:lstStyle/>
            <a:p>
              <a:pPr algn="l">
                <a:defRPr sz="3200" b="0">
                  <a:solidFill>
                    <a:srgbClr val="FFFFFF"/>
                  </a:solidFill>
                  <a:latin typeface="+mn-lt"/>
                  <a:ea typeface="+mn-ea"/>
                  <a:cs typeface="+mn-cs"/>
                  <a:sym typeface="Helvetica Neue Medium"/>
                </a:defRPr>
              </a:pPr>
              <a:endParaRPr lang="en-US" sz="1600" noProof="0"/>
            </a:p>
          </p:txBody>
        </p:sp>
      </p:grpSp>
      <p:sp>
        <p:nvSpPr>
          <p:cNvPr id="6" name="Copyright Ⓒ 2018 Accenture  All rights reserved">
            <a:extLst>
              <a:ext uri="{FF2B5EF4-FFF2-40B4-BE49-F238E27FC236}">
                <a16:creationId xmlns:a16="http://schemas.microsoft.com/office/drawing/2014/main" id="{8CACBDDE-75CD-C644-9B17-36349A723C74}"/>
              </a:ext>
            </a:extLst>
          </p:cNvPr>
          <p:cNvSpPr txBox="1"/>
          <p:nvPr/>
        </p:nvSpPr>
        <p:spPr>
          <a:xfrm>
            <a:off x="5688980" y="6565842"/>
            <a:ext cx="2324354" cy="123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l" defTabSz="1828800">
              <a:defRPr sz="1600" b="0">
                <a:solidFill>
                  <a:srgbClr val="5E5E5E"/>
                </a:solidFill>
                <a:latin typeface="Graphik Medium"/>
                <a:ea typeface="Graphik Medium"/>
                <a:cs typeface="Graphik Medium"/>
                <a:sym typeface="Graphik Medium"/>
              </a:defRPr>
            </a:lvl1pPr>
          </a:lstStyle>
          <a:p>
            <a:r>
              <a:rPr lang="en-US" sz="800" noProof="0" dirty="0"/>
              <a:t>Copyright Ⓒ 2022 Accenture  All rights reserved</a:t>
            </a:r>
          </a:p>
        </p:txBody>
      </p:sp>
      <p:sp>
        <p:nvSpPr>
          <p:cNvPr id="46" name="Textplatzhalter 45">
            <a:extLst>
              <a:ext uri="{FF2B5EF4-FFF2-40B4-BE49-F238E27FC236}">
                <a16:creationId xmlns:a16="http://schemas.microsoft.com/office/drawing/2014/main" id="{C198B9B7-3351-804E-9791-0F86BB11B974}"/>
              </a:ext>
            </a:extLst>
          </p:cNvPr>
          <p:cNvSpPr>
            <a:spLocks noGrp="1"/>
          </p:cNvSpPr>
          <p:nvPr>
            <p:ph type="body" sz="quarter" idx="12"/>
          </p:nvPr>
        </p:nvSpPr>
        <p:spPr>
          <a:xfrm>
            <a:off x="583757" y="515602"/>
            <a:ext cx="5880705" cy="182815"/>
          </a:xfrm>
          <a:prstGeom prst="rect">
            <a:avLst/>
          </a:prstGeom>
        </p:spPr>
        <p:txBody>
          <a:bodyPr>
            <a:noAutofit/>
          </a:bodyPr>
          <a:lstStyle>
            <a:lvl1pPr marL="0" indent="0">
              <a:buNone/>
              <a:defRPr kumimoji="0" lang="en-US" sz="1051" b="0" i="0" u="none" strike="noStrike" cap="none" spc="0" normalizeH="0" baseline="0" dirty="0">
                <a:ln>
                  <a:noFill/>
                </a:ln>
                <a:solidFill>
                  <a:srgbClr val="313131"/>
                </a:solidFill>
                <a:effectLst/>
                <a:uFillTx/>
                <a:latin typeface="Graphik Medium"/>
                <a:ea typeface="Graphik Medium"/>
                <a:cs typeface="Graphik Medium"/>
                <a:sym typeface="Helvetica Neue"/>
              </a:defRPr>
            </a:lvl1pPr>
          </a:lstStyle>
          <a:p>
            <a:endParaRPr lang="en-US" noProof="0"/>
          </a:p>
        </p:txBody>
      </p:sp>
      <p:sp>
        <p:nvSpPr>
          <p:cNvPr id="48" name="Textplatzhalter 47">
            <a:extLst>
              <a:ext uri="{FF2B5EF4-FFF2-40B4-BE49-F238E27FC236}">
                <a16:creationId xmlns:a16="http://schemas.microsoft.com/office/drawing/2014/main" id="{8B591B01-1140-A446-97B6-CB7450ED42D0}"/>
              </a:ext>
            </a:extLst>
          </p:cNvPr>
          <p:cNvSpPr>
            <a:spLocks noGrp="1"/>
          </p:cNvSpPr>
          <p:nvPr>
            <p:ph type="body" sz="quarter" idx="13"/>
          </p:nvPr>
        </p:nvSpPr>
        <p:spPr>
          <a:xfrm>
            <a:off x="583758" y="726500"/>
            <a:ext cx="11058137" cy="1201155"/>
          </a:xfrm>
          <a:prstGeom prst="rect">
            <a:avLst/>
          </a:prstGeom>
        </p:spPr>
        <p:txBody>
          <a:bodyPr anchor="t">
            <a:noAutofit/>
          </a:bodyPr>
          <a:lstStyle>
            <a:lvl1pPr marL="0" indent="0">
              <a:buNone/>
              <a:defRPr kumimoji="0" lang="en-US" sz="3200" b="0" i="0" u="none" strike="noStrike" cap="none" spc="0" normalizeH="0" baseline="0" dirty="0">
                <a:ln>
                  <a:noFill/>
                </a:ln>
                <a:solidFill>
                  <a:srgbClr val="313131"/>
                </a:solidFill>
                <a:effectLst/>
                <a:uFillTx/>
                <a:latin typeface="Graphik Extralight"/>
                <a:ea typeface="Graphik Extralight"/>
                <a:cs typeface="Graphik Extralight"/>
                <a:sym typeface="Helvetica Neue"/>
              </a:defRPr>
            </a:lvl1pPr>
          </a:lstStyle>
          <a:p>
            <a:endParaRPr lang="en-US" noProof="0" dirty="0"/>
          </a:p>
        </p:txBody>
      </p:sp>
      <p:sp>
        <p:nvSpPr>
          <p:cNvPr id="70" name="Textfeld 69">
            <a:extLst>
              <a:ext uri="{FF2B5EF4-FFF2-40B4-BE49-F238E27FC236}">
                <a16:creationId xmlns:a16="http://schemas.microsoft.com/office/drawing/2014/main" id="{74F9075F-C7D3-C945-95B7-DC8B159B600D}"/>
              </a:ext>
            </a:extLst>
          </p:cNvPr>
          <p:cNvSpPr txBox="1"/>
          <p:nvPr userDrawn="1"/>
        </p:nvSpPr>
        <p:spPr>
          <a:xfrm>
            <a:off x="11641895" y="6555881"/>
            <a:ext cx="411480" cy="1744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412740" rtl="0" fontAlgn="auto" latinLnBrk="0" hangingPunct="0">
              <a:lnSpc>
                <a:spcPct val="100000"/>
              </a:lnSpc>
              <a:spcBef>
                <a:spcPts val="0"/>
              </a:spcBef>
              <a:spcAft>
                <a:spcPts val="0"/>
              </a:spcAft>
              <a:buClrTx/>
              <a:buSzTx/>
              <a:buFontTx/>
              <a:buNone/>
              <a:tabLst/>
            </a:pPr>
            <a:fld id="{62C197D3-294B-0846-B7D0-AC071D2CBE2F}" type="slidenum">
              <a:rPr kumimoji="0" lang="en-US" sz="800" b="0" i="0" u="none" strike="noStrike" cap="none" spc="0" normalizeH="0" baseline="0" smtClean="0">
                <a:ln>
                  <a:noFill/>
                </a:ln>
                <a:solidFill>
                  <a:srgbClr val="000000"/>
                </a:solidFill>
                <a:effectLst/>
                <a:uFillTx/>
                <a:latin typeface="Graphik" panose="020B0503030202060203" pitchFamily="34" charset="77"/>
                <a:ea typeface="Helvetica Neue Light"/>
                <a:cs typeface="Helvetica Neue"/>
                <a:sym typeface="Helvetica Neue"/>
              </a:rPr>
              <a:pPr marL="0" marR="0" indent="0" algn="ctr" defTabSz="412740"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a:ln>
                <a:noFill/>
              </a:ln>
              <a:solidFill>
                <a:srgbClr val="000000"/>
              </a:solidFill>
              <a:effectLst/>
              <a:uFillTx/>
              <a:latin typeface="Graphik" panose="020B0503030202060203" pitchFamily="34" charset="77"/>
              <a:ea typeface="Helvetica Neue Light"/>
              <a:cs typeface="Helvetica Neue"/>
              <a:sym typeface="Helvetica Neue"/>
            </a:endParaRPr>
          </a:p>
        </p:txBody>
      </p:sp>
      <p:pic>
        <p:nvPicPr>
          <p:cNvPr id="14" name="Grafik 13">
            <a:extLst>
              <a:ext uri="{FF2B5EF4-FFF2-40B4-BE49-F238E27FC236}">
                <a16:creationId xmlns:a16="http://schemas.microsoft.com/office/drawing/2014/main" id="{31462AE7-3669-354B-9330-98F8761FD9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866914" y="6465311"/>
            <a:ext cx="733863" cy="314192"/>
          </a:xfrm>
          <a:prstGeom prst="rect">
            <a:avLst/>
          </a:prstGeom>
        </p:spPr>
      </p:pic>
    </p:spTree>
    <p:extLst>
      <p:ext uri="{BB962C8B-B14F-4D97-AF65-F5344CB8AC3E}">
        <p14:creationId xmlns:p14="http://schemas.microsoft.com/office/powerpoint/2010/main" val="2154607412"/>
      </p:ext>
    </p:extLst>
  </p:cSld>
  <p:clrMapOvr>
    <a:masterClrMapping/>
  </p:clrMapOvr>
  <p:transition spd="med"/>
  <p:extLst>
    <p:ext uri="{DCECCB84-F9BA-43D5-87BE-67443E8EF086}">
      <p15:sldGuideLst xmlns:p15="http://schemas.microsoft.com/office/powerpoint/2012/main">
        <p15:guide id="1" orient="horz" pos="1033">
          <p15:clr>
            <a:srgbClr val="FBAE40"/>
          </p15:clr>
        </p15:guide>
        <p15:guide id="2" orient="horz" pos="2938">
          <p15:clr>
            <a:srgbClr val="FBAE40"/>
          </p15:clr>
        </p15:guide>
        <p15:guide id="3" pos="269">
          <p15:clr>
            <a:srgbClr val="FBAE40"/>
          </p15:clr>
        </p15:guide>
        <p15:guide id="4" pos="5499">
          <p15:clr>
            <a:srgbClr val="FBAE40"/>
          </p15:clr>
        </p15:guide>
        <p15:guide id="5" pos="28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6900794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AFBD-8268-6E4E-B726-58CFB16052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2F82312-3184-8349-A074-E375B37B5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FC512A5-A4BF-F04E-9728-A4BCE2E07F3C}"/>
              </a:ext>
            </a:extLst>
          </p:cNvPr>
          <p:cNvSpPr>
            <a:spLocks noGrp="1"/>
          </p:cNvSpPr>
          <p:nvPr>
            <p:ph type="dt" sz="half" idx="10"/>
          </p:nvPr>
        </p:nvSpPr>
        <p:spPr/>
        <p:txBody>
          <a:bodyPr/>
          <a:lstStyle/>
          <a:p>
            <a:fld id="{16D56AAA-2B22-9448-A19B-5118FC26E10B}" type="datetimeFigureOut">
              <a:rPr lang="en-US" smtClean="0"/>
              <a:t>10/4/2024</a:t>
            </a:fld>
            <a:endParaRPr lang="en-US"/>
          </a:p>
        </p:txBody>
      </p:sp>
      <p:sp>
        <p:nvSpPr>
          <p:cNvPr id="5" name="Footer Placeholder 4">
            <a:extLst>
              <a:ext uri="{FF2B5EF4-FFF2-40B4-BE49-F238E27FC236}">
                <a16:creationId xmlns:a16="http://schemas.microsoft.com/office/drawing/2014/main" id="{5F01ACDA-90AD-DF4E-B1C9-3175F6A31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C3B2B-4BD8-8B4A-A487-317A72600304}"/>
              </a:ext>
            </a:extLst>
          </p:cNvPr>
          <p:cNvSpPr>
            <a:spLocks noGrp="1"/>
          </p:cNvSpPr>
          <p:nvPr>
            <p:ph type="sldNum" sz="quarter" idx="12"/>
          </p:nvPr>
        </p:nvSpPr>
        <p:spPr/>
        <p:txBody>
          <a:bodyPr/>
          <a:lstStyle/>
          <a:p>
            <a:fld id="{BC1FC613-4EEB-CC4B-B0A4-9C18D7586DEA}" type="slidenum">
              <a:rPr lang="en-US" smtClean="0"/>
              <a:t>‹#›</a:t>
            </a:fld>
            <a:endParaRPr lang="en-US"/>
          </a:p>
        </p:txBody>
      </p:sp>
    </p:spTree>
    <p:extLst>
      <p:ext uri="{BB962C8B-B14F-4D97-AF65-F5344CB8AC3E}">
        <p14:creationId xmlns:p14="http://schemas.microsoft.com/office/powerpoint/2010/main" val="385556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6074C878-35E6-4631-95D1-AE66D6398682}" type="datetime2">
              <a:rPr lang="en-US" smtClean="0"/>
              <a:t>Friday, October 4, 2024</a:t>
            </a:fld>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0" name="TextBox 9">
            <a:extLst>
              <a:ext uri="{FF2B5EF4-FFF2-40B4-BE49-F238E27FC236}">
                <a16:creationId xmlns:a16="http://schemas.microsoft.com/office/drawing/2014/main" id="{175A7BBE-17FB-4B75-B79B-F6834CE3706C}"/>
              </a:ext>
            </a:extLst>
          </p:cNvPr>
          <p:cNvSpPr txBox="1"/>
          <p:nvPr userDrawn="1"/>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
        <p:nvSpPr>
          <p:cNvPr id="18" name="TextBox 17">
            <a:extLst>
              <a:ext uri="{FF2B5EF4-FFF2-40B4-BE49-F238E27FC236}">
                <a16:creationId xmlns:a16="http://schemas.microsoft.com/office/drawing/2014/main" id="{6A165409-AACC-4605-8892-1A883468FD7E}"/>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a:extLst>
              <a:ext uri="{FF2B5EF4-FFF2-40B4-BE49-F238E27FC236}">
                <a16:creationId xmlns:a16="http://schemas.microsoft.com/office/drawing/2014/main" id="{AB0147B5-7C98-4E5D-8901-C96CE8A29E2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153884" y="5376231"/>
            <a:ext cx="1884233" cy="498015"/>
          </a:xfrm>
          <a:prstGeom prst="rect">
            <a:avLst/>
          </a:prstGeom>
        </p:spPr>
      </p:pic>
    </p:spTree>
    <p:extLst>
      <p:ext uri="{BB962C8B-B14F-4D97-AF65-F5344CB8AC3E}">
        <p14:creationId xmlns:p14="http://schemas.microsoft.com/office/powerpoint/2010/main" val="4143053903"/>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8" name="Footer Placeholder 6">
            <a:extLst>
              <a:ext uri="{FF2B5EF4-FFF2-40B4-BE49-F238E27FC236}">
                <a16:creationId xmlns:a16="http://schemas.microsoft.com/office/drawing/2014/main" id="{FC8AB6A1-27E9-4726-8EED-1379C2B79DD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0" name="Slide Number Placeholder 9">
            <a:extLst>
              <a:ext uri="{FF2B5EF4-FFF2-40B4-BE49-F238E27FC236}">
                <a16:creationId xmlns:a16="http://schemas.microsoft.com/office/drawing/2014/main" id="{99EB2F96-A524-4376-ABC5-3FEBABEBAAB8}"/>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Tree>
    <p:extLst>
      <p:ext uri="{BB962C8B-B14F-4D97-AF65-F5344CB8AC3E}">
        <p14:creationId xmlns:p14="http://schemas.microsoft.com/office/powerpoint/2010/main" val="1385746738"/>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Agenda Option 5">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67B93-5503-49C7-ADB5-EF3AECD1A8D5}"/>
              </a:ext>
            </a:extLst>
          </p:cNvPr>
          <p:cNvSpPr>
            <a:spLocks noGrp="1"/>
          </p:cNvSpPr>
          <p:nvPr>
            <p:ph type="body" sz="quarter" idx="10"/>
          </p:nvPr>
        </p:nvSpPr>
        <p:spPr>
          <a:xfrm>
            <a:off x="381003" y="377805"/>
            <a:ext cx="11421740" cy="1565295"/>
          </a:xfrm>
        </p:spPr>
        <p:txBody>
          <a:bodyPr tIns="0" bIns="0" anchor="t">
            <a:normAutofit/>
          </a:bodyPr>
          <a:lstStyle>
            <a:lvl1pPr>
              <a:lnSpc>
                <a:spcPct val="80000"/>
              </a:lnSpc>
              <a:defRPr sz="6000" cap="none">
                <a:solidFill>
                  <a:schemeClr val="tx1"/>
                </a:solidFill>
              </a:defRPr>
            </a:lvl1pPr>
            <a:lvl2pPr>
              <a:defRPr sz="6000"/>
            </a:lvl2pPr>
            <a:lvl3pPr>
              <a:defRPr sz="6000"/>
            </a:lvl3pPr>
            <a:lvl4pPr>
              <a:defRPr sz="6000"/>
            </a:lvl4pPr>
            <a:lvl5pPr>
              <a:defRPr sz="6000"/>
            </a:lvl5pPr>
          </a:lstStyle>
          <a:p>
            <a:pPr lvl="0"/>
            <a:r>
              <a:rPr lang="en-US"/>
              <a:t>Click to edit Master text styles</a:t>
            </a:r>
          </a:p>
        </p:txBody>
      </p:sp>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97512" y="434601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57730" y="434601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317948" y="434601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78166" y="434601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434601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97512" y="236308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57730" y="236308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317948" y="236308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78166" y="236308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236308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97512" y="315947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61856" y="314370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317946" y="316263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82290" y="314686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314502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89257" y="514240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53601" y="512663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09691" y="514556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74035" y="512979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512795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7" name="Footer Placeholder 6">
            <a:extLst>
              <a:ext uri="{FF2B5EF4-FFF2-40B4-BE49-F238E27FC236}">
                <a16:creationId xmlns:a16="http://schemas.microsoft.com/office/drawing/2014/main" id="{DF893CCF-7E5D-47A2-BEAA-290732009D8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29F35-82A7-4CD0-B264-4B8953C83B45}"/>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591697647"/>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One Column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85725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j-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80975" indent="-180975">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Footer Placeholder 6">
            <a:extLst>
              <a:ext uri="{FF2B5EF4-FFF2-40B4-BE49-F238E27FC236}">
                <a16:creationId xmlns:a16="http://schemas.microsoft.com/office/drawing/2014/main" id="{2D7B9C33-7860-4A78-8365-326155D0DC4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8" name="Slide Number Placeholder 9">
            <a:extLst>
              <a:ext uri="{FF2B5EF4-FFF2-40B4-BE49-F238E27FC236}">
                <a16:creationId xmlns:a16="http://schemas.microsoft.com/office/drawing/2014/main" id="{75CA6DF9-3D47-44A0-9AE6-EE81F577848A}"/>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F8D1DF11-64D7-450B-92C0-FFBB3964A60E}"/>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132910641"/>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1986EA-B600-4DE9-873A-47A5273447BD}"/>
              </a:ext>
            </a:extLst>
          </p:cNvPr>
          <p:cNvSpPr>
            <a:spLocks noGrp="1"/>
          </p:cNvSpPr>
          <p:nvPr>
            <p:ph type="body" sz="quarter" idx="10"/>
          </p:nvPr>
        </p:nvSpPr>
        <p:spPr>
          <a:xfrm>
            <a:off x="381000" y="1943100"/>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6" name="Text Placeholder 3">
            <a:extLst>
              <a:ext uri="{FF2B5EF4-FFF2-40B4-BE49-F238E27FC236}">
                <a16:creationId xmlns:a16="http://schemas.microsoft.com/office/drawing/2014/main" id="{4538F56B-ECAD-430D-86B3-CA43CA930B13}"/>
              </a:ext>
            </a:extLst>
          </p:cNvPr>
          <p:cNvSpPr>
            <a:spLocks noGrp="1"/>
          </p:cNvSpPr>
          <p:nvPr>
            <p:ph type="body" sz="quarter" idx="64"/>
          </p:nvPr>
        </p:nvSpPr>
        <p:spPr>
          <a:xfrm>
            <a:off x="6411000" y="1945849"/>
            <a:ext cx="5400000" cy="4284279"/>
          </a:xfrm>
          <a:prstGeom prst="rect">
            <a:avLst/>
          </a:prstGeom>
        </p:spPr>
        <p:txBody>
          <a:bodyPr/>
          <a:lstStyle>
            <a:lvl1pPr>
              <a:lnSpc>
                <a:spcPct val="100000"/>
              </a:lnSpc>
              <a:spcBef>
                <a:spcPts val="1200"/>
              </a:spcBef>
              <a:spcAft>
                <a:spcPts val="1200"/>
              </a:spcAft>
              <a:defRPr kumimoji="0" lang="en-US" sz="2800" b="1" i="0" u="none" strike="noStrike" kern="1200" cap="none" spc="0" normalizeH="0" baseline="0" dirty="0" smtClean="0">
                <a:ln>
                  <a:noFill/>
                </a:ln>
                <a:solidFill>
                  <a:schemeClr val="accent1"/>
                </a:solidFill>
                <a:effectLst/>
                <a:uLnTx/>
                <a:uFillTx/>
                <a:latin typeface="+mn-lt"/>
                <a:ea typeface="+mn-ea"/>
                <a:cs typeface="+mn-cs"/>
              </a:defRPr>
            </a:lvl1pPr>
            <a:lvl2pPr>
              <a:lnSpc>
                <a:spcPct val="100000"/>
              </a:lnSpc>
              <a:spcBef>
                <a:spcPts val="1200"/>
              </a:spcBef>
              <a:spcAft>
                <a:spcPts val="1200"/>
              </a:spcAft>
              <a:defRPr kumimoji="0" lang="en-US" sz="2200" b="0" i="0" u="none" strike="noStrike" kern="1200" cap="none" spc="0" normalizeH="0" baseline="0" dirty="0" smtClean="0">
                <a:ln>
                  <a:noFill/>
                </a:ln>
                <a:solidFill>
                  <a:sysClr val="windowText" lastClr="000000"/>
                </a:solidFill>
                <a:effectLst/>
                <a:uLnTx/>
                <a:uFillTx/>
                <a:latin typeface="+mn-lt"/>
                <a:ea typeface="+mn-ea"/>
                <a:cs typeface="+mn-cs"/>
              </a:defRPr>
            </a:lvl2pPr>
            <a:lvl3pPr marL="177800" indent="-177800">
              <a:lnSpc>
                <a:spcPct val="100000"/>
              </a:lnSpc>
              <a:spcBef>
                <a:spcPts val="1200"/>
              </a:spcBef>
              <a:spcAft>
                <a:spcPts val="1200"/>
              </a:spcAft>
              <a:buFont typeface="Arial" panose="020B0604020202020204" pitchFamily="34" charset="0"/>
              <a:buChar char="•"/>
              <a:defRPr kumimoji="0" lang="en-US" sz="1800" b="0" i="0" u="none" strike="noStrike" kern="1200" cap="none" spc="0" normalizeH="0" baseline="0" dirty="0" smtClean="0">
                <a:ln>
                  <a:noFill/>
                </a:ln>
                <a:solidFill>
                  <a:sysClr val="windowText" lastClr="000000"/>
                </a:solidFill>
                <a:effectLst/>
                <a:uLnTx/>
                <a:uFillTx/>
                <a:latin typeface="+mn-lt"/>
                <a:ea typeface="+mn-ea"/>
                <a:cs typeface="+mn-cs"/>
              </a:defRPr>
            </a:lvl3pPr>
            <a:lvl4pPr>
              <a:defRPr kumimoji="0" lang="en-US" sz="1800" b="0" i="0" u="none" strike="noStrike" kern="1200" cap="none" spc="0" normalizeH="0" baseline="0" dirty="0" smtClean="0">
                <a:ln>
                  <a:noFill/>
                </a:ln>
                <a:solidFill>
                  <a:sysClr val="windowText" lastClr="000000"/>
                </a:solidFill>
                <a:effectLst/>
                <a:uLnTx/>
                <a:uFillTx/>
                <a:latin typeface="Graphik"/>
                <a:ea typeface="+mn-ea"/>
                <a:cs typeface="+mn-cs"/>
              </a:defRPr>
            </a:lvl4pPr>
            <a:lvl5pPr>
              <a:defRPr kumimoji="0" lang="en-GB" sz="1800" b="0" i="0" u="none" strike="noStrike" kern="1200" cap="none" spc="0" normalizeH="0" baseline="0" dirty="0">
                <a:ln>
                  <a:noFill/>
                </a:ln>
                <a:solidFill>
                  <a:sysClr val="windowText" lastClr="000000"/>
                </a:solidFill>
                <a:effectLst/>
                <a:uLnTx/>
                <a:uFillTx/>
                <a:latin typeface="Graphik"/>
                <a:ea typeface="+mn-ea"/>
                <a:cs typeface="+mn-cs"/>
              </a:defRPr>
            </a:lvl5pPr>
          </a:lstStyle>
          <a:p>
            <a:pPr lvl="0"/>
            <a:r>
              <a:rPr lang="en-US"/>
              <a:t>Click to edit Master text styles</a:t>
            </a:r>
          </a:p>
          <a:p>
            <a:pPr lvl="1"/>
            <a:r>
              <a:rPr lang="en-US"/>
              <a:t>Second level</a:t>
            </a:r>
          </a:p>
          <a:p>
            <a:pPr lvl="2"/>
            <a:r>
              <a:rPr lang="en-US"/>
              <a:t>Third level</a:t>
            </a:r>
          </a:p>
        </p:txBody>
      </p:sp>
      <p:sp>
        <p:nvSpPr>
          <p:cNvPr id="10" name="Footer Placeholder 6">
            <a:extLst>
              <a:ext uri="{FF2B5EF4-FFF2-40B4-BE49-F238E27FC236}">
                <a16:creationId xmlns:a16="http://schemas.microsoft.com/office/drawing/2014/main" id="{03EC794A-FC92-4AAF-AE86-050FA799F512}"/>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1" name="Slide Number Placeholder 9">
            <a:extLst>
              <a:ext uri="{FF2B5EF4-FFF2-40B4-BE49-F238E27FC236}">
                <a16:creationId xmlns:a16="http://schemas.microsoft.com/office/drawing/2014/main" id="{31586DA7-028B-46B2-8DE5-CD490E3A728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DCAD60B4-85E8-4266-A468-73C7C71B2C64}"/>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838034199"/>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ullets Option 3">
    <p:spTree>
      <p:nvGrpSpPr>
        <p:cNvPr id="1" name=""/>
        <p:cNvGrpSpPr/>
        <p:nvPr/>
      </p:nvGrpSpPr>
      <p:grpSpPr>
        <a:xfrm>
          <a:off x="0" y="0"/>
          <a:ext cx="0" cy="0"/>
          <a:chOff x="0" y="0"/>
          <a:chExt cx="0" cy="0"/>
        </a:xfrm>
      </p:grpSpPr>
      <p:sp>
        <p:nvSpPr>
          <p:cNvPr id="17" name="Text Placeholder 25">
            <a:extLst>
              <a:ext uri="{FF2B5EF4-FFF2-40B4-BE49-F238E27FC236}">
                <a16:creationId xmlns:a16="http://schemas.microsoft.com/office/drawing/2014/main" id="{442A75EB-71CE-4543-ADEB-9A7264CF8BF0}"/>
              </a:ext>
            </a:extLst>
          </p:cNvPr>
          <p:cNvSpPr>
            <a:spLocks noGrp="1"/>
          </p:cNvSpPr>
          <p:nvPr>
            <p:ph type="body" sz="quarter" idx="21" hasCustomPrompt="1"/>
          </p:nvPr>
        </p:nvSpPr>
        <p:spPr>
          <a:xfrm>
            <a:off x="1003807"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8" name="Text Placeholder 25">
            <a:extLst>
              <a:ext uri="{FF2B5EF4-FFF2-40B4-BE49-F238E27FC236}">
                <a16:creationId xmlns:a16="http://schemas.microsoft.com/office/drawing/2014/main" id="{BCD1C719-53DB-4DE0-999D-A83E05EEDF81}"/>
              </a:ext>
            </a:extLst>
          </p:cNvPr>
          <p:cNvSpPr>
            <a:spLocks noGrp="1"/>
          </p:cNvSpPr>
          <p:nvPr>
            <p:ph type="body" sz="quarter" idx="27" hasCustomPrompt="1"/>
          </p:nvPr>
        </p:nvSpPr>
        <p:spPr>
          <a:xfrm>
            <a:off x="3746803"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19" name="Text Placeholder 25">
            <a:extLst>
              <a:ext uri="{FF2B5EF4-FFF2-40B4-BE49-F238E27FC236}">
                <a16:creationId xmlns:a16="http://schemas.microsoft.com/office/drawing/2014/main" id="{933372D4-A8C3-4A0E-8BC4-35430C7D44C9}"/>
              </a:ext>
            </a:extLst>
          </p:cNvPr>
          <p:cNvSpPr>
            <a:spLocks noGrp="1"/>
          </p:cNvSpPr>
          <p:nvPr>
            <p:ph type="body" sz="quarter" idx="28" hasCustomPrompt="1"/>
          </p:nvPr>
        </p:nvSpPr>
        <p:spPr>
          <a:xfrm>
            <a:off x="6600432"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0" name="Text Placeholder 25">
            <a:extLst>
              <a:ext uri="{FF2B5EF4-FFF2-40B4-BE49-F238E27FC236}">
                <a16:creationId xmlns:a16="http://schemas.microsoft.com/office/drawing/2014/main" id="{12AE7316-6AEE-48C3-B262-F48CA4EEC2F6}"/>
              </a:ext>
            </a:extLst>
          </p:cNvPr>
          <p:cNvSpPr>
            <a:spLocks noGrp="1"/>
          </p:cNvSpPr>
          <p:nvPr>
            <p:ph type="body" sz="quarter" idx="29" hasCustomPrompt="1"/>
          </p:nvPr>
        </p:nvSpPr>
        <p:spPr>
          <a:xfrm>
            <a:off x="9343428" y="4699746"/>
            <a:ext cx="2467571" cy="1571520"/>
          </a:xfrm>
        </p:spPr>
        <p:txBody>
          <a:bodyPr>
            <a:normAutofit/>
          </a:bodyPr>
          <a:lstStyle>
            <a:lvl1pPr>
              <a:lnSpc>
                <a:spcPct val="100000"/>
              </a:lnSpc>
              <a:defRPr sz="1400" b="0" cap="none">
                <a:latin typeface="+mn-lt"/>
              </a:defRPr>
            </a:lvl1pPr>
          </a:lstStyle>
          <a:p>
            <a:r>
              <a:rPr lang="en-GB" sz="1400">
                <a:latin typeface="Graphik" panose="020B0503030202060203" pitchFamily="34" charset="77"/>
              </a:rPr>
              <a:t>Insert text here max</a:t>
            </a:r>
            <a:br>
              <a:rPr lang="en-GB" sz="1400">
                <a:latin typeface="Graphik" panose="020B0503030202060203" pitchFamily="34" charset="77"/>
              </a:rPr>
            </a:br>
            <a:r>
              <a:rPr lang="en-GB" sz="1400">
                <a:latin typeface="Graphik" panose="020B0503030202060203" pitchFamily="34" charset="77"/>
              </a:rPr>
              <a:t>lines to the bottom of this text box, min 14 </a:t>
            </a:r>
            <a:r>
              <a:rPr lang="en-GB" sz="1400" err="1">
                <a:latin typeface="Graphik" panose="020B0503030202060203" pitchFamily="34" charset="77"/>
              </a:rPr>
              <a:t>pt</a:t>
            </a:r>
            <a:r>
              <a:rPr lang="en-GB" sz="1400">
                <a:latin typeface="Graphik" panose="020B0503030202060203" pitchFamily="34" charset="77"/>
              </a:rPr>
              <a:t> with paragraph spacing 1.0</a:t>
            </a:r>
          </a:p>
        </p:txBody>
      </p:sp>
      <p:sp>
        <p:nvSpPr>
          <p:cNvPr id="23" name="Footer Placeholder 6">
            <a:extLst>
              <a:ext uri="{FF2B5EF4-FFF2-40B4-BE49-F238E27FC236}">
                <a16:creationId xmlns:a16="http://schemas.microsoft.com/office/drawing/2014/main" id="{309F3C08-340B-4262-BE8D-7E0EC29922EC}"/>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4" name="Slide Number Placeholder 9">
            <a:extLst>
              <a:ext uri="{FF2B5EF4-FFF2-40B4-BE49-F238E27FC236}">
                <a16:creationId xmlns:a16="http://schemas.microsoft.com/office/drawing/2014/main" id="{D8EB1850-1114-408C-A2E4-09622ECAB10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25" name="Title 1">
            <a:extLst>
              <a:ext uri="{FF2B5EF4-FFF2-40B4-BE49-F238E27FC236}">
                <a16:creationId xmlns:a16="http://schemas.microsoft.com/office/drawing/2014/main" id="{3F77B05F-F630-4362-9489-073AAEA27D27}"/>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30" name="Text Placeholder 4">
            <a:extLst>
              <a:ext uri="{FF2B5EF4-FFF2-40B4-BE49-F238E27FC236}">
                <a16:creationId xmlns:a16="http://schemas.microsoft.com/office/drawing/2014/main" id="{D1F1FA6F-6B29-4B4E-AC66-C4BE76E3CE71}"/>
              </a:ext>
            </a:extLst>
          </p:cNvPr>
          <p:cNvSpPr>
            <a:spLocks noGrp="1"/>
          </p:cNvSpPr>
          <p:nvPr>
            <p:ph type="body" sz="quarter" idx="33" hasCustomPrompt="1"/>
          </p:nvPr>
        </p:nvSpPr>
        <p:spPr>
          <a:xfrm>
            <a:off x="663693"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
        <p:nvSpPr>
          <p:cNvPr id="31" name="Text Placeholder 4">
            <a:extLst>
              <a:ext uri="{FF2B5EF4-FFF2-40B4-BE49-F238E27FC236}">
                <a16:creationId xmlns:a16="http://schemas.microsoft.com/office/drawing/2014/main" id="{E4CAE9FD-CC6F-4B12-A12B-D279A44AE39D}"/>
              </a:ext>
            </a:extLst>
          </p:cNvPr>
          <p:cNvSpPr>
            <a:spLocks noGrp="1"/>
          </p:cNvSpPr>
          <p:nvPr>
            <p:ph type="body" sz="quarter" idx="34" hasCustomPrompt="1"/>
          </p:nvPr>
        </p:nvSpPr>
        <p:spPr>
          <a:xfrm>
            <a:off x="6288001" y="1851079"/>
            <a:ext cx="5179384" cy="537448"/>
          </a:xfrm>
        </p:spPr>
        <p:txBody>
          <a:bodyPr tIns="0" bIns="0" anchor="t">
            <a:normAutofit/>
          </a:bodyPr>
          <a:lstStyle>
            <a:lvl1pPr algn="ctr">
              <a:lnSpc>
                <a:spcPct val="90000"/>
              </a:lnSpc>
              <a:spcBef>
                <a:spcPts val="0"/>
              </a:spcBef>
              <a:defRPr sz="2200" b="1" i="0" cap="none">
                <a:solidFill>
                  <a:schemeClr val="tx1"/>
                </a:solidFill>
                <a:latin typeface="+mj-lt"/>
              </a:defRPr>
            </a:lvl1pPr>
            <a:lvl2pPr>
              <a:defRPr b="1" i="0">
                <a:solidFill>
                  <a:schemeClr val="accent1"/>
                </a:solidFill>
                <a:latin typeface="Graphik" panose="020B0503030202060203" pitchFamily="34" charset="77"/>
              </a:defRPr>
            </a:lvl2pPr>
            <a:lvl3pPr>
              <a:defRPr b="1" i="0">
                <a:solidFill>
                  <a:schemeClr val="accent1"/>
                </a:solidFill>
                <a:latin typeface="Graphik" panose="020B0503030202060203" pitchFamily="34" charset="77"/>
              </a:defRPr>
            </a:lvl3pPr>
            <a:lvl4pPr>
              <a:defRPr b="1" i="0">
                <a:solidFill>
                  <a:schemeClr val="accent1"/>
                </a:solidFill>
                <a:latin typeface="Graphik" panose="020B0503030202060203" pitchFamily="34" charset="77"/>
              </a:defRPr>
            </a:lvl4pPr>
            <a:lvl5pPr>
              <a:defRPr b="1" i="0">
                <a:solidFill>
                  <a:schemeClr val="accent1"/>
                </a:solidFill>
                <a:latin typeface="Graphik" panose="020B0503030202060203" pitchFamily="34" charset="77"/>
              </a:defRPr>
            </a:lvl5pPr>
          </a:lstStyle>
          <a:p>
            <a:pPr lvl="0"/>
            <a:r>
              <a:rPr lang="en-US"/>
              <a:t>Heading 22pt min 16pt</a:t>
            </a:r>
          </a:p>
        </p:txBody>
      </p:sp>
    </p:spTree>
    <p:extLst>
      <p:ext uri="{BB962C8B-B14F-4D97-AF65-F5344CB8AC3E}">
        <p14:creationId xmlns:p14="http://schemas.microsoft.com/office/powerpoint/2010/main" val="1074465457"/>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ullets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928174"/>
            <a:ext cx="12191998" cy="440527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 name="Text Placeholder 41">
            <a:extLst>
              <a:ext uri="{FF2B5EF4-FFF2-40B4-BE49-F238E27FC236}">
                <a16:creationId xmlns:a16="http://schemas.microsoft.com/office/drawing/2014/main" id="{812566C2-550C-428D-9F25-97BA6ACC6D85}"/>
              </a:ext>
            </a:extLst>
          </p:cNvPr>
          <p:cNvSpPr>
            <a:spLocks noGrp="1"/>
          </p:cNvSpPr>
          <p:nvPr>
            <p:ph type="body" sz="quarter" idx="23" hasCustomPrompt="1"/>
          </p:nvPr>
        </p:nvSpPr>
        <p:spPr>
          <a:xfrm>
            <a:off x="14802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
        <p:nvSpPr>
          <p:cNvPr id="22" name="Text Placeholder 41">
            <a:extLst>
              <a:ext uri="{FF2B5EF4-FFF2-40B4-BE49-F238E27FC236}">
                <a16:creationId xmlns:a16="http://schemas.microsoft.com/office/drawing/2014/main" id="{50056D35-DC61-4D0F-B0C2-B062F0DD56A4}"/>
              </a:ext>
            </a:extLst>
          </p:cNvPr>
          <p:cNvSpPr>
            <a:spLocks noGrp="1"/>
          </p:cNvSpPr>
          <p:nvPr>
            <p:ph type="body" sz="quarter" idx="24" hasCustomPrompt="1"/>
          </p:nvPr>
        </p:nvSpPr>
        <p:spPr>
          <a:xfrm>
            <a:off x="4445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3" name="Text Placeholder 41">
            <a:extLst>
              <a:ext uri="{FF2B5EF4-FFF2-40B4-BE49-F238E27FC236}">
                <a16:creationId xmlns:a16="http://schemas.microsoft.com/office/drawing/2014/main" id="{4F54E055-BFC8-4967-AD47-F082AF139F1D}"/>
              </a:ext>
            </a:extLst>
          </p:cNvPr>
          <p:cNvSpPr>
            <a:spLocks noGrp="1"/>
          </p:cNvSpPr>
          <p:nvPr>
            <p:ph type="body" sz="quarter" idx="25" hasCustomPrompt="1"/>
          </p:nvPr>
        </p:nvSpPr>
        <p:spPr>
          <a:xfrm>
            <a:off x="14802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4" name="Text Placeholder 41">
            <a:extLst>
              <a:ext uri="{FF2B5EF4-FFF2-40B4-BE49-F238E27FC236}">
                <a16:creationId xmlns:a16="http://schemas.microsoft.com/office/drawing/2014/main" id="{17A9C8F1-2B45-4232-AB93-26450C462582}"/>
              </a:ext>
            </a:extLst>
          </p:cNvPr>
          <p:cNvSpPr>
            <a:spLocks noGrp="1"/>
          </p:cNvSpPr>
          <p:nvPr>
            <p:ph type="body" sz="quarter" idx="26" hasCustomPrompt="1"/>
          </p:nvPr>
        </p:nvSpPr>
        <p:spPr>
          <a:xfrm>
            <a:off x="4445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5" name="Text Placeholder 41">
            <a:extLst>
              <a:ext uri="{FF2B5EF4-FFF2-40B4-BE49-F238E27FC236}">
                <a16:creationId xmlns:a16="http://schemas.microsoft.com/office/drawing/2014/main" id="{D7F2FA40-8443-415A-BCEC-57907AD7C3D2}"/>
              </a:ext>
            </a:extLst>
          </p:cNvPr>
          <p:cNvSpPr>
            <a:spLocks noGrp="1"/>
          </p:cNvSpPr>
          <p:nvPr>
            <p:ph type="body" sz="quarter" idx="27" hasCustomPrompt="1"/>
          </p:nvPr>
        </p:nvSpPr>
        <p:spPr>
          <a:xfrm>
            <a:off x="14802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26" name="Text Placeholder 41">
            <a:extLst>
              <a:ext uri="{FF2B5EF4-FFF2-40B4-BE49-F238E27FC236}">
                <a16:creationId xmlns:a16="http://schemas.microsoft.com/office/drawing/2014/main" id="{4DFB22B2-7DED-4F30-9EEB-FB3AE9BC7459}"/>
              </a:ext>
            </a:extLst>
          </p:cNvPr>
          <p:cNvSpPr>
            <a:spLocks noGrp="1"/>
          </p:cNvSpPr>
          <p:nvPr>
            <p:ph type="body" sz="quarter" idx="28" hasCustomPrompt="1"/>
          </p:nvPr>
        </p:nvSpPr>
        <p:spPr>
          <a:xfrm>
            <a:off x="4445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3" name="Text Placeholder 41">
            <a:extLst>
              <a:ext uri="{FF2B5EF4-FFF2-40B4-BE49-F238E27FC236}">
                <a16:creationId xmlns:a16="http://schemas.microsoft.com/office/drawing/2014/main" id="{80618C3C-6BED-4F24-8BC3-0BA6574D0AA9}"/>
              </a:ext>
            </a:extLst>
          </p:cNvPr>
          <p:cNvSpPr>
            <a:spLocks noGrp="1"/>
          </p:cNvSpPr>
          <p:nvPr>
            <p:ph type="body" sz="quarter" idx="29" hasCustomPrompt="1"/>
          </p:nvPr>
        </p:nvSpPr>
        <p:spPr>
          <a:xfrm>
            <a:off x="7131715" y="2410216"/>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4" name="Text Placeholder 41">
            <a:extLst>
              <a:ext uri="{FF2B5EF4-FFF2-40B4-BE49-F238E27FC236}">
                <a16:creationId xmlns:a16="http://schemas.microsoft.com/office/drawing/2014/main" id="{18039CC1-2EA8-4C41-979B-4D20FB6809F8}"/>
              </a:ext>
            </a:extLst>
          </p:cNvPr>
          <p:cNvSpPr>
            <a:spLocks noGrp="1"/>
          </p:cNvSpPr>
          <p:nvPr>
            <p:ph type="body" sz="quarter" idx="30" hasCustomPrompt="1"/>
          </p:nvPr>
        </p:nvSpPr>
        <p:spPr>
          <a:xfrm>
            <a:off x="6096000" y="2410216"/>
            <a:ext cx="839889"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5" name="Text Placeholder 41">
            <a:extLst>
              <a:ext uri="{FF2B5EF4-FFF2-40B4-BE49-F238E27FC236}">
                <a16:creationId xmlns:a16="http://schemas.microsoft.com/office/drawing/2014/main" id="{5A1FF5E6-3D7C-4087-AFF1-48A99E04CE23}"/>
              </a:ext>
            </a:extLst>
          </p:cNvPr>
          <p:cNvSpPr>
            <a:spLocks noGrp="1"/>
          </p:cNvSpPr>
          <p:nvPr>
            <p:ph type="body" sz="quarter" idx="31" hasCustomPrompt="1"/>
          </p:nvPr>
        </p:nvSpPr>
        <p:spPr>
          <a:xfrm>
            <a:off x="7131715" y="3635687"/>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6" name="Text Placeholder 41">
            <a:extLst>
              <a:ext uri="{FF2B5EF4-FFF2-40B4-BE49-F238E27FC236}">
                <a16:creationId xmlns:a16="http://schemas.microsoft.com/office/drawing/2014/main" id="{BB2C9A29-68E9-4B62-8688-F3255D0DC6FC}"/>
              </a:ext>
            </a:extLst>
          </p:cNvPr>
          <p:cNvSpPr>
            <a:spLocks noGrp="1"/>
          </p:cNvSpPr>
          <p:nvPr>
            <p:ph type="body" sz="quarter" idx="32" hasCustomPrompt="1"/>
          </p:nvPr>
        </p:nvSpPr>
        <p:spPr>
          <a:xfrm>
            <a:off x="6096001" y="3635687"/>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37" name="Text Placeholder 41">
            <a:extLst>
              <a:ext uri="{FF2B5EF4-FFF2-40B4-BE49-F238E27FC236}">
                <a16:creationId xmlns:a16="http://schemas.microsoft.com/office/drawing/2014/main" id="{353E4163-5423-4488-93B4-72E261A04E01}"/>
              </a:ext>
            </a:extLst>
          </p:cNvPr>
          <p:cNvSpPr>
            <a:spLocks noGrp="1"/>
          </p:cNvSpPr>
          <p:nvPr>
            <p:ph type="body" sz="quarter" idx="33" hasCustomPrompt="1"/>
          </p:nvPr>
        </p:nvSpPr>
        <p:spPr>
          <a:xfrm>
            <a:off x="7131715" y="4861158"/>
            <a:ext cx="4243162" cy="879766"/>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p>
        </p:txBody>
      </p:sp>
      <p:sp>
        <p:nvSpPr>
          <p:cNvPr id="38" name="Text Placeholder 41">
            <a:extLst>
              <a:ext uri="{FF2B5EF4-FFF2-40B4-BE49-F238E27FC236}">
                <a16:creationId xmlns:a16="http://schemas.microsoft.com/office/drawing/2014/main" id="{EC5DB573-F8E8-4DEA-AEA6-9E4D218638CE}"/>
              </a:ext>
            </a:extLst>
          </p:cNvPr>
          <p:cNvSpPr>
            <a:spLocks noGrp="1"/>
          </p:cNvSpPr>
          <p:nvPr>
            <p:ph type="body" sz="quarter" idx="34" hasCustomPrompt="1"/>
          </p:nvPr>
        </p:nvSpPr>
        <p:spPr>
          <a:xfrm>
            <a:off x="6096001" y="4861158"/>
            <a:ext cx="839888" cy="553998"/>
          </a:xfrm>
          <a:prstGeom prst="rect">
            <a:avLst/>
          </a:prstGeom>
        </p:spPr>
        <p:txBody>
          <a:bodyPr wrap="square" tIns="0" bIns="0">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A822CE51-5843-4191-8C13-33C56088059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3510526391"/>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ullets Option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11BE77C-A095-46CD-A1E6-D35129200CF4}"/>
              </a:ext>
            </a:extLst>
          </p:cNvPr>
          <p:cNvSpPr/>
          <p:nvPr/>
        </p:nvSpPr>
        <p:spPr>
          <a:xfrm>
            <a:off x="1" y="1754996"/>
            <a:ext cx="12191998" cy="457845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8" name="Footer Placeholder 6">
            <a:extLst>
              <a:ext uri="{FF2B5EF4-FFF2-40B4-BE49-F238E27FC236}">
                <a16:creationId xmlns:a16="http://schemas.microsoft.com/office/drawing/2014/main" id="{1409C984-F547-42F7-B88C-526E030405E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28" name="Slide Number Placeholder 9">
            <a:extLst>
              <a:ext uri="{FF2B5EF4-FFF2-40B4-BE49-F238E27FC236}">
                <a16:creationId xmlns:a16="http://schemas.microsoft.com/office/drawing/2014/main" id="{829B10C9-5B15-4D0E-BE03-A02D6DD428A6}"/>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9" name="Title Placeholder 1">
            <a:extLst>
              <a:ext uri="{FF2B5EF4-FFF2-40B4-BE49-F238E27FC236}">
                <a16:creationId xmlns:a16="http://schemas.microsoft.com/office/drawing/2014/main" id="{FFD4091F-4540-47D0-9D89-6BCB0291E505}"/>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2" name="Text Placeholder 41">
            <a:extLst>
              <a:ext uri="{FF2B5EF4-FFF2-40B4-BE49-F238E27FC236}">
                <a16:creationId xmlns:a16="http://schemas.microsoft.com/office/drawing/2014/main" id="{53346DC2-FD7B-49C4-8AAB-B359175B7BF5}"/>
              </a:ext>
            </a:extLst>
          </p:cNvPr>
          <p:cNvSpPr>
            <a:spLocks noGrp="1"/>
          </p:cNvSpPr>
          <p:nvPr>
            <p:ph type="body" sz="quarter" idx="24" hasCustomPrompt="1"/>
          </p:nvPr>
        </p:nvSpPr>
        <p:spPr>
          <a:xfrm>
            <a:off x="381001"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3" name="Text Placeholder 41">
            <a:extLst>
              <a:ext uri="{FF2B5EF4-FFF2-40B4-BE49-F238E27FC236}">
                <a16:creationId xmlns:a16="http://schemas.microsoft.com/office/drawing/2014/main" id="{AC42A312-9979-4A01-9158-57CD4C8CA33D}"/>
              </a:ext>
            </a:extLst>
          </p:cNvPr>
          <p:cNvSpPr>
            <a:spLocks noGrp="1"/>
          </p:cNvSpPr>
          <p:nvPr>
            <p:ph type="body" sz="quarter" idx="45" hasCustomPrompt="1"/>
          </p:nvPr>
        </p:nvSpPr>
        <p:spPr>
          <a:xfrm>
            <a:off x="381000"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4" name="Text Placeholder 41">
            <a:extLst>
              <a:ext uri="{FF2B5EF4-FFF2-40B4-BE49-F238E27FC236}">
                <a16:creationId xmlns:a16="http://schemas.microsoft.com/office/drawing/2014/main" id="{E6AD4056-7137-4DCF-A115-E508E36FD57C}"/>
              </a:ext>
            </a:extLst>
          </p:cNvPr>
          <p:cNvSpPr>
            <a:spLocks noGrp="1"/>
          </p:cNvSpPr>
          <p:nvPr>
            <p:ph type="body" sz="quarter" idx="46" hasCustomPrompt="1"/>
          </p:nvPr>
        </p:nvSpPr>
        <p:spPr>
          <a:xfrm>
            <a:off x="380999"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5" name="Text Placeholder 41">
            <a:extLst>
              <a:ext uri="{FF2B5EF4-FFF2-40B4-BE49-F238E27FC236}">
                <a16:creationId xmlns:a16="http://schemas.microsoft.com/office/drawing/2014/main" id="{C209F1A0-3F27-4F19-87B3-B17D5D0FF7A5}"/>
              </a:ext>
            </a:extLst>
          </p:cNvPr>
          <p:cNvSpPr>
            <a:spLocks noGrp="1"/>
          </p:cNvSpPr>
          <p:nvPr>
            <p:ph type="body" sz="quarter" idx="47" hasCustomPrompt="1"/>
          </p:nvPr>
        </p:nvSpPr>
        <p:spPr>
          <a:xfrm>
            <a:off x="6103436" y="2104386"/>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6" name="Text Placeholder 41">
            <a:extLst>
              <a:ext uri="{FF2B5EF4-FFF2-40B4-BE49-F238E27FC236}">
                <a16:creationId xmlns:a16="http://schemas.microsoft.com/office/drawing/2014/main" id="{8FD5C041-A388-41EA-ABD7-248D2E8C55D3}"/>
              </a:ext>
            </a:extLst>
          </p:cNvPr>
          <p:cNvSpPr>
            <a:spLocks noGrp="1"/>
          </p:cNvSpPr>
          <p:nvPr>
            <p:ph type="body" sz="quarter" idx="48" hasCustomPrompt="1"/>
          </p:nvPr>
        </p:nvSpPr>
        <p:spPr>
          <a:xfrm>
            <a:off x="6103435" y="3532780"/>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
        <p:nvSpPr>
          <p:cNvPr id="37" name="Text Placeholder 41">
            <a:extLst>
              <a:ext uri="{FF2B5EF4-FFF2-40B4-BE49-F238E27FC236}">
                <a16:creationId xmlns:a16="http://schemas.microsoft.com/office/drawing/2014/main" id="{C81EE5FD-7567-45E7-B11B-1CDE922D19C1}"/>
              </a:ext>
            </a:extLst>
          </p:cNvPr>
          <p:cNvSpPr>
            <a:spLocks noGrp="1"/>
          </p:cNvSpPr>
          <p:nvPr>
            <p:ph type="body" sz="quarter" idx="49" hasCustomPrompt="1"/>
          </p:nvPr>
        </p:nvSpPr>
        <p:spPr>
          <a:xfrm>
            <a:off x="6103434" y="4965814"/>
            <a:ext cx="5400000" cy="1162464"/>
          </a:xfrm>
          <a:prstGeom prst="rect">
            <a:avLst/>
          </a:prstGeom>
        </p:spPr>
        <p:txBody>
          <a:bodyPr wrap="square" tIns="0" bIns="0" anchor="t">
            <a:normAutofit/>
          </a:bodyPr>
          <a:lstStyle>
            <a:lvl1pPr marL="0" marR="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lang="en-US" sz="18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mn-lt"/>
                <a:ea typeface="+mn-ea"/>
                <a:cs typeface="+mn-cs"/>
              </a:defRPr>
            </a:lvl2pPr>
          </a:lstStyle>
          <a:p>
            <a:pPr lvl="0"/>
            <a:r>
              <a:rPr lang="en-US"/>
              <a:t>Click to add subtitle</a:t>
            </a:r>
          </a:p>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da-DK"/>
              <a:t>Lorem ipsum dolor sit amet</a:t>
            </a:r>
            <a:endParaRPr lang="en-US"/>
          </a:p>
          <a:p>
            <a:pPr lvl="0"/>
            <a:endParaRPr lang="en-US"/>
          </a:p>
        </p:txBody>
      </p:sp>
    </p:spTree>
    <p:extLst>
      <p:ext uri="{BB962C8B-B14F-4D97-AF65-F5344CB8AC3E}">
        <p14:creationId xmlns:p14="http://schemas.microsoft.com/office/powerpoint/2010/main" val="1966238725"/>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ullets Option 6">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59EABE65-FD93-400B-BAEB-2365B18C1003}"/>
              </a:ext>
            </a:extLst>
          </p:cNvPr>
          <p:cNvSpPr>
            <a:spLocks noGrp="1"/>
          </p:cNvSpPr>
          <p:nvPr>
            <p:ph type="body" sz="quarter" idx="11" hasCustomPrompt="1"/>
          </p:nvPr>
        </p:nvSpPr>
        <p:spPr>
          <a:xfrm>
            <a:off x="409575"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19" name="Text Placeholder 3">
            <a:extLst>
              <a:ext uri="{FF2B5EF4-FFF2-40B4-BE49-F238E27FC236}">
                <a16:creationId xmlns:a16="http://schemas.microsoft.com/office/drawing/2014/main" id="{047176E6-F8F4-49FC-A12D-CEB5CA6D6075}"/>
              </a:ext>
            </a:extLst>
          </p:cNvPr>
          <p:cNvSpPr>
            <a:spLocks noGrp="1"/>
          </p:cNvSpPr>
          <p:nvPr>
            <p:ph type="body" sz="quarter" idx="12" hasCustomPrompt="1"/>
          </p:nvPr>
        </p:nvSpPr>
        <p:spPr>
          <a:xfrm>
            <a:off x="409575"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0" name="Text Placeholder 3">
            <a:extLst>
              <a:ext uri="{FF2B5EF4-FFF2-40B4-BE49-F238E27FC236}">
                <a16:creationId xmlns:a16="http://schemas.microsoft.com/office/drawing/2014/main" id="{7AF73BDE-319D-4219-A5C1-DEB579218903}"/>
              </a:ext>
            </a:extLst>
          </p:cNvPr>
          <p:cNvSpPr>
            <a:spLocks noGrp="1"/>
          </p:cNvSpPr>
          <p:nvPr>
            <p:ph type="body" sz="quarter" idx="13" hasCustomPrompt="1"/>
          </p:nvPr>
        </p:nvSpPr>
        <p:spPr>
          <a:xfrm>
            <a:off x="4497451"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1" name="Text Placeholder 3">
            <a:extLst>
              <a:ext uri="{FF2B5EF4-FFF2-40B4-BE49-F238E27FC236}">
                <a16:creationId xmlns:a16="http://schemas.microsoft.com/office/drawing/2014/main" id="{60DF4D03-0BE8-4D31-82A4-F39747E4BF98}"/>
              </a:ext>
            </a:extLst>
          </p:cNvPr>
          <p:cNvSpPr>
            <a:spLocks noGrp="1"/>
          </p:cNvSpPr>
          <p:nvPr>
            <p:ph type="body" sz="quarter" idx="14" hasCustomPrompt="1"/>
          </p:nvPr>
        </p:nvSpPr>
        <p:spPr>
          <a:xfrm>
            <a:off x="4497451"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112886E8-E82B-4DDD-A8BC-ECFC852D3930}"/>
              </a:ext>
            </a:extLst>
          </p:cNvPr>
          <p:cNvSpPr>
            <a:spLocks noGrp="1"/>
          </p:cNvSpPr>
          <p:nvPr>
            <p:ph type="body" sz="quarter" idx="15" hasCustomPrompt="1"/>
          </p:nvPr>
        </p:nvSpPr>
        <p:spPr>
          <a:xfrm>
            <a:off x="8585328" y="1467048"/>
            <a:ext cx="3243135" cy="1568380"/>
          </a:xfrm>
        </p:spPr>
        <p:txBody>
          <a:bodyPr anchor="b">
            <a:normAutofit/>
          </a:bodyPr>
          <a:lstStyle>
            <a:lvl1pPr>
              <a:defRPr lang="en-US" sz="3600" b="1" kern="1200" dirty="0" smtClean="0">
                <a:solidFill>
                  <a:srgbClr val="A100FF"/>
                </a:solidFill>
                <a:latin typeface="+mj-lt"/>
                <a:ea typeface="+mn-ea"/>
                <a:cs typeface="+mn-cs"/>
              </a:defRPr>
            </a:lvl1pPr>
          </a:lstStyle>
          <a:p>
            <a:pPr lvl="0"/>
            <a:r>
              <a:rPr lang="en-US"/>
              <a:t>#</a:t>
            </a:r>
          </a:p>
        </p:txBody>
      </p:sp>
      <p:sp>
        <p:nvSpPr>
          <p:cNvPr id="23" name="Text Placeholder 3">
            <a:extLst>
              <a:ext uri="{FF2B5EF4-FFF2-40B4-BE49-F238E27FC236}">
                <a16:creationId xmlns:a16="http://schemas.microsoft.com/office/drawing/2014/main" id="{FB202F5B-10E0-4D04-965B-2D05E3CD180C}"/>
              </a:ext>
            </a:extLst>
          </p:cNvPr>
          <p:cNvSpPr>
            <a:spLocks noGrp="1"/>
          </p:cNvSpPr>
          <p:nvPr>
            <p:ph type="body" sz="quarter" idx="16" hasCustomPrompt="1"/>
          </p:nvPr>
        </p:nvSpPr>
        <p:spPr>
          <a:xfrm>
            <a:off x="8585328" y="3256510"/>
            <a:ext cx="3243135" cy="2159189"/>
          </a:xfrm>
        </p:spPr>
        <p:txBody>
          <a:bodyPr>
            <a:normAutofit/>
          </a:bodyPr>
          <a:lstStyle>
            <a:lvl1pPr>
              <a:lnSpc>
                <a:spcPct val="100000"/>
              </a:lnSpc>
              <a:defRPr sz="1400" b="0" cap="none">
                <a:latin typeface="+mn-lt"/>
              </a:defRPr>
            </a:lvl1pPr>
          </a:lstStyle>
          <a:p>
            <a:pPr lvl="0"/>
            <a:r>
              <a:rPr lang="en-US"/>
              <a:t>Click to edit master text styles</a:t>
            </a:r>
          </a:p>
        </p:txBody>
      </p:sp>
      <p:sp>
        <p:nvSpPr>
          <p:cNvPr id="13" name="Footer Placeholder 6">
            <a:extLst>
              <a:ext uri="{FF2B5EF4-FFF2-40B4-BE49-F238E27FC236}">
                <a16:creationId xmlns:a16="http://schemas.microsoft.com/office/drawing/2014/main" id="{6B25A7F6-703D-4F00-A0EC-1566C7F2D3DB}"/>
              </a:ext>
            </a:extLst>
          </p:cNvPr>
          <p:cNvSpPr>
            <a:spLocks noGrp="1"/>
          </p:cNvSpPr>
          <p:nvPr>
            <p:ph type="ftr" sz="quarter" idx="17"/>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26FD1142-0F2D-45CB-946D-E52751A238A6}"/>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Tree>
    <p:extLst>
      <p:ext uri="{BB962C8B-B14F-4D97-AF65-F5344CB8AC3E}">
        <p14:creationId xmlns:p14="http://schemas.microsoft.com/office/powerpoint/2010/main" val="1882765419"/>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ullets Option 7">
    <p:spTree>
      <p:nvGrpSpPr>
        <p:cNvPr id="1" name=""/>
        <p:cNvGrpSpPr/>
        <p:nvPr/>
      </p:nvGrpSpPr>
      <p:grpSpPr>
        <a:xfrm>
          <a:off x="0" y="0"/>
          <a:ext cx="0" cy="0"/>
          <a:chOff x="0" y="0"/>
          <a:chExt cx="0" cy="0"/>
        </a:xfrm>
      </p:grpSpPr>
      <p:sp>
        <p:nvSpPr>
          <p:cNvPr id="16" name="Text Placeholder 41">
            <a:extLst>
              <a:ext uri="{FF2B5EF4-FFF2-40B4-BE49-F238E27FC236}">
                <a16:creationId xmlns:a16="http://schemas.microsoft.com/office/drawing/2014/main" id="{9DFDC4DC-01F9-4BD6-BF0E-69725B783A06}"/>
              </a:ext>
            </a:extLst>
          </p:cNvPr>
          <p:cNvSpPr>
            <a:spLocks noGrp="1"/>
          </p:cNvSpPr>
          <p:nvPr>
            <p:ph type="body" sz="quarter" idx="25" hasCustomPrompt="1"/>
          </p:nvPr>
        </p:nvSpPr>
        <p:spPr>
          <a:xfrm>
            <a:off x="381000"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7" name="Text Placeholder 41">
            <a:extLst>
              <a:ext uri="{FF2B5EF4-FFF2-40B4-BE49-F238E27FC236}">
                <a16:creationId xmlns:a16="http://schemas.microsoft.com/office/drawing/2014/main" id="{24432DF7-B547-40FF-A825-45A78D2CB852}"/>
              </a:ext>
            </a:extLst>
          </p:cNvPr>
          <p:cNvSpPr>
            <a:spLocks noGrp="1"/>
          </p:cNvSpPr>
          <p:nvPr>
            <p:ph type="body" sz="quarter" idx="24" hasCustomPrompt="1"/>
          </p:nvPr>
        </p:nvSpPr>
        <p:spPr>
          <a:xfrm>
            <a:off x="381000"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8" name="Text Placeholder 41">
            <a:extLst>
              <a:ext uri="{FF2B5EF4-FFF2-40B4-BE49-F238E27FC236}">
                <a16:creationId xmlns:a16="http://schemas.microsoft.com/office/drawing/2014/main" id="{233FEC15-78F4-43A2-A63C-053354C12341}"/>
              </a:ext>
            </a:extLst>
          </p:cNvPr>
          <p:cNvSpPr>
            <a:spLocks noGrp="1"/>
          </p:cNvSpPr>
          <p:nvPr>
            <p:ph type="body" sz="quarter" idx="36" hasCustomPrompt="1"/>
          </p:nvPr>
        </p:nvSpPr>
        <p:spPr>
          <a:xfrm>
            <a:off x="3243456"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19" name="Text Placeholder 41">
            <a:extLst>
              <a:ext uri="{FF2B5EF4-FFF2-40B4-BE49-F238E27FC236}">
                <a16:creationId xmlns:a16="http://schemas.microsoft.com/office/drawing/2014/main" id="{5EA5DC18-5421-48CE-8B85-A27A2B4A5041}"/>
              </a:ext>
            </a:extLst>
          </p:cNvPr>
          <p:cNvSpPr>
            <a:spLocks noGrp="1"/>
          </p:cNvSpPr>
          <p:nvPr>
            <p:ph type="body" sz="quarter" idx="37" hasCustomPrompt="1"/>
          </p:nvPr>
        </p:nvSpPr>
        <p:spPr>
          <a:xfrm>
            <a:off x="3243456"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0" name="Text Placeholder 41">
            <a:extLst>
              <a:ext uri="{FF2B5EF4-FFF2-40B4-BE49-F238E27FC236}">
                <a16:creationId xmlns:a16="http://schemas.microsoft.com/office/drawing/2014/main" id="{B0E58F9C-D684-471B-BFF1-044DDB7AB07F}"/>
              </a:ext>
            </a:extLst>
          </p:cNvPr>
          <p:cNvSpPr>
            <a:spLocks noGrp="1"/>
          </p:cNvSpPr>
          <p:nvPr>
            <p:ph type="body" sz="quarter" idx="38" hasCustomPrompt="1"/>
          </p:nvPr>
        </p:nvSpPr>
        <p:spPr>
          <a:xfrm>
            <a:off x="6105912"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1" name="Text Placeholder 41">
            <a:extLst>
              <a:ext uri="{FF2B5EF4-FFF2-40B4-BE49-F238E27FC236}">
                <a16:creationId xmlns:a16="http://schemas.microsoft.com/office/drawing/2014/main" id="{4FEA6FC0-ADA0-43DC-9D26-5E114F073723}"/>
              </a:ext>
            </a:extLst>
          </p:cNvPr>
          <p:cNvSpPr>
            <a:spLocks noGrp="1"/>
          </p:cNvSpPr>
          <p:nvPr>
            <p:ph type="body" sz="quarter" idx="39" hasCustomPrompt="1"/>
          </p:nvPr>
        </p:nvSpPr>
        <p:spPr>
          <a:xfrm>
            <a:off x="6105912"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22" name="Text Placeholder 41">
            <a:extLst>
              <a:ext uri="{FF2B5EF4-FFF2-40B4-BE49-F238E27FC236}">
                <a16:creationId xmlns:a16="http://schemas.microsoft.com/office/drawing/2014/main" id="{8F8EE1D1-37AE-4F77-B057-69366C5878FE}"/>
              </a:ext>
            </a:extLst>
          </p:cNvPr>
          <p:cNvSpPr>
            <a:spLocks noGrp="1"/>
          </p:cNvSpPr>
          <p:nvPr>
            <p:ph type="body" sz="quarter" idx="40" hasCustomPrompt="1"/>
          </p:nvPr>
        </p:nvSpPr>
        <p:spPr>
          <a:xfrm>
            <a:off x="8968368" y="4068348"/>
            <a:ext cx="2479000" cy="1969520"/>
          </a:xfrm>
          <a:prstGeom prst="rect">
            <a:avLst/>
          </a:prstGeom>
        </p:spPr>
        <p:txBody>
          <a:bodyPr wrap="square" tIns="0" bIns="0">
            <a:normAutofit/>
          </a:bodyPr>
          <a:lstStyle>
            <a:lvl1pPr algn="l">
              <a:lnSpc>
                <a:spcPct val="100000"/>
              </a:lnSpc>
              <a:spcBef>
                <a:spcPts val="0"/>
              </a:spcBef>
              <a:spcAft>
                <a:spcPts val="600"/>
              </a:spcAft>
              <a:defRPr lang="en-US" sz="14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Add description of the figure</a:t>
            </a:r>
          </a:p>
        </p:txBody>
      </p:sp>
      <p:sp>
        <p:nvSpPr>
          <p:cNvPr id="23" name="Text Placeholder 41">
            <a:extLst>
              <a:ext uri="{FF2B5EF4-FFF2-40B4-BE49-F238E27FC236}">
                <a16:creationId xmlns:a16="http://schemas.microsoft.com/office/drawing/2014/main" id="{91797188-BDCB-4CC5-BCBE-30AD9A4C4508}"/>
              </a:ext>
            </a:extLst>
          </p:cNvPr>
          <p:cNvSpPr>
            <a:spLocks noGrp="1"/>
          </p:cNvSpPr>
          <p:nvPr>
            <p:ph type="body" sz="quarter" idx="41" hasCustomPrompt="1"/>
          </p:nvPr>
        </p:nvSpPr>
        <p:spPr>
          <a:xfrm>
            <a:off x="8968368" y="3429000"/>
            <a:ext cx="2479000" cy="553998"/>
          </a:xfrm>
          <a:prstGeom prst="rect">
            <a:avLst/>
          </a:prstGeom>
        </p:spPr>
        <p:txBody>
          <a:bodyPr wrap="square" tIns="0" bIns="0" anchor="b">
            <a:normAutofit/>
          </a:bodyPr>
          <a:lstStyle>
            <a:lvl1pPr algn="l">
              <a:lnSpc>
                <a:spcPct val="100000"/>
              </a:lnSpc>
              <a:spcBef>
                <a:spcPts val="0"/>
              </a:spcBef>
              <a:spcAft>
                <a:spcPts val="0"/>
              </a:spcAft>
              <a:defRPr lang="en-US" sz="3600" b="1" kern="1200" dirty="0">
                <a:solidFill>
                  <a:schemeClr val="accent1"/>
                </a:solidFill>
                <a:latin typeface="+mj-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en-US"/>
              <a:t>#</a:t>
            </a:r>
          </a:p>
        </p:txBody>
      </p:sp>
      <p:sp>
        <p:nvSpPr>
          <p:cNvPr id="13" name="Footer Placeholder 6">
            <a:extLst>
              <a:ext uri="{FF2B5EF4-FFF2-40B4-BE49-F238E27FC236}">
                <a16:creationId xmlns:a16="http://schemas.microsoft.com/office/drawing/2014/main" id="{9D5BE5DC-7FFD-494C-891B-8A475F26F4EE}"/>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3A863DAF-BB89-4865-8063-7F6B6BAB4533}"/>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15" name="Title Placeholder 1">
            <a:extLst>
              <a:ext uri="{FF2B5EF4-FFF2-40B4-BE49-F238E27FC236}">
                <a16:creationId xmlns:a16="http://schemas.microsoft.com/office/drawing/2014/main" id="{C770A387-6C5D-4E48-960C-8587FDB8AC83}"/>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Tree>
    <p:extLst>
      <p:ext uri="{BB962C8B-B14F-4D97-AF65-F5344CB8AC3E}">
        <p14:creationId xmlns:p14="http://schemas.microsoft.com/office/powerpoint/2010/main" val="2733038004"/>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People opt 2">
    <p:bg>
      <p:bgPr>
        <a:solidFill>
          <a:schemeClr val="bg1"/>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E061C87-E253-4832-BFB5-F70B539C6454}"/>
              </a:ext>
            </a:extLst>
          </p:cNvPr>
          <p:cNvSpPr>
            <a:spLocks noGrp="1"/>
          </p:cNvSpPr>
          <p:nvPr>
            <p:ph type="pic" sz="quarter" idx="12" hasCustomPrompt="1"/>
          </p:nvPr>
        </p:nvSpPr>
        <p:spPr>
          <a:xfrm>
            <a:off x="1147889"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2" name="Picture Placeholder 6">
            <a:extLst>
              <a:ext uri="{FF2B5EF4-FFF2-40B4-BE49-F238E27FC236}">
                <a16:creationId xmlns:a16="http://schemas.microsoft.com/office/drawing/2014/main" id="{9A86D32D-DCCA-FB41-AD6B-6114273CE677}"/>
              </a:ext>
            </a:extLst>
          </p:cNvPr>
          <p:cNvSpPr>
            <a:spLocks noGrp="1"/>
          </p:cNvSpPr>
          <p:nvPr>
            <p:ph type="pic" sz="quarter" idx="38" hasCustomPrompt="1"/>
          </p:nvPr>
        </p:nvSpPr>
        <p:spPr>
          <a:xfrm>
            <a:off x="3815262"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4" name="Picture Placeholder 6">
            <a:extLst>
              <a:ext uri="{FF2B5EF4-FFF2-40B4-BE49-F238E27FC236}">
                <a16:creationId xmlns:a16="http://schemas.microsoft.com/office/drawing/2014/main" id="{B3FA79AB-3280-3942-8811-1F447CF932F4}"/>
              </a:ext>
            </a:extLst>
          </p:cNvPr>
          <p:cNvSpPr>
            <a:spLocks noGrp="1"/>
          </p:cNvSpPr>
          <p:nvPr>
            <p:ph type="pic" sz="quarter" idx="40" hasCustomPrompt="1"/>
          </p:nvPr>
        </p:nvSpPr>
        <p:spPr>
          <a:xfrm>
            <a:off x="6482635"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7" name="Picture Placeholder 6">
            <a:extLst>
              <a:ext uri="{FF2B5EF4-FFF2-40B4-BE49-F238E27FC236}">
                <a16:creationId xmlns:a16="http://schemas.microsoft.com/office/drawing/2014/main" id="{F226A25B-26CF-1C41-961E-12B3F363E009}"/>
              </a:ext>
            </a:extLst>
          </p:cNvPr>
          <p:cNvSpPr>
            <a:spLocks noGrp="1"/>
          </p:cNvSpPr>
          <p:nvPr>
            <p:ph type="pic" sz="quarter" idx="42" hasCustomPrompt="1"/>
          </p:nvPr>
        </p:nvSpPr>
        <p:spPr>
          <a:xfrm>
            <a:off x="9150007" y="2192171"/>
            <a:ext cx="1858845" cy="1858845"/>
          </a:xfrm>
          <a:prstGeom prst="ellipse">
            <a:avLst/>
          </a:prstGeom>
          <a:pattFill prst="pct40">
            <a:fgClr>
              <a:srgbClr val="C0C0C0"/>
            </a:fgClr>
            <a:bgClr>
              <a:schemeClr val="bg1"/>
            </a:bgClr>
          </a:pattFill>
        </p:spPr>
        <p:txBody>
          <a:bodyPr lIns="0" tIns="108000" rIns="0" anchor="ctr">
            <a:normAutofit/>
          </a:bodyPr>
          <a:lstStyle>
            <a:lvl1pPr algn="ctr">
              <a:defRPr sz="1100" b="0" i="0">
                <a:latin typeface="+mn-lt"/>
              </a:defRPr>
            </a:lvl1pPr>
          </a:lstStyle>
          <a:p>
            <a:r>
              <a:rPr lang="en-AU" dirty="0"/>
              <a:t>Insert picture here</a:t>
            </a:r>
          </a:p>
        </p:txBody>
      </p:sp>
      <p:sp>
        <p:nvSpPr>
          <p:cNvPr id="28" name="Title 1">
            <a:extLst>
              <a:ext uri="{FF2B5EF4-FFF2-40B4-BE49-F238E27FC236}">
                <a16:creationId xmlns:a16="http://schemas.microsoft.com/office/drawing/2014/main" id="{06B7DA53-39E1-40DB-8E3D-AC55EE3B9DC3}"/>
              </a:ext>
            </a:extLst>
          </p:cNvPr>
          <p:cNvSpPr>
            <a:spLocks noGrp="1"/>
          </p:cNvSpPr>
          <p:nvPr>
            <p:ph type="title" hasCustomPrompt="1"/>
          </p:nvPr>
        </p:nvSpPr>
        <p:spPr>
          <a:xfrm>
            <a:off x="381000" y="381001"/>
            <a:ext cx="11430000" cy="726439"/>
          </a:xfrm>
          <a:prstGeom prst="rect">
            <a:avLst/>
          </a:prstGeom>
        </p:spPr>
        <p:txBody>
          <a:bodyPr/>
          <a:lstStyle>
            <a:lvl1pPr>
              <a:lnSpc>
                <a:spcPct val="80000"/>
              </a:lnSpc>
              <a:defRPr/>
            </a:lvl1pPr>
          </a:lstStyle>
          <a:p>
            <a:r>
              <a:rPr lang="en-US"/>
              <a:t>Insert Main Title at 36pt min 30pt</a:t>
            </a:r>
          </a:p>
        </p:txBody>
      </p:sp>
      <p:sp>
        <p:nvSpPr>
          <p:cNvPr id="13" name="Footer Placeholder 6">
            <a:extLst>
              <a:ext uri="{FF2B5EF4-FFF2-40B4-BE49-F238E27FC236}">
                <a16:creationId xmlns:a16="http://schemas.microsoft.com/office/drawing/2014/main" id="{29D22D92-75BB-4297-B843-557296E6CB80}"/>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4" name="Slide Number Placeholder 9">
            <a:extLst>
              <a:ext uri="{FF2B5EF4-FFF2-40B4-BE49-F238E27FC236}">
                <a16:creationId xmlns:a16="http://schemas.microsoft.com/office/drawing/2014/main" id="{E4BED6B8-7C00-4120-ABBA-D82093551AC7}"/>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32" name="Text Placeholder 41">
            <a:extLst>
              <a:ext uri="{FF2B5EF4-FFF2-40B4-BE49-F238E27FC236}">
                <a16:creationId xmlns:a16="http://schemas.microsoft.com/office/drawing/2014/main" id="{7E68CA9F-EC78-418D-9A6B-0239F68A44BC}"/>
              </a:ext>
            </a:extLst>
          </p:cNvPr>
          <p:cNvSpPr>
            <a:spLocks noGrp="1"/>
          </p:cNvSpPr>
          <p:nvPr>
            <p:ph type="body" sz="quarter" idx="52" hasCustomPrompt="1"/>
          </p:nvPr>
        </p:nvSpPr>
        <p:spPr>
          <a:xfrm>
            <a:off x="989295"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3" name="Text Placeholder 41">
            <a:extLst>
              <a:ext uri="{FF2B5EF4-FFF2-40B4-BE49-F238E27FC236}">
                <a16:creationId xmlns:a16="http://schemas.microsoft.com/office/drawing/2014/main" id="{9FBF1373-D4D2-4CA6-A203-BB25B6AE2313}"/>
              </a:ext>
            </a:extLst>
          </p:cNvPr>
          <p:cNvSpPr>
            <a:spLocks noGrp="1"/>
          </p:cNvSpPr>
          <p:nvPr>
            <p:ph type="body" sz="quarter" idx="53" hasCustomPrompt="1"/>
          </p:nvPr>
        </p:nvSpPr>
        <p:spPr>
          <a:xfrm>
            <a:off x="3656667"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5" name="Text Placeholder 41">
            <a:extLst>
              <a:ext uri="{FF2B5EF4-FFF2-40B4-BE49-F238E27FC236}">
                <a16:creationId xmlns:a16="http://schemas.microsoft.com/office/drawing/2014/main" id="{E87B3F04-4595-45EE-8C80-2D66D058FFB2}"/>
              </a:ext>
            </a:extLst>
          </p:cNvPr>
          <p:cNvSpPr>
            <a:spLocks noGrp="1"/>
          </p:cNvSpPr>
          <p:nvPr>
            <p:ph type="body" sz="quarter" idx="54" hasCustomPrompt="1"/>
          </p:nvPr>
        </p:nvSpPr>
        <p:spPr>
          <a:xfrm>
            <a:off x="6324039"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
        <p:nvSpPr>
          <p:cNvPr id="36" name="Text Placeholder 41">
            <a:extLst>
              <a:ext uri="{FF2B5EF4-FFF2-40B4-BE49-F238E27FC236}">
                <a16:creationId xmlns:a16="http://schemas.microsoft.com/office/drawing/2014/main" id="{FAFD4B38-A351-4DBA-B2B5-067F273948E8}"/>
              </a:ext>
            </a:extLst>
          </p:cNvPr>
          <p:cNvSpPr>
            <a:spLocks noGrp="1"/>
          </p:cNvSpPr>
          <p:nvPr>
            <p:ph type="body" sz="quarter" idx="55" hasCustomPrompt="1"/>
          </p:nvPr>
        </p:nvSpPr>
        <p:spPr>
          <a:xfrm>
            <a:off x="8991412" y="4165807"/>
            <a:ext cx="2187251" cy="1379271"/>
          </a:xfrm>
        </p:spPr>
        <p:txBody>
          <a:bodyPr wrap="square">
            <a:normAutofit/>
          </a:bodyPr>
          <a:lstStyle>
            <a:lvl1pPr algn="ctr">
              <a:lnSpc>
                <a:spcPct val="100000"/>
              </a:lnSpc>
              <a:spcAft>
                <a:spcPts val="0"/>
              </a:spcAft>
              <a:defRPr sz="1600" b="1" i="0">
                <a:solidFill>
                  <a:schemeClr val="tx1"/>
                </a:solidFill>
                <a:latin typeface="+mn-lt"/>
              </a:defRPr>
            </a:lvl1pPr>
            <a:lvl2pPr marL="0" indent="0" algn="ctr">
              <a:lnSpc>
                <a:spcPct val="120000"/>
              </a:lnSpc>
              <a:spcBef>
                <a:spcPts val="0"/>
              </a:spcBef>
              <a:spcAft>
                <a:spcPts val="0"/>
              </a:spcAft>
              <a:buNone/>
              <a:defRPr sz="1400" b="0" i="0">
                <a:solidFill>
                  <a:schemeClr val="tx1"/>
                </a:solidFill>
                <a:latin typeface="+mn-lt"/>
              </a:defRPr>
            </a:lvl2pPr>
            <a:lvl3pPr marL="0" indent="0" algn="ctr">
              <a:lnSpc>
                <a:spcPct val="100000"/>
              </a:lnSpc>
              <a:spcBef>
                <a:spcPts val="600"/>
              </a:spcBef>
              <a:buNone/>
              <a:defRPr sz="1200"/>
            </a:lvl3pPr>
          </a:lstStyle>
          <a:p>
            <a:pPr lvl="0"/>
            <a:r>
              <a:rPr lang="en-US"/>
              <a:t>Insert name here</a:t>
            </a:r>
          </a:p>
          <a:p>
            <a:pPr lvl="1"/>
            <a:r>
              <a:rPr lang="en-US"/>
              <a:t>Job title here</a:t>
            </a:r>
          </a:p>
        </p:txBody>
      </p:sp>
    </p:spTree>
    <p:extLst>
      <p:ext uri="{BB962C8B-B14F-4D97-AF65-F5344CB8AC3E}">
        <p14:creationId xmlns:p14="http://schemas.microsoft.com/office/powerpoint/2010/main" val="304036785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Friday, October 4,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able and copy">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756647"/>
            <a:ext cx="11430000" cy="3404441"/>
          </a:xfrm>
        </p:spPr>
        <p:txBody>
          <a:bodyPr anchor="ctr">
            <a:normAutofit/>
          </a:bodyPr>
          <a:lstStyle>
            <a:lvl1pPr algn="ctr">
              <a:defRPr sz="1200" b="0">
                <a:latin typeface="+mn-lt"/>
              </a:defRPr>
            </a:lvl1pPr>
          </a:lstStyle>
          <a:p>
            <a:r>
              <a:rPr lang="en-US" dirty="0"/>
              <a:t>Click icon to add table</a:t>
            </a:r>
            <a:endParaRPr lang="en-GB" dirty="0"/>
          </a:p>
        </p:txBody>
      </p:sp>
      <p:sp>
        <p:nvSpPr>
          <p:cNvPr id="8" name="Text Placeholder 41">
            <a:extLst>
              <a:ext uri="{FF2B5EF4-FFF2-40B4-BE49-F238E27FC236}">
                <a16:creationId xmlns:a16="http://schemas.microsoft.com/office/drawing/2014/main" id="{675CFBC7-8550-4627-B678-91E938DCAAF1}"/>
              </a:ext>
            </a:extLst>
          </p:cNvPr>
          <p:cNvSpPr>
            <a:spLocks noGrp="1"/>
          </p:cNvSpPr>
          <p:nvPr>
            <p:ph type="body" sz="quarter" idx="23" hasCustomPrompt="1"/>
          </p:nvPr>
        </p:nvSpPr>
        <p:spPr>
          <a:xfrm>
            <a:off x="381000" y="1943955"/>
            <a:ext cx="11430000" cy="631158"/>
          </a:xfrm>
        </p:spPr>
        <p:txBody>
          <a:bodyPr wrap="square" tIns="0" bIns="0">
            <a:normAutofit/>
          </a:bodyPr>
          <a:lstStyle>
            <a:lvl1pPr algn="l">
              <a:lnSpc>
                <a:spcPct val="100000"/>
              </a:lnSpc>
              <a:spcBef>
                <a:spcPts val="0"/>
              </a:spcBef>
              <a:spcAft>
                <a:spcPts val="0"/>
              </a:spcAft>
              <a:defRPr lang="en-US" sz="1800" b="0" kern="1200" cap="none" dirty="0">
                <a:solidFill>
                  <a:schemeClr val="tx1"/>
                </a:solidFill>
                <a:latin typeface="+mn-lt"/>
                <a:ea typeface="+mn-ea"/>
                <a:cs typeface="+mn-cs"/>
              </a:defRPr>
            </a:lvl1pPr>
            <a:lvl2pPr algn="l">
              <a:lnSpc>
                <a:spcPct val="100000"/>
              </a:lnSpc>
              <a:spcBef>
                <a:spcPts val="0"/>
              </a:spcBef>
              <a:spcAft>
                <a:spcPts val="0"/>
              </a:spcAft>
              <a:defRPr lang="en-US" sz="1400" b="0" kern="1200" dirty="0">
                <a:solidFill>
                  <a:schemeClr val="tx1"/>
                </a:solidFill>
                <a:latin typeface="Graphik" panose="020B0503030202060203" pitchFamily="34" charset="77"/>
                <a:ea typeface="+mn-ea"/>
                <a:cs typeface="+mn-cs"/>
              </a:defRPr>
            </a:lvl2pPr>
          </a:lstStyle>
          <a:p>
            <a:pPr lvl="0"/>
            <a:r>
              <a:rPr lang="da-DK"/>
              <a:t>Lorem ipsum dolor sit amet</a:t>
            </a:r>
            <a:endParaRPr lang="en-US"/>
          </a:p>
        </p:txBody>
      </p:sp>
    </p:spTree>
    <p:extLst>
      <p:ext uri="{BB962C8B-B14F-4D97-AF65-F5344CB8AC3E}">
        <p14:creationId xmlns:p14="http://schemas.microsoft.com/office/powerpoint/2010/main" val="282964311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5" name="Footer Placeholder 6">
            <a:extLst>
              <a:ext uri="{FF2B5EF4-FFF2-40B4-BE49-F238E27FC236}">
                <a16:creationId xmlns:a16="http://schemas.microsoft.com/office/drawing/2014/main" id="{A5F06FFC-7F24-4240-9C48-7066B776C943}"/>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0FCF244E-2D87-4DAB-B529-36E1AA8CB99B}"/>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7" name="Title Placeholder 1">
            <a:extLst>
              <a:ext uri="{FF2B5EF4-FFF2-40B4-BE49-F238E27FC236}">
                <a16:creationId xmlns:a16="http://schemas.microsoft.com/office/drawing/2014/main" id="{06D6E342-7CEB-4142-85CE-07746AED5646}"/>
              </a:ext>
            </a:extLst>
          </p:cNvPr>
          <p:cNvSpPr>
            <a:spLocks noGrp="1"/>
          </p:cNvSpPr>
          <p:nvPr>
            <p:ph type="title" hasCustomPrompt="1"/>
          </p:nvPr>
        </p:nvSpPr>
        <p:spPr>
          <a:xfrm>
            <a:off x="381000" y="381002"/>
            <a:ext cx="11430000" cy="983263"/>
          </a:xfrm>
          <a:prstGeom prst="rect">
            <a:avLst/>
          </a:prstGeom>
        </p:spPr>
        <p:txBody>
          <a:bodyPr vert="horz" lIns="0" tIns="45720" rIns="0" bIns="0" rtlCol="0" anchor="t" anchorCtr="0">
            <a:normAutofit/>
          </a:bodyPr>
          <a:lstStyle>
            <a:lvl1pPr>
              <a:defRPr/>
            </a:lvl1pPr>
          </a:lstStyle>
          <a:p>
            <a:r>
              <a:rPr lang="en-US"/>
              <a:t>Insert Main Title at 36pt min 30pt</a:t>
            </a:r>
          </a:p>
        </p:txBody>
      </p:sp>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364265"/>
            <a:ext cx="11430000" cy="4796823"/>
          </a:xfrm>
        </p:spPr>
        <p:txBody>
          <a:bodyPr anchor="ctr">
            <a:normAutofit/>
          </a:bodyPr>
          <a:lstStyle>
            <a:lvl1pPr algn="ctr">
              <a:defRPr sz="1200" b="0">
                <a:latin typeface="+mn-lt"/>
              </a:defRPr>
            </a:lvl1pPr>
          </a:lstStyle>
          <a:p>
            <a:r>
              <a:rPr lang="en-US" dirty="0"/>
              <a:t>Click icon to add table</a:t>
            </a:r>
            <a:endParaRPr lang="en-GB" dirty="0"/>
          </a:p>
        </p:txBody>
      </p:sp>
    </p:spTree>
    <p:extLst>
      <p:ext uri="{BB962C8B-B14F-4D97-AF65-F5344CB8AC3E}">
        <p14:creationId xmlns:p14="http://schemas.microsoft.com/office/powerpoint/2010/main" val="120477224"/>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Divider Slide opt 2">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0" name="Text Placeholder 2">
            <a:extLst>
              <a:ext uri="{FF2B5EF4-FFF2-40B4-BE49-F238E27FC236}">
                <a16:creationId xmlns:a16="http://schemas.microsoft.com/office/drawing/2014/main" id="{90008FD0-AD04-4958-83B5-7F755546EE8B}"/>
              </a:ext>
            </a:extLst>
          </p:cNvPr>
          <p:cNvSpPr>
            <a:spLocks noGrp="1"/>
          </p:cNvSpPr>
          <p:nvPr>
            <p:ph type="body" sz="quarter" idx="10" hasCustomPrompt="1"/>
          </p:nvPr>
        </p:nvSpPr>
        <p:spPr>
          <a:xfrm>
            <a:off x="542021" y="1162878"/>
            <a:ext cx="8318714" cy="3761961"/>
          </a:xfrm>
        </p:spPr>
        <p:txBody>
          <a:bodyPr tIns="0" bIns="0" anchor="b">
            <a:normAutofit/>
          </a:bodyPr>
          <a:lstStyle>
            <a:lvl1pPr algn="l">
              <a:lnSpc>
                <a:spcPct val="75000"/>
              </a:lnSpc>
              <a:defRPr sz="8000" cap="none">
                <a:solidFill>
                  <a:schemeClr val="bg1"/>
                </a:solidFill>
              </a:defRPr>
            </a:lvl1pPr>
            <a:lvl2pPr>
              <a:defRPr sz="6000"/>
            </a:lvl2pPr>
            <a:lvl3pPr>
              <a:defRPr sz="6000"/>
            </a:lvl3pPr>
            <a:lvl4pPr>
              <a:defRPr sz="6000"/>
            </a:lvl4pPr>
            <a:lvl5pPr>
              <a:defRPr sz="6000"/>
            </a:lvl5pPr>
          </a:lstStyle>
          <a:p>
            <a:pPr lvl="0"/>
            <a:r>
              <a:rPr lang="en-US"/>
              <a:t>Section</a:t>
            </a:r>
            <a:br>
              <a:rPr lang="en-US"/>
            </a:br>
            <a:r>
              <a:rPr lang="en-US"/>
              <a:t>Divider</a:t>
            </a:r>
          </a:p>
        </p:txBody>
      </p:sp>
      <p:sp>
        <p:nvSpPr>
          <p:cNvPr id="11" name="Text Placeholder 2">
            <a:extLst>
              <a:ext uri="{FF2B5EF4-FFF2-40B4-BE49-F238E27FC236}">
                <a16:creationId xmlns:a16="http://schemas.microsoft.com/office/drawing/2014/main" id="{C7A752BD-0233-480F-B3CC-46DD91E93223}"/>
              </a:ext>
            </a:extLst>
          </p:cNvPr>
          <p:cNvSpPr>
            <a:spLocks noGrp="1"/>
          </p:cNvSpPr>
          <p:nvPr>
            <p:ph type="body" sz="quarter" idx="11"/>
          </p:nvPr>
        </p:nvSpPr>
        <p:spPr>
          <a:xfrm>
            <a:off x="542020" y="5034169"/>
            <a:ext cx="8318713" cy="1328521"/>
          </a:xfrm>
        </p:spPr>
        <p:txBody>
          <a:bodyPr tIns="0" bIns="0" anchor="t">
            <a:normAutofit/>
          </a:bodyPr>
          <a:lstStyle>
            <a:lvl1pPr algn="l">
              <a:lnSpc>
                <a:spcPct val="90000"/>
              </a:lnSpc>
              <a:defRPr sz="2400" b="0" cap="none">
                <a:solidFill>
                  <a:schemeClr val="bg1"/>
                </a:solidFill>
                <a:latin typeface="+mn-lt"/>
              </a:defRPr>
            </a:lvl1pPr>
            <a:lvl2pPr>
              <a:defRPr sz="6000"/>
            </a:lvl2pPr>
            <a:lvl3pPr>
              <a:defRPr sz="6000"/>
            </a:lvl3pPr>
            <a:lvl4pPr>
              <a:defRPr sz="6000"/>
            </a:lvl4pPr>
            <a:lvl5pPr>
              <a:defRPr sz="6000"/>
            </a:lvl5pPr>
          </a:lstStyle>
          <a:p>
            <a:pPr lvl="0"/>
            <a:r>
              <a:rPr lang="en-US"/>
              <a:t>Click to edit Master text styles</a:t>
            </a:r>
          </a:p>
        </p:txBody>
      </p:sp>
    </p:spTree>
    <p:extLst>
      <p:ext uri="{BB962C8B-B14F-4D97-AF65-F5344CB8AC3E}">
        <p14:creationId xmlns:p14="http://schemas.microsoft.com/office/powerpoint/2010/main" val="3955243959"/>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Divider Slide opt 4">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BC0154-8F01-45CA-849D-34E3AE00CF0F}"/>
              </a:ext>
            </a:extLst>
          </p:cNvPr>
          <p:cNvGrpSpPr>
            <a:grpSpLocks noChangeAspect="1"/>
          </p:cNvGrpSpPr>
          <p:nvPr/>
        </p:nvGrpSpPr>
        <p:grpSpPr>
          <a:xfrm>
            <a:off x="9554578" y="5833249"/>
            <a:ext cx="2256422" cy="605651"/>
            <a:chOff x="9638475" y="1219200"/>
            <a:chExt cx="1389888" cy="373063"/>
          </a:xfrm>
          <a:effectLst/>
        </p:grpSpPr>
        <p:pic>
          <p:nvPicPr>
            <p:cNvPr id="13" name="Picture 12">
              <a:extLst>
                <a:ext uri="{FF2B5EF4-FFF2-40B4-BE49-F238E27FC236}">
                  <a16:creationId xmlns:a16="http://schemas.microsoft.com/office/drawing/2014/main" id="{BAE479CA-D694-4F45-BD11-38BE36BB333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a:extLst>
                <a:ext uri="{FF2B5EF4-FFF2-40B4-BE49-F238E27FC236}">
                  <a16:creationId xmlns:a16="http://schemas.microsoft.com/office/drawing/2014/main" id="{86BA3475-6F51-4B12-8741-D94FF0367CBF}"/>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 name="Text Placeholder 2">
            <a:extLst>
              <a:ext uri="{FF2B5EF4-FFF2-40B4-BE49-F238E27FC236}">
                <a16:creationId xmlns:a16="http://schemas.microsoft.com/office/drawing/2014/main" id="{C91AB612-3710-45D4-9355-B422D880C8AE}"/>
              </a:ext>
            </a:extLst>
          </p:cNvPr>
          <p:cNvSpPr>
            <a:spLocks noGrp="1"/>
          </p:cNvSpPr>
          <p:nvPr>
            <p:ph type="body" sz="quarter" idx="10" hasCustomPrompt="1"/>
          </p:nvPr>
        </p:nvSpPr>
        <p:spPr>
          <a:xfrm>
            <a:off x="381000" y="2903537"/>
            <a:ext cx="11430000" cy="969963"/>
          </a:xfrm>
          <a:prstGeom prst="rect">
            <a:avLst/>
          </a:prstGeom>
        </p:spPr>
        <p:txBody>
          <a:bodyPr tIns="0" bIns="0" anchor="ctr">
            <a:normAutofit/>
          </a:bodyPr>
          <a:lstStyle>
            <a:lvl1pPr algn="ctr">
              <a:lnSpc>
                <a:spcPct val="80000"/>
              </a:lnSpc>
              <a:defRPr sz="3600" cap="none">
                <a:solidFill>
                  <a:schemeClr val="bg1"/>
                </a:solidFill>
              </a:defRPr>
            </a:lvl1pPr>
            <a:lvl2pPr>
              <a:defRPr sz="6000"/>
            </a:lvl2pPr>
            <a:lvl3pPr>
              <a:defRPr sz="6000"/>
            </a:lvl3pPr>
            <a:lvl4pPr>
              <a:defRPr sz="6000"/>
            </a:lvl4pPr>
            <a:lvl5pPr>
              <a:defRPr sz="6000"/>
            </a:lvl5pPr>
          </a:lstStyle>
          <a:p>
            <a:pPr lvl="0"/>
            <a:r>
              <a:rPr lang="en-US"/>
              <a:t>Insert title at 36pt, min 30pt</a:t>
            </a:r>
          </a:p>
        </p:txBody>
      </p:sp>
    </p:spTree>
    <p:extLst>
      <p:ext uri="{BB962C8B-B14F-4D97-AF65-F5344CB8AC3E}">
        <p14:creationId xmlns:p14="http://schemas.microsoft.com/office/powerpoint/2010/main" val="2375399707"/>
      </p:ext>
    </p:extLst>
  </p:cSld>
  <p:clrMapOvr>
    <a:masterClrMapping/>
  </p:clrMapOvr>
  <p:hf hdr="0" ftr="0" dt="0"/>
  <p:extLst>
    <p:ext uri="{DCECCB84-F9BA-43D5-87BE-67443E8EF086}">
      <p15:sldGuideLst xmlns:p15="http://schemas.microsoft.com/office/powerpoint/2012/main">
        <p15:guide id="1"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with copyrights">
    <p:spTree>
      <p:nvGrpSpPr>
        <p:cNvPr id="1" name=""/>
        <p:cNvGrpSpPr/>
        <p:nvPr/>
      </p:nvGrpSpPr>
      <p:grpSpPr>
        <a:xfrm>
          <a:off x="0" y="0"/>
          <a:ext cx="0" cy="0"/>
          <a:chOff x="0" y="0"/>
          <a:chExt cx="0" cy="0"/>
        </a:xfrm>
      </p:grpSpPr>
      <p:sp>
        <p:nvSpPr>
          <p:cNvPr id="4" name="Footer Placeholder 6">
            <a:extLst>
              <a:ext uri="{FF2B5EF4-FFF2-40B4-BE49-F238E27FC236}">
                <a16:creationId xmlns:a16="http://schemas.microsoft.com/office/drawing/2014/main" id="{0404CCCA-4129-4663-91C0-1D86079B0986}"/>
              </a:ext>
            </a:extLst>
          </p:cNvPr>
          <p:cNvSpPr>
            <a:spLocks noGrp="1"/>
          </p:cNvSpPr>
          <p:nvPr>
            <p:ph type="ftr" sz="quarter" idx="16"/>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5" name="Slide Number Placeholder 9">
            <a:extLst>
              <a:ext uri="{FF2B5EF4-FFF2-40B4-BE49-F238E27FC236}">
                <a16:creationId xmlns:a16="http://schemas.microsoft.com/office/drawing/2014/main" id="{F848CCB8-4740-4B43-BCEF-5A546C119520}"/>
              </a:ext>
            </a:extLst>
          </p:cNvPr>
          <p:cNvSpPr>
            <a:spLocks noGrp="1"/>
          </p:cNvSpPr>
          <p:nvPr>
            <p:ph type="sldNum" sz="quarter" idx="17"/>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69165012"/>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Purple blank">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17" name="Footer Placeholder 1">
            <a:extLst>
              <a:ext uri="{FF2B5EF4-FFF2-40B4-BE49-F238E27FC236}">
                <a16:creationId xmlns:a16="http://schemas.microsoft.com/office/drawing/2014/main" id="{77305F73-3F10-4781-AEC1-D21924227102}"/>
              </a:ext>
            </a:extLst>
          </p:cNvPr>
          <p:cNvSpPr txBox="1">
            <a:spLocks/>
          </p:cNvSpPr>
          <p:nvPr/>
        </p:nvSpPr>
        <p:spPr>
          <a:xfrm>
            <a:off x="355739" y="6537399"/>
            <a:ext cx="4141956" cy="161962"/>
          </a:xfrm>
          <a:prstGeom prst="rect">
            <a:avLst/>
          </a:prstGeom>
        </p:spPr>
        <p:txBody>
          <a:bodyPr vert="horz" wrap="square" lIns="0" tIns="60930" rIns="0" bIns="60930" numCol="1" anchor="ctr" anchorCtr="0" compatLnSpc="1">
            <a:prstTxWarp prst="textNoShape">
              <a:avLst/>
            </a:prstTxWarp>
            <a:noAutofit/>
          </a:bodyPr>
          <a:lstStyle>
            <a:defPPr>
              <a:defRPr lang="en-US"/>
            </a:defPPr>
            <a:lvl1pPr algn="l" rtl="0" fontAlgn="base">
              <a:spcBef>
                <a:spcPct val="0"/>
              </a:spcBef>
              <a:spcAft>
                <a:spcPct val="0"/>
              </a:spcAft>
              <a:defRPr lang="en-US" sz="800" b="0" i="0" kern="120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vl2pPr marL="609443" algn="l" rtl="0" fontAlgn="base">
              <a:spcBef>
                <a:spcPct val="0"/>
              </a:spcBef>
              <a:spcAft>
                <a:spcPct val="0"/>
              </a:spcAft>
              <a:defRPr kern="1200">
                <a:solidFill>
                  <a:schemeClr val="tx1"/>
                </a:solidFill>
                <a:latin typeface="Arial" charset="0"/>
                <a:ea typeface="+mn-ea"/>
                <a:cs typeface="Arial" charset="0"/>
              </a:defRPr>
            </a:lvl2pPr>
            <a:lvl3pPr marL="1218885" algn="l" rtl="0" fontAlgn="base">
              <a:spcBef>
                <a:spcPct val="0"/>
              </a:spcBef>
              <a:spcAft>
                <a:spcPct val="0"/>
              </a:spcAft>
              <a:defRPr kern="1200">
                <a:solidFill>
                  <a:schemeClr val="tx1"/>
                </a:solidFill>
                <a:latin typeface="Arial" charset="0"/>
                <a:ea typeface="+mn-ea"/>
                <a:cs typeface="Arial" charset="0"/>
              </a:defRPr>
            </a:lvl3pPr>
            <a:lvl4pPr marL="1828328" algn="l" rtl="0" fontAlgn="base">
              <a:spcBef>
                <a:spcPct val="0"/>
              </a:spcBef>
              <a:spcAft>
                <a:spcPct val="0"/>
              </a:spcAft>
              <a:defRPr kern="1200">
                <a:solidFill>
                  <a:schemeClr val="tx1"/>
                </a:solidFill>
                <a:latin typeface="Arial" charset="0"/>
                <a:ea typeface="+mn-ea"/>
                <a:cs typeface="Arial" charset="0"/>
              </a:defRPr>
            </a:lvl4pPr>
            <a:lvl5pPr marL="2437771" algn="l" rtl="0" fontAlgn="base">
              <a:spcBef>
                <a:spcPct val="0"/>
              </a:spcBef>
              <a:spcAft>
                <a:spcPct val="0"/>
              </a:spcAft>
              <a:defRPr kern="1200">
                <a:solidFill>
                  <a:schemeClr val="tx1"/>
                </a:solidFill>
                <a:latin typeface="Arial" charset="0"/>
                <a:ea typeface="+mn-ea"/>
                <a:cs typeface="Arial" charset="0"/>
              </a:defRPr>
            </a:lvl5pPr>
            <a:lvl6pPr marL="3047213" algn="l" defTabSz="1218885" rtl="0" eaLnBrk="1" latinLnBrk="0" hangingPunct="1">
              <a:defRPr kern="1200">
                <a:solidFill>
                  <a:schemeClr val="tx1"/>
                </a:solidFill>
                <a:latin typeface="Arial" charset="0"/>
                <a:ea typeface="+mn-ea"/>
                <a:cs typeface="Arial" charset="0"/>
              </a:defRPr>
            </a:lvl6pPr>
            <a:lvl7pPr marL="3656656" algn="l" defTabSz="1218885" rtl="0" eaLnBrk="1" latinLnBrk="0" hangingPunct="1">
              <a:defRPr kern="1200">
                <a:solidFill>
                  <a:schemeClr val="tx1"/>
                </a:solidFill>
                <a:latin typeface="Arial" charset="0"/>
                <a:ea typeface="+mn-ea"/>
                <a:cs typeface="Arial" charset="0"/>
              </a:defRPr>
            </a:lvl7pPr>
            <a:lvl8pPr marL="4266097" algn="l" defTabSz="1218885" rtl="0" eaLnBrk="1" latinLnBrk="0" hangingPunct="1">
              <a:defRPr kern="1200">
                <a:solidFill>
                  <a:schemeClr val="tx1"/>
                </a:solidFill>
                <a:latin typeface="Arial" charset="0"/>
                <a:ea typeface="+mn-ea"/>
                <a:cs typeface="Arial" charset="0"/>
              </a:defRPr>
            </a:lvl8pPr>
            <a:lvl9pPr marL="4875541" algn="l" defTabSz="1218885" rtl="0" eaLnBrk="1" latinLnBrk="0" hangingPunct="1">
              <a:defRPr kern="1200">
                <a:solidFill>
                  <a:schemeClr val="tx1"/>
                </a:solidFill>
                <a:latin typeface="Arial" charset="0"/>
                <a:ea typeface="+mn-ea"/>
                <a:cs typeface="Arial" charset="0"/>
              </a:defRPr>
            </a:lvl9pPr>
          </a:lstStyle>
          <a:p>
            <a:r>
              <a:rPr lang="en-GB" sz="800" dirty="0">
                <a:solidFill>
                  <a:schemeClr val="bg1">
                    <a:alpha val="50000"/>
                  </a:schemeClr>
                </a:solidFill>
              </a:rPr>
              <a:t>Copyright © 2020 Accenture. All rights reserved.</a:t>
            </a:r>
            <a:endParaRPr lang="en-AU" sz="800" dirty="0">
              <a:solidFill>
                <a:schemeClr val="bg1">
                  <a:alpha val="50000"/>
                </a:schemeClr>
              </a:solidFill>
            </a:endParaRPr>
          </a:p>
        </p:txBody>
      </p:sp>
    </p:spTree>
    <p:extLst>
      <p:ext uri="{BB962C8B-B14F-4D97-AF65-F5344CB8AC3E}">
        <p14:creationId xmlns:p14="http://schemas.microsoft.com/office/powerpoint/2010/main" val="3336929677"/>
      </p:ext>
    </p:extLst>
  </p:cSld>
  <p:clrMapOvr>
    <a:masterClrMapping/>
  </p:clrMapOvr>
  <p:hf hdr="0" ftr="0" dt="0"/>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Best Master 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3EA-AEAF-C548-BD0C-AD254597237F}"/>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2DD816B7-92BE-DC41-81A1-B94823C5B247}"/>
              </a:ext>
            </a:extLst>
          </p:cNvPr>
          <p:cNvSpPr>
            <a:spLocks noGrp="1"/>
          </p:cNvSpPr>
          <p:nvPr>
            <p:ph sz="quarter" idx="10"/>
          </p:nvPr>
        </p:nvSpPr>
        <p:spPr>
          <a:xfrm>
            <a:off x="344488" y="1219200"/>
            <a:ext cx="11510962" cy="4838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DC4E4E6-DE9C-9B41-A230-03A839F777D8}"/>
              </a:ext>
            </a:extLst>
          </p:cNvPr>
          <p:cNvSpPr txBox="1">
            <a:spLocks/>
          </p:cNvSpPr>
          <p:nvPr/>
        </p:nvSpPr>
        <p:spPr>
          <a:xfrm>
            <a:off x="381002" y="6519009"/>
            <a:ext cx="5714999" cy="206375"/>
          </a:xfrm>
          <a:prstGeom prst="rect">
            <a:avLst/>
          </a:prstGeom>
        </p:spPr>
        <p:txBody>
          <a:bodyPr vert="horz" lIns="0" tIns="0" rIns="0" bIns="0" rtlCol="0" anchor="b"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2019 Accenture. All rights reserved.</a:t>
            </a:r>
          </a:p>
        </p:txBody>
      </p:sp>
    </p:spTree>
    <p:extLst>
      <p:ext uri="{BB962C8B-B14F-4D97-AF65-F5344CB8AC3E}">
        <p14:creationId xmlns:p14="http://schemas.microsoft.com/office/powerpoint/2010/main" val="3327685013"/>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ullets Opt 1">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104290A-1E04-4AF8-82EA-4BADC574788C}"/>
              </a:ext>
            </a:extLst>
          </p:cNvPr>
          <p:cNvSpPr>
            <a:spLocks noGrp="1"/>
          </p:cNvSpPr>
          <p:nvPr>
            <p:ph type="title" hasCustomPrompt="1"/>
          </p:nvPr>
        </p:nvSpPr>
        <p:spPr>
          <a:xfrm>
            <a:off x="381000" y="381001"/>
            <a:ext cx="11430000" cy="726439"/>
          </a:xfrm>
          <a:prstGeom prst="rect">
            <a:avLst/>
          </a:prstGeom>
        </p:spPr>
        <p:txBody>
          <a:bodyPr>
            <a:normAutofit/>
          </a:bodyPr>
          <a:lstStyle>
            <a:lvl1pPr>
              <a:lnSpc>
                <a:spcPct val="80000"/>
              </a:lnSpc>
              <a:defRPr/>
            </a:lvl1pPr>
          </a:lstStyle>
          <a:p>
            <a:r>
              <a:rPr lang="en-US"/>
              <a:t>Insert Main Title at 36pt min 30pt</a:t>
            </a:r>
          </a:p>
        </p:txBody>
      </p:sp>
      <p:sp>
        <p:nvSpPr>
          <p:cNvPr id="11" name="Footer Placeholder 6">
            <a:extLst>
              <a:ext uri="{FF2B5EF4-FFF2-40B4-BE49-F238E27FC236}">
                <a16:creationId xmlns:a16="http://schemas.microsoft.com/office/drawing/2014/main" id="{91C0017E-4521-4295-9033-A405A2FA81F4}"/>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12" name="Slide Number Placeholder 9">
            <a:extLst>
              <a:ext uri="{FF2B5EF4-FFF2-40B4-BE49-F238E27FC236}">
                <a16:creationId xmlns:a16="http://schemas.microsoft.com/office/drawing/2014/main" id="{43EE0978-DC3A-4D86-83BC-C2F42549CA64}"/>
              </a:ext>
            </a:extLst>
          </p:cNvPr>
          <p:cNvSpPr>
            <a:spLocks noGrp="1"/>
          </p:cNvSpPr>
          <p:nvPr>
            <p:ph type="sldNum" sz="quarter" idx="18"/>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pic>
        <p:nvPicPr>
          <p:cNvPr id="5" name="Picture 4" descr="A picture containing drawing, clock&#10;&#10;Description automatically generated">
            <a:extLst>
              <a:ext uri="{FF2B5EF4-FFF2-40B4-BE49-F238E27FC236}">
                <a16:creationId xmlns:a16="http://schemas.microsoft.com/office/drawing/2014/main" id="{74B3D656-7B78-4FFC-881D-DD01CAC5AD7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35202483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Divider 1">
    <p:bg>
      <p:bgPr>
        <a:solidFill>
          <a:schemeClr val="accent2"/>
        </a:solidFill>
        <a:effectLst/>
      </p:bgPr>
    </p:bg>
    <p:spTree>
      <p:nvGrpSpPr>
        <p:cNvPr id="1" name=""/>
        <p:cNvGrpSpPr/>
        <p:nvPr/>
      </p:nvGrpSpPr>
      <p:grpSpPr>
        <a:xfrm>
          <a:off x="0" y="0"/>
          <a:ext cx="0" cy="0"/>
          <a:chOff x="0" y="0"/>
          <a:chExt cx="0" cy="0"/>
        </a:xfrm>
      </p:grpSpPr>
      <p:pic>
        <p:nvPicPr>
          <p:cNvPr id="12" name="Acc_MobilityBLACK" hidden="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20" name="Slide Number Placeholder 2">
            <a:extLst>
              <a:ext uri="{FF2B5EF4-FFF2-40B4-BE49-F238E27FC236}">
                <a16:creationId xmlns:a16="http://schemas.microsoft.com/office/drawing/2014/main" id="{167B18B3-4437-9A40-B389-7901B78FAAA7}"/>
              </a:ext>
            </a:extLst>
          </p:cNvPr>
          <p:cNvSpPr>
            <a:spLocks noGrp="1"/>
          </p:cNvSpPr>
          <p:nvPr>
            <p:ph type="sldNum" sz="quarter" idx="32"/>
          </p:nvPr>
        </p:nvSpPr>
        <p:spPr>
          <a:xfrm flipH="1">
            <a:off x="11617001" y="6537474"/>
            <a:ext cx="216084" cy="161888"/>
          </a:xfrm>
        </p:spPr>
        <p:txBody>
          <a:bodyPr/>
          <a:lstStyle>
            <a:lvl1pPr>
              <a:defRPr>
                <a:solidFill>
                  <a:schemeClr val="bg1">
                    <a:alpha val="50000"/>
                  </a:schemeClr>
                </a:solidFill>
              </a:defRPr>
            </a:lvl1pPr>
          </a:lstStyle>
          <a:p>
            <a:pPr>
              <a:defRPr/>
            </a:pPr>
            <a:fld id="{90CBDC3A-D49F-4631-A8C7-55D59B33E5FA}" type="slidenum">
              <a:rPr lang="en-US" smtClean="0"/>
              <a:pPr>
                <a:defRPr/>
              </a:pPr>
              <a:t>‹#›</a:t>
            </a:fld>
            <a:endParaRPr lang="en-US" dirty="0"/>
          </a:p>
        </p:txBody>
      </p:sp>
      <p:sp>
        <p:nvSpPr>
          <p:cNvPr id="7" name="Footer Placeholder 6">
            <a:extLst>
              <a:ext uri="{FF2B5EF4-FFF2-40B4-BE49-F238E27FC236}">
                <a16:creationId xmlns:a16="http://schemas.microsoft.com/office/drawing/2014/main" id="{89318202-F5EF-4F94-A2FB-2820022F3F3D}"/>
              </a:ext>
            </a:extLst>
          </p:cNvPr>
          <p:cNvSpPr>
            <a:spLocks noGrp="1"/>
          </p:cNvSpPr>
          <p:nvPr>
            <p:ph type="ftr" sz="quarter" idx="17"/>
          </p:nvPr>
        </p:nvSpPr>
        <p:spPr>
          <a:xfrm>
            <a:off x="754226" y="6494041"/>
            <a:ext cx="5714999" cy="206375"/>
          </a:xfrm>
          <a:prstGeom prst="rect">
            <a:avLst/>
          </a:prstGeom>
        </p:spPr>
        <p:txBody>
          <a:bodyPr lIns="0"/>
          <a:lstStyle>
            <a:lvl1pPr>
              <a:defRPr sz="800">
                <a:solidFill>
                  <a:schemeClr val="bg1">
                    <a:alpha val="40000"/>
                  </a:schemeClr>
                </a:solidFill>
              </a:defRPr>
            </a:lvl1pPr>
          </a:lstStyle>
          <a:p>
            <a:r>
              <a:rPr lang="en-US" dirty="0"/>
              <a:t>Copyright © 2020 Accenture. All rights reserved.</a:t>
            </a:r>
          </a:p>
        </p:txBody>
      </p:sp>
      <p:pic>
        <p:nvPicPr>
          <p:cNvPr id="8" name="Picture 7" descr="A picture containing drawing, clock&#10;&#10;Description automatically generated">
            <a:extLst>
              <a:ext uri="{FF2B5EF4-FFF2-40B4-BE49-F238E27FC236}">
                <a16:creationId xmlns:a16="http://schemas.microsoft.com/office/drawing/2014/main" id="{3337CFDD-6A45-4B8B-A44A-81963DA234F6}"/>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219154900"/>
      </p:ext>
    </p:extLst>
  </p:cSld>
  <p:clrMapOvr>
    <a:masterClrMapping/>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201D5A-B05B-463A-A39A-D6351436BF33}"/>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Friday, October 4,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a:extLst>
              <a:ext uri="{FF2B5EF4-FFF2-40B4-BE49-F238E27FC236}">
                <a16:creationId xmlns:a16="http://schemas.microsoft.com/office/drawing/2014/main" id="{DF3CEA6A-1953-4DD5-B664-EEDED901A65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000" y="5601656"/>
            <a:ext cx="670786" cy="710244"/>
          </a:xfrm>
          <a:prstGeom prst="rect">
            <a:avLst/>
          </a:prstGeom>
        </p:spPr>
      </p:pic>
    </p:spTree>
    <p:extLst>
      <p:ext uri="{BB962C8B-B14F-4D97-AF65-F5344CB8AC3E}">
        <p14:creationId xmlns:p14="http://schemas.microsoft.com/office/powerpoint/2010/main" val="2522107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345ECE-0A07-4C4B-9368-0CE4479DD27C}"/>
              </a:ext>
            </a:extLst>
          </p:cNvPr>
          <p:cNvSpPr/>
          <p:nvPr userDrawn="1"/>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Friday, October 4, 2024</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pic>
        <p:nvPicPr>
          <p:cNvPr id="6" name="Graphic 5">
            <a:extLst>
              <a:ext uri="{FF2B5EF4-FFF2-40B4-BE49-F238E27FC236}">
                <a16:creationId xmlns:a16="http://schemas.microsoft.com/office/drawing/2014/main" id="{A38692DE-6F51-4131-B2FE-C47AAD1521E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381001" y="5813885"/>
            <a:ext cx="1884233" cy="498015"/>
          </a:xfrm>
          <a:prstGeom prst="rect">
            <a:avLst/>
          </a:prstGeom>
        </p:spPr>
      </p:pic>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Tree>
    <p:extLst>
      <p:ext uri="{BB962C8B-B14F-4D97-AF65-F5344CB8AC3E}">
        <p14:creationId xmlns:p14="http://schemas.microsoft.com/office/powerpoint/2010/main" val="489709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image" Target="../media/image1.png"/><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3.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5" Type="http://schemas.openxmlformats.org/officeDocument/2006/relationships/theme" Target="../theme/theme5.xml"/><Relationship Id="rId4"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20.png"/><Relationship Id="rId3" Type="http://schemas.openxmlformats.org/officeDocument/2006/relationships/slideLayout" Target="../slideLayouts/slideLayout62.xml"/><Relationship Id="rId21" Type="http://schemas.openxmlformats.org/officeDocument/2006/relationships/image" Target="../media/image15.png"/><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image" Target="../media/image19.png"/><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theme" Target="../theme/theme6.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image" Target="../media/image18.png"/><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image" Target="../media/image16.png"/><Relationship Id="rId27" Type="http://schemas.openxmlformats.org/officeDocument/2006/relationships/image" Target="../media/image2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Friday, October 4, 2024</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2" cstate="email">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42" r:id="rId4"/>
    <p:sldLayoutId id="2147483733" r:id="rId5"/>
    <p:sldLayoutId id="2147483730" r:id="rId6"/>
    <p:sldLayoutId id="2147483728" r:id="rId7"/>
    <p:sldLayoutId id="2147483743" r:id="rId8"/>
    <p:sldLayoutId id="2147483744" r:id="rId9"/>
    <p:sldLayoutId id="2147483724" r:id="rId10"/>
    <p:sldLayoutId id="2147483723" r:id="rId11"/>
    <p:sldLayoutId id="2147483725" r:id="rId12"/>
    <p:sldLayoutId id="2147483673" r:id="rId13"/>
    <p:sldLayoutId id="2147483653" r:id="rId14"/>
    <p:sldLayoutId id="2147483722" r:id="rId15"/>
    <p:sldLayoutId id="2147483693" r:id="rId16"/>
    <p:sldLayoutId id="2147483701" r:id="rId17"/>
    <p:sldLayoutId id="2147483668" r:id="rId18"/>
    <p:sldLayoutId id="2147483707" r:id="rId19"/>
    <p:sldLayoutId id="2147483714" r:id="rId20"/>
    <p:sldLayoutId id="2147483657" r:id="rId21"/>
    <p:sldLayoutId id="2147483679" r:id="rId22"/>
    <p:sldLayoutId id="2147483661" r:id="rId23"/>
    <p:sldLayoutId id="2147483678" r:id="rId24"/>
    <p:sldLayoutId id="2147483663" r:id="rId25"/>
    <p:sldLayoutId id="2147483688" r:id="rId26"/>
    <p:sldLayoutId id="2147483751" r:id="rId27"/>
    <p:sldLayoutId id="2147483655" r:id="rId28"/>
    <p:sldLayoutId id="2147483727" r:id="rId29"/>
    <p:sldLayoutId id="2147483740" r:id="rId3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314A7-305B-4E0B-96B7-5B0949118DB0}" type="datetimeFigureOut">
              <a:rPr lang="en-IN" smtClean="0"/>
              <a:t>04-10-2024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A3DAB-CBFF-463B-9AA2-9E36431F8A67}" type="slidenum">
              <a:rPr lang="en-IN" smtClean="0"/>
              <a:t>‹#›</a:t>
            </a:fld>
            <a:endParaRPr lang="en-IN"/>
          </a:p>
        </p:txBody>
      </p:sp>
    </p:spTree>
    <p:extLst>
      <p:ext uri="{BB962C8B-B14F-4D97-AF65-F5344CB8AC3E}">
        <p14:creationId xmlns:p14="http://schemas.microsoft.com/office/powerpoint/2010/main" val="41316898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DCDE1A5-7B8C-446C-B047-DEF343C830D4}" type="datetime2">
              <a:rPr kumimoji="0" lang="en-US" sz="800" b="0" i="0" u="none" strike="noStrike" kern="1200" cap="none" spc="0" normalizeH="0" baseline="0" noProof="0" smtClean="0">
                <a:ln>
                  <a:noFill/>
                </a:ln>
                <a:solidFill>
                  <a:srgbClr val="000000">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Friday, October 4, 2024</a:t>
            </a:fld>
            <a:endParaRPr kumimoji="0" lang="en-US" sz="800" b="0" i="0" u="none" strike="noStrike" kern="1200" cap="none" spc="0" normalizeH="0" baseline="0" noProof="0">
              <a:ln>
                <a:noFill/>
              </a:ln>
              <a:solidFill>
                <a:srgbClr val="000000">
                  <a:alpha val="75000"/>
                </a:srgbClr>
              </a:solidFill>
              <a:effectLst/>
              <a:uLnTx/>
              <a:uFillTx/>
              <a:latin typeface="Graphik"/>
              <a:ea typeface="+mn-ea"/>
              <a:cs typeface="+mn-cs"/>
            </a:endParaRP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381000" y="6206473"/>
            <a:ext cx="192024" cy="202328"/>
          </a:xfrm>
          <a:prstGeom prst="rect">
            <a:avLst/>
          </a:prstGeom>
        </p:spPr>
      </p:pic>
      <p:sp>
        <p:nvSpPr>
          <p:cNvPr id="12" name="TextBox 11">
            <a:extLst>
              <a:ext uri="{FF2B5EF4-FFF2-40B4-BE49-F238E27FC236}">
                <a16:creationId xmlns:a16="http://schemas.microsoft.com/office/drawing/2014/main" id="{918E1FC7-2070-C6D2-9539-8A395D566A2E}"/>
              </a:ext>
            </a:extLst>
          </p:cNvPr>
          <p:cNvSpPr txBox="1"/>
          <p:nvPr userDrawn="1"/>
        </p:nvSpPr>
        <p:spPr>
          <a:xfrm>
            <a:off x="8317890" y="6204312"/>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2022 Accenture. All rights reserved.</a:t>
            </a:r>
            <a:endParaRPr lang="en-US" noProof="0">
              <a:solidFill>
                <a:schemeClr val="tx1">
                  <a:alpha val="75000"/>
                </a:schemeClr>
              </a:solidFill>
            </a:endParaRPr>
          </a:p>
        </p:txBody>
      </p:sp>
      <p:sp>
        <p:nvSpPr>
          <p:cNvPr id="13" name="TextBox 12">
            <a:extLst>
              <a:ext uri="{FF2B5EF4-FFF2-40B4-BE49-F238E27FC236}">
                <a16:creationId xmlns:a16="http://schemas.microsoft.com/office/drawing/2014/main" id="{72F91400-851B-BCD8-B484-8AD24764356F}"/>
              </a:ext>
            </a:extLst>
          </p:cNvPr>
          <p:cNvSpPr txBox="1"/>
          <p:nvPr userDrawn="1"/>
        </p:nvSpPr>
        <p:spPr>
          <a:xfrm>
            <a:off x="11430000" y="6203026"/>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14" name="Slide Number Placeholder 6">
            <a:extLst>
              <a:ext uri="{FF2B5EF4-FFF2-40B4-BE49-F238E27FC236}">
                <a16:creationId xmlns:a16="http://schemas.microsoft.com/office/drawing/2014/main" id="{F61F0E23-B742-F8E2-EAD8-F20E434290FC}"/>
              </a:ext>
            </a:extLst>
          </p:cNvPr>
          <p:cNvSpPr>
            <a:spLocks noGrp="1"/>
          </p:cNvSpPr>
          <p:nvPr>
            <p:ph type="sldNum" sz="quarter" idx="4"/>
          </p:nvPr>
        </p:nvSpPr>
        <p:spPr>
          <a:xfrm>
            <a:off x="11429998" y="6199234"/>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Tree>
    <p:extLst>
      <p:ext uri="{BB962C8B-B14F-4D97-AF65-F5344CB8AC3E}">
        <p14:creationId xmlns:p14="http://schemas.microsoft.com/office/powerpoint/2010/main" val="104462408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8" r:id="rId4"/>
    <p:sldLayoutId id="2147483779" r:id="rId5"/>
    <p:sldLayoutId id="2147483780" r:id="rId6"/>
    <p:sldLayoutId id="2147483795" r:id="rId7"/>
    <p:sldLayoutId id="2147483796" r:id="rId8"/>
    <p:sldLayoutId id="2147483797" r:id="rId9"/>
    <p:sldLayoutId id="2147483802" r:id="rId10"/>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09424"/>
      </p:ext>
    </p:extLst>
  </p:cSld>
  <p:clrMap bg1="lt1" tx1="dk1" bg2="lt2" tx2="dk2" accent1="accent1" accent2="accent2" accent3="accent3" accent4="accent4" accent5="accent5" accent6="accent6" hlink="hlink" folHlink="folHlink"/>
  <p:sldLayoutIdLst>
    <p:sldLayoutId id="2147483804" r:id="rId1"/>
    <p:sldLayoutId id="2147483808" r:id="rId2"/>
  </p:sldLayoutIdLst>
  <p:hf hdr="0"/>
  <p:txStyles>
    <p:titleStyle>
      <a:lvl1pPr marL="0" indent="0" algn="l" defTabSz="914377" rtl="0" eaLnBrk="1" latinLnBrk="0" hangingPunct="1">
        <a:lnSpc>
          <a:spcPct val="70000"/>
        </a:lnSpc>
        <a:spcBef>
          <a:spcPct val="0"/>
        </a:spcBef>
        <a:buNone/>
        <a:defRPr sz="4000" b="1" i="0" kern="1200" cap="all" spc="-150" baseline="0">
          <a:solidFill>
            <a:schemeClr val="tx1"/>
          </a:solidFill>
          <a:latin typeface="Graphik Black" panose="020B0503030202060203" pitchFamily="34" charset="77"/>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74">
          <p15:clr>
            <a:srgbClr val="F26B43"/>
          </p15:clr>
        </p15:guide>
        <p15:guide id="10" orient="horz" pos="4246">
          <p15:clr>
            <a:srgbClr val="F26B43"/>
          </p15:clr>
        </p15:guide>
        <p15:guide id="11" pos="3840">
          <p15:clr>
            <a:srgbClr val="F26B43"/>
          </p15:clr>
        </p15:guide>
        <p15:guide id="13" pos="2040">
          <p15:clr>
            <a:srgbClr val="F26B43"/>
          </p15:clr>
        </p15:guide>
        <p15:guide id="14" pos="7606">
          <p15:clr>
            <a:srgbClr val="F26B43"/>
          </p15:clr>
        </p15:guide>
        <p15:guide id="16" orient="horz" pos="74">
          <p15:clr>
            <a:srgbClr val="F26B43"/>
          </p15:clr>
        </p15:guide>
        <p15:guide id="17" orient="horz" pos="4104">
          <p15:clr>
            <a:srgbClr val="F26B43"/>
          </p15:clr>
        </p15:guide>
        <p15:guide id="18" pos="710">
          <p15:clr>
            <a:srgbClr val="F26B43"/>
          </p15:clr>
        </p15:guide>
        <p15:guide id="19" orient="horz" pos="1525">
          <p15:clr>
            <a:srgbClr val="F26B43"/>
          </p15:clr>
        </p15:guide>
        <p15:guide id="20" orient="horz" pos="2636">
          <p15:clr>
            <a:srgbClr val="F26B43"/>
          </p15:clr>
        </p15:guide>
        <p15:guide id="21" orient="horz" pos="3453">
          <p15:clr>
            <a:srgbClr val="F26B43"/>
          </p15:clr>
        </p15:guide>
        <p15:guide id="22" pos="132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dirty="0">
                <a:ln>
                  <a:noFill/>
                </a:ln>
                <a:solidFill>
                  <a:srgbClr val="000000"/>
                </a:solidFill>
                <a:effectLst/>
                <a:uLnTx/>
                <a:uFillTx/>
                <a:latin typeface="+mj-lt"/>
                <a:ea typeface="+mj-ea"/>
                <a:cs typeface="+mj-cs"/>
              </a:rPr>
              <a:t>Insert main title at 36pt, min 30pt</a:t>
            </a:r>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Footer Placeholder 6">
            <a:extLst>
              <a:ext uri="{FF2B5EF4-FFF2-40B4-BE49-F238E27FC236}">
                <a16:creationId xmlns:a16="http://schemas.microsoft.com/office/drawing/2014/main" id="{C898D3F2-5EC6-4985-85B5-4178882BCB8C}"/>
              </a:ext>
            </a:extLst>
          </p:cNvPr>
          <p:cNvSpPr>
            <a:spLocks noGrp="1"/>
          </p:cNvSpPr>
          <p:nvPr>
            <p:ph type="ftr" sz="quarter" idx="3"/>
          </p:nvPr>
        </p:nvSpPr>
        <p:spPr>
          <a:xfrm>
            <a:off x="381002" y="6519009"/>
            <a:ext cx="5714999" cy="206375"/>
          </a:xfrm>
          <a:prstGeom prst="rect">
            <a:avLst/>
          </a:prstGeom>
        </p:spPr>
        <p:txBody>
          <a:bodyPr lIns="0"/>
          <a:lstStyle>
            <a:lvl1pPr>
              <a:defRPr sz="800">
                <a:solidFill>
                  <a:schemeClr val="tx1">
                    <a:alpha val="40000"/>
                  </a:schemeClr>
                </a:solidFill>
              </a:defRPr>
            </a:lvl1pPr>
          </a:lstStyle>
          <a:p>
            <a:r>
              <a:rPr lang="en-US" dirty="0"/>
              <a:t>Copyright © 2020 Accenture. All rights reserved.</a:t>
            </a:r>
          </a:p>
        </p:txBody>
      </p:sp>
      <p:sp>
        <p:nvSpPr>
          <p:cNvPr id="9" name="Slide Number Placeholder 9">
            <a:extLst>
              <a:ext uri="{FF2B5EF4-FFF2-40B4-BE49-F238E27FC236}">
                <a16:creationId xmlns:a16="http://schemas.microsoft.com/office/drawing/2014/main" id="{50E54BBC-E15F-4274-9991-03B6F5BA42EC}"/>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287833419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Lst>
  <p:hf hd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9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2"/>
            <a:ext cx="11430000" cy="983263"/>
          </a:xfrm>
          <a:prstGeom prst="rect">
            <a:avLst/>
          </a:prstGeom>
        </p:spPr>
        <p:txBody>
          <a:bodyPr vert="horz" lIns="0" tIns="45720" rIns="0" bIns="0" rtlCol="0" anchor="t" anchorCtr="0">
            <a:normAutofit/>
          </a:bodyPr>
          <a:lstStyle/>
          <a:p>
            <a:r>
              <a:rPr kumimoji="0" lang="en-GB" sz="3600" b="1" i="0" u="none" strike="noStrike" kern="1200" cap="none" spc="0" normalizeH="0" baseline="0" noProof="0">
                <a:ln>
                  <a:noFill/>
                </a:ln>
                <a:solidFill>
                  <a:srgbClr val="000000"/>
                </a:solidFill>
                <a:effectLst/>
                <a:uLnTx/>
                <a:uFillTx/>
                <a:latin typeface="+mj-lt"/>
                <a:ea typeface="+mj-ea"/>
                <a:cs typeface="+mj-cs"/>
              </a:rPr>
              <a:t>Insert main title at 36pt, min 30pt</a:t>
            </a:r>
            <a:endParaRPr lang="en-US"/>
          </a:p>
        </p:txBody>
      </p:sp>
      <p:sp>
        <p:nvSpPr>
          <p:cNvPr id="5" name="Footer Placeholder 6">
            <a:extLst>
              <a:ext uri="{FF2B5EF4-FFF2-40B4-BE49-F238E27FC236}">
                <a16:creationId xmlns:a16="http://schemas.microsoft.com/office/drawing/2014/main" id="{6F6B3343-B4EF-4BC5-A753-D80C4EADB365}"/>
              </a:ext>
            </a:extLst>
          </p:cNvPr>
          <p:cNvSpPr>
            <a:spLocks noGrp="1"/>
          </p:cNvSpPr>
          <p:nvPr>
            <p:ph type="ftr" sz="quarter" idx="3"/>
          </p:nvPr>
        </p:nvSpPr>
        <p:spPr>
          <a:xfrm>
            <a:off x="381002" y="6519009"/>
            <a:ext cx="5714999" cy="206375"/>
          </a:xfrm>
          <a:prstGeom prst="rect">
            <a:avLst/>
          </a:prstGeom>
        </p:spPr>
        <p:txBody>
          <a:bodyPr/>
          <a:lstStyle>
            <a:lvl1pPr>
              <a:defRPr sz="800">
                <a:solidFill>
                  <a:schemeClr val="tx1">
                    <a:alpha val="40000"/>
                  </a:schemeClr>
                </a:solidFill>
              </a:defRPr>
            </a:lvl1pPr>
          </a:lstStyle>
          <a:p>
            <a:r>
              <a:rPr lang="en-US" dirty="0"/>
              <a:t>Copyright © 2020 Accenture. All rights reserved.</a:t>
            </a:r>
          </a:p>
        </p:txBody>
      </p:sp>
      <p:sp>
        <p:nvSpPr>
          <p:cNvPr id="6" name="Slide Number Placeholder 9">
            <a:extLst>
              <a:ext uri="{FF2B5EF4-FFF2-40B4-BE49-F238E27FC236}">
                <a16:creationId xmlns:a16="http://schemas.microsoft.com/office/drawing/2014/main" id="{299A5035-44EB-4653-8F65-351427FC9B77}"/>
              </a:ext>
            </a:extLst>
          </p:cNvPr>
          <p:cNvSpPr>
            <a:spLocks noGrp="1"/>
          </p:cNvSpPr>
          <p:nvPr>
            <p:ph type="sldNum" sz="quarter" idx="4"/>
          </p:nvPr>
        </p:nvSpPr>
        <p:spPr>
          <a:xfrm>
            <a:off x="11506202" y="6519009"/>
            <a:ext cx="385711" cy="206375"/>
          </a:xfrm>
          <a:prstGeom prst="rect">
            <a:avLst/>
          </a:prstGeom>
        </p:spPr>
        <p:txBody>
          <a:bodyPr/>
          <a:lstStyle>
            <a:lvl1pPr>
              <a:defRPr sz="800">
                <a:solidFill>
                  <a:schemeClr val="tx1">
                    <a:alpha val="40000"/>
                  </a:schemeClr>
                </a:solidFill>
              </a:defRPr>
            </a:lvl1pPr>
          </a:lstStyle>
          <a:p>
            <a:fld id="{4F9AC08D-23A9-440E-BCB9-AA1E9877CC38}" type="slidenum">
              <a:rPr lang="en-US" smtClean="0"/>
              <a:pPr/>
              <a:t>‹#›</a:t>
            </a:fld>
            <a:endParaRPr lang="en-US" dirty="0"/>
          </a:p>
        </p:txBody>
      </p:sp>
      <p:sp>
        <p:nvSpPr>
          <p:cNvPr id="8" name="Text Placeholder 7">
            <a:extLst>
              <a:ext uri="{FF2B5EF4-FFF2-40B4-BE49-F238E27FC236}">
                <a16:creationId xmlns:a16="http://schemas.microsoft.com/office/drawing/2014/main" id="{234CD17C-3ACE-4AE0-A6C5-F90D44EA7243}"/>
              </a:ext>
            </a:extLst>
          </p:cNvPr>
          <p:cNvSpPr>
            <a:spLocks noGrp="1"/>
          </p:cNvSpPr>
          <p:nvPr>
            <p:ph type="body" idx="1"/>
          </p:nvPr>
        </p:nvSpPr>
        <p:spPr>
          <a:xfrm>
            <a:off x="381000" y="1943099"/>
            <a:ext cx="11430000" cy="42338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pic>
        <p:nvPicPr>
          <p:cNvPr id="7" name="Accenture_Technology" hidden="1">
            <a:extLst>
              <a:ext uri="{FF2B5EF4-FFF2-40B4-BE49-F238E27FC236}">
                <a16:creationId xmlns:a16="http://schemas.microsoft.com/office/drawing/2014/main" id="{7F561B55-4A32-431D-8BA4-1A51234302A5}"/>
              </a:ext>
            </a:extLst>
          </p:cNvPr>
          <p:cNvPicPr>
            <a:picLocks noChangeAspect="1"/>
          </p:cNvPicPr>
          <p:nvPr userDrawn="1"/>
        </p:nvPicPr>
        <p:blipFill>
          <a:blip r:embed="rId21" cstate="email">
            <a:extLst>
              <a:ext uri="{28A0092B-C50C-407E-A947-70E740481C1C}">
                <a14:useLocalDpi xmlns:a14="http://schemas.microsoft.com/office/drawing/2010/main"/>
              </a:ext>
            </a:extLst>
          </a:blip>
          <a:stretch>
            <a:fillRect/>
          </a:stretch>
        </p:blipFill>
        <p:spPr>
          <a:xfrm>
            <a:off x="338798" y="6243985"/>
            <a:ext cx="2024293" cy="333289"/>
          </a:xfrm>
          <a:prstGeom prst="rect">
            <a:avLst/>
          </a:prstGeom>
        </p:spPr>
      </p:pic>
      <p:pic>
        <p:nvPicPr>
          <p:cNvPr id="9" name="Accenture_Strategy" hidden="1">
            <a:extLst>
              <a:ext uri="{FF2B5EF4-FFF2-40B4-BE49-F238E27FC236}">
                <a16:creationId xmlns:a16="http://schemas.microsoft.com/office/drawing/2014/main" id="{C33EDD26-4BAD-4452-B33F-48241F98D591}"/>
              </a:ext>
            </a:extLst>
          </p:cNvPr>
          <p:cNvPicPr>
            <a:picLocks noChangeAspect="1"/>
          </p:cNvPicPr>
          <p:nvPr userDrawn="1"/>
        </p:nvPicPr>
        <p:blipFill>
          <a:blip r:embed="rId22" cstate="email">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0" name="Accenture_Operations" hidden="1">
            <a:extLst>
              <a:ext uri="{FF2B5EF4-FFF2-40B4-BE49-F238E27FC236}">
                <a16:creationId xmlns:a16="http://schemas.microsoft.com/office/drawing/2014/main" id="{88E87CB4-5755-499D-91D5-9B8DF482A9E0}"/>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11" name="Accenture_Mobility" hidden="1">
            <a:extLst>
              <a:ext uri="{FF2B5EF4-FFF2-40B4-BE49-F238E27FC236}">
                <a16:creationId xmlns:a16="http://schemas.microsoft.com/office/drawing/2014/main" id="{CADE9D37-50D3-4E92-9D49-2C716078D159}"/>
              </a:ext>
            </a:extLst>
          </p:cNvPr>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12" name="Accenture_Interactive" hidden="1">
            <a:extLst>
              <a:ext uri="{FF2B5EF4-FFF2-40B4-BE49-F238E27FC236}">
                <a16:creationId xmlns:a16="http://schemas.microsoft.com/office/drawing/2014/main" id="{279B5443-5FDB-4D90-9C86-4ACF31740D66}"/>
              </a:ext>
            </a:extLst>
          </p:cNvPr>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13" name="Accenture_Analytics" hidden="1">
            <a:extLst>
              <a:ext uri="{FF2B5EF4-FFF2-40B4-BE49-F238E27FC236}">
                <a16:creationId xmlns:a16="http://schemas.microsoft.com/office/drawing/2014/main" id="{7E3C0033-CE00-4F44-B4DA-32082D33C83C}"/>
              </a:ext>
            </a:extLst>
          </p:cNvPr>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14" name="Accenture_Digital" hidden="1">
            <a:extLst>
              <a:ext uri="{FF2B5EF4-FFF2-40B4-BE49-F238E27FC236}">
                <a16:creationId xmlns:a16="http://schemas.microsoft.com/office/drawing/2014/main" id="{D9D2CA43-44F5-4DDC-AF71-4F5FDFF1B30C}"/>
              </a:ext>
            </a:extLst>
          </p:cNvPr>
          <p:cNvPicPr>
            <a:picLocks noChangeAspect="1"/>
          </p:cNvPicPr>
          <p:nvPr userDrawn="1"/>
        </p:nvPicPr>
        <p:blipFill>
          <a:blip r:embed="rId27" cstate="email">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a:extLst>
              <a:ext uri="{FF2B5EF4-FFF2-40B4-BE49-F238E27FC236}">
                <a16:creationId xmlns:a16="http://schemas.microsoft.com/office/drawing/2014/main" id="{3344A5AB-F329-4B8E-8006-34B6E40B0028}"/>
              </a:ext>
            </a:extLst>
          </p:cNvPr>
          <p:cNvPicPr>
            <a:picLocks noChangeAspect="1"/>
          </p:cNvPicPr>
          <p:nvPr userDrawn="1"/>
        </p:nvPicPr>
        <p:blipFill>
          <a:blip r:embed="rId28" cstate="email">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spTree>
    <p:extLst>
      <p:ext uri="{BB962C8B-B14F-4D97-AF65-F5344CB8AC3E}">
        <p14:creationId xmlns:p14="http://schemas.microsoft.com/office/powerpoint/2010/main" val="2056916821"/>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8" r:id="rId14"/>
    <p:sldLayoutId id="2147483839" r:id="rId15"/>
    <p:sldLayoutId id="2147483840" r:id="rId16"/>
    <p:sldLayoutId id="2147483841" r:id="rId17"/>
    <p:sldLayoutId id="2147483842" r:id="rId18"/>
    <p:sldLayoutId id="2147483843" r:id="rId19"/>
  </p:sldLayoutIdLst>
  <p:hf hdr="0" ftr="0" dt="0"/>
  <p:txStyles>
    <p:titleStyle>
      <a:lvl1pPr marL="0" indent="0" algn="l" defTabSz="914377" rtl="0" eaLnBrk="1" latinLnBrk="0" hangingPunct="1">
        <a:lnSpc>
          <a:spcPct val="80000"/>
        </a:lnSpc>
        <a:spcBef>
          <a:spcPct val="0"/>
        </a:spcBef>
        <a:buNone/>
        <a:defRPr sz="3600" b="1" kern="1200" cap="none" baseline="0">
          <a:solidFill>
            <a:schemeClr val="tx1"/>
          </a:solidFill>
          <a:latin typeface="+mj-lt"/>
          <a:ea typeface="+mj-ea"/>
          <a:cs typeface="+mj-cs"/>
        </a:defRPr>
      </a:lvl1pPr>
    </p:titleStyle>
    <p:body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74.xml"/><Relationship Id="rId4" Type="http://schemas.openxmlformats.org/officeDocument/2006/relationships/image" Target="../media/image29.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g"/><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51289C-6471-8407-D70E-8BC6B015BF82}"/>
              </a:ext>
            </a:extLst>
          </p:cNvPr>
          <p:cNvSpPr>
            <a:spLocks noGrp="1"/>
          </p:cNvSpPr>
          <p:nvPr>
            <p:ph type="sldNum" sz="quarter" idx="17"/>
          </p:nvPr>
        </p:nvSpPr>
        <p:spPr/>
        <p:txBody>
          <a:bodyPr/>
          <a:lstStyle/>
          <a:p>
            <a:fld id="{4F9AC08D-23A9-440E-BCB9-AA1E9877CC38}" type="slidenum">
              <a:rPr lang="en-US" smtClean="0"/>
              <a:pPr/>
              <a:t>1</a:t>
            </a:fld>
            <a:endParaRPr lang="en-US" dirty="0"/>
          </a:p>
        </p:txBody>
      </p:sp>
      <p:grpSp>
        <p:nvGrpSpPr>
          <p:cNvPr id="8" name="Group 7">
            <a:extLst>
              <a:ext uri="{FF2B5EF4-FFF2-40B4-BE49-F238E27FC236}">
                <a16:creationId xmlns:a16="http://schemas.microsoft.com/office/drawing/2014/main" id="{121BBD29-0E0E-6B15-0BC4-4915D1E497F5}"/>
              </a:ext>
            </a:extLst>
          </p:cNvPr>
          <p:cNvGrpSpPr/>
          <p:nvPr/>
        </p:nvGrpSpPr>
        <p:grpSpPr>
          <a:xfrm>
            <a:off x="0" y="-290625"/>
            <a:ext cx="12187238" cy="7148079"/>
            <a:chOff x="0" y="-290625"/>
            <a:chExt cx="12187238" cy="7148079"/>
          </a:xfrm>
        </p:grpSpPr>
        <p:pic>
          <p:nvPicPr>
            <p:cNvPr id="3" name="Picture 2">
              <a:extLst>
                <a:ext uri="{FF2B5EF4-FFF2-40B4-BE49-F238E27FC236}">
                  <a16:creationId xmlns:a16="http://schemas.microsoft.com/office/drawing/2014/main" id="{DE0873A5-DBCB-B942-66C4-2B22CAD978E2}"/>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12187238" cy="6857454"/>
            </a:xfrm>
            <a:prstGeom prst="rect">
              <a:avLst/>
            </a:prstGeom>
          </p:spPr>
        </p:pic>
        <p:sp>
          <p:nvSpPr>
            <p:cNvPr id="4" name="TextBox 3">
              <a:extLst>
                <a:ext uri="{FF2B5EF4-FFF2-40B4-BE49-F238E27FC236}">
                  <a16:creationId xmlns:a16="http://schemas.microsoft.com/office/drawing/2014/main" id="{2373E049-2607-169C-B5BC-6597DBDDCCD9}"/>
                </a:ext>
              </a:extLst>
            </p:cNvPr>
            <p:cNvSpPr txBox="1"/>
            <p:nvPr/>
          </p:nvSpPr>
          <p:spPr>
            <a:xfrm>
              <a:off x="1023443" y="3369201"/>
              <a:ext cx="4064924" cy="849626"/>
            </a:xfrm>
            <a:prstGeom prst="rect">
              <a:avLst/>
            </a:prstGeom>
            <a:noFill/>
          </p:spPr>
          <p:txBody>
            <a:bodyPr wrap="square" lIns="0" tIns="0" rIns="0" bIns="0" rtlCol="0" anchor="t">
              <a:noAutofit/>
            </a:bodyPr>
            <a:lstStyle/>
            <a:p>
              <a:pPr defTabSz="228600">
                <a:spcAft>
                  <a:spcPts val="1200"/>
                </a:spcAft>
              </a:pPr>
              <a:r>
                <a:rPr lang="en-US" sz="2000" dirty="0">
                  <a:solidFill>
                    <a:schemeClr val="bg1"/>
                  </a:solidFill>
                  <a:latin typeface="Graphik Light" panose="020B0403030202060203" pitchFamily="34" charset="77"/>
                  <a:sym typeface="Graphik Regular"/>
                </a:rPr>
                <a:t>Harness Generative AI to develop innovative solutions that boost business and societal growth</a:t>
              </a:r>
              <a:endParaRPr lang="pl-PL" sz="2000" dirty="0">
                <a:solidFill>
                  <a:schemeClr val="bg1"/>
                </a:solidFill>
                <a:latin typeface="Graphik Light" panose="020B0403030202060203" pitchFamily="34" charset="77"/>
                <a:sym typeface="Graphik Regular"/>
              </a:endParaRPr>
            </a:p>
          </p:txBody>
        </p:sp>
        <p:sp>
          <p:nvSpPr>
            <p:cNvPr id="5" name="TextBox 4">
              <a:extLst>
                <a:ext uri="{FF2B5EF4-FFF2-40B4-BE49-F238E27FC236}">
                  <a16:creationId xmlns:a16="http://schemas.microsoft.com/office/drawing/2014/main" id="{1A7657AF-FA57-CBCA-376F-99450FA46052}"/>
                </a:ext>
              </a:extLst>
            </p:cNvPr>
            <p:cNvSpPr txBox="1"/>
            <p:nvPr/>
          </p:nvSpPr>
          <p:spPr>
            <a:xfrm>
              <a:off x="1023443" y="2215949"/>
              <a:ext cx="4064924" cy="849626"/>
            </a:xfrm>
            <a:prstGeom prst="rect">
              <a:avLst/>
            </a:prstGeom>
            <a:noFill/>
          </p:spPr>
          <p:txBody>
            <a:bodyPr wrap="square" lIns="0" tIns="0" rIns="0" bIns="0" rtlCol="0" anchor="t">
              <a:noAutofit/>
            </a:bodyPr>
            <a:lstStyle/>
            <a:p>
              <a:pPr defTabSz="228600">
                <a:lnSpc>
                  <a:spcPts val="3260"/>
                </a:lnSpc>
                <a:spcAft>
                  <a:spcPts val="1200"/>
                </a:spcAft>
              </a:pPr>
              <a:r>
                <a:rPr lang="en-IN" sz="3400" spc="-150" dirty="0">
                  <a:solidFill>
                    <a:schemeClr val="bg1"/>
                  </a:solidFill>
                  <a:latin typeface="Graphik Medium" panose="020B0503030202060203" pitchFamily="34" charset="77"/>
                </a:rPr>
                <a:t>Accenture Innovation Challenge</a:t>
              </a:r>
              <a:endParaRPr lang="pl-PL" sz="3400" spc="-150" dirty="0">
                <a:solidFill>
                  <a:schemeClr val="bg1"/>
                </a:solidFill>
                <a:latin typeface="Graphik Medium" panose="020B0503030202060203" pitchFamily="34" charset="77"/>
                <a:sym typeface="Graphik Regular"/>
              </a:endParaRPr>
            </a:p>
          </p:txBody>
        </p:sp>
        <p:sp>
          <p:nvSpPr>
            <p:cNvPr id="6" name="TextBox 5">
              <a:extLst>
                <a:ext uri="{FF2B5EF4-FFF2-40B4-BE49-F238E27FC236}">
                  <a16:creationId xmlns:a16="http://schemas.microsoft.com/office/drawing/2014/main" id="{5318D484-3896-AC67-A749-4BDB007642FC}"/>
                </a:ext>
              </a:extLst>
            </p:cNvPr>
            <p:cNvSpPr txBox="1"/>
            <p:nvPr/>
          </p:nvSpPr>
          <p:spPr>
            <a:xfrm>
              <a:off x="2264735" y="-290625"/>
              <a:ext cx="0" cy="0"/>
            </a:xfrm>
            <a:prstGeom prst="rect">
              <a:avLst/>
            </a:prstGeom>
            <a:noFill/>
          </p:spPr>
          <p:txBody>
            <a:bodyPr wrap="none" lIns="0" tIns="0" rIns="0" bIns="0" rtlCol="0">
              <a:noAutofit/>
            </a:bodyPr>
            <a:lstStyle/>
            <a:p>
              <a:pPr algn="l" defTabSz="228600">
                <a:spcAft>
                  <a:spcPts val="1200"/>
                </a:spcAft>
              </a:pPr>
              <a:endParaRPr lang="en-US" noProof="0" dirty="0"/>
            </a:p>
          </p:txBody>
        </p:sp>
        <p:pic>
          <p:nvPicPr>
            <p:cNvPr id="7" name="Graphic 6">
              <a:extLst>
                <a:ext uri="{FF2B5EF4-FFF2-40B4-BE49-F238E27FC236}">
                  <a16:creationId xmlns:a16="http://schemas.microsoft.com/office/drawing/2014/main" id="{7561F617-CB08-F3CC-68CC-50A72E03313A}"/>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66749" y="339492"/>
              <a:ext cx="493863" cy="542046"/>
            </a:xfrm>
            <a:prstGeom prst="rect">
              <a:avLst/>
            </a:prstGeom>
          </p:spPr>
        </p:pic>
      </p:grpSp>
    </p:spTree>
    <p:extLst>
      <p:ext uri="{BB962C8B-B14F-4D97-AF65-F5344CB8AC3E}">
        <p14:creationId xmlns:p14="http://schemas.microsoft.com/office/powerpoint/2010/main" val="2786790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E007-D398-4637-8C5B-A1E6C6135C7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2042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6A2A5F-288B-3542-806F-FB6156349936}"/>
              </a:ext>
            </a:extLst>
          </p:cNvPr>
          <p:cNvSpPr>
            <a:spLocks noGrp="1"/>
          </p:cNvSpPr>
          <p:nvPr>
            <p:ph type="title"/>
          </p:nvPr>
        </p:nvSpPr>
        <p:spPr>
          <a:xfrm>
            <a:off x="451865" y="439051"/>
            <a:ext cx="11430000" cy="1222515"/>
          </a:xfrm>
        </p:spPr>
        <p:txBody>
          <a:bodyPr>
            <a:normAutofit/>
          </a:bodyPr>
          <a:lstStyle/>
          <a:p>
            <a:r>
              <a:rPr lang="en-US" dirty="0"/>
              <a:t>Instructions</a:t>
            </a:r>
            <a:br>
              <a:rPr lang="en-US" dirty="0">
                <a:solidFill>
                  <a:schemeClr val="accent3">
                    <a:lumMod val="60000"/>
                    <a:lumOff val="40000"/>
                  </a:schemeClr>
                </a:solidFill>
              </a:rPr>
            </a:br>
            <a:r>
              <a:rPr lang="en-US" sz="2400" i="1" dirty="0">
                <a:solidFill>
                  <a:schemeClr val="accent1"/>
                </a:solidFill>
              </a:rPr>
              <a:t>Reference slide– Remove before submission</a:t>
            </a:r>
            <a:endParaRPr lang="en-US" i="1" dirty="0">
              <a:solidFill>
                <a:schemeClr val="accent1"/>
              </a:solidFill>
            </a:endParaRPr>
          </a:p>
        </p:txBody>
      </p:sp>
      <p:sp>
        <p:nvSpPr>
          <p:cNvPr id="10" name="Rectangle: Rounded Corners 9">
            <a:extLst>
              <a:ext uri="{FF2B5EF4-FFF2-40B4-BE49-F238E27FC236}">
                <a16:creationId xmlns:a16="http://schemas.microsoft.com/office/drawing/2014/main" id="{AF494971-71B0-4CA2-89A9-F9EC76D089DD}"/>
              </a:ext>
            </a:extLst>
          </p:cNvPr>
          <p:cNvSpPr/>
          <p:nvPr/>
        </p:nvSpPr>
        <p:spPr>
          <a:xfrm>
            <a:off x="370951" y="1608547"/>
            <a:ext cx="10712987"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Use the given template for your idea submission.</a:t>
            </a:r>
          </a:p>
        </p:txBody>
      </p:sp>
      <p:sp>
        <p:nvSpPr>
          <p:cNvPr id="15" name="Rectangle: Rounded Corners 14">
            <a:extLst>
              <a:ext uri="{FF2B5EF4-FFF2-40B4-BE49-F238E27FC236}">
                <a16:creationId xmlns:a16="http://schemas.microsoft.com/office/drawing/2014/main" id="{8FEC1751-A58D-4A0D-88DD-075C6AE827BF}"/>
              </a:ext>
            </a:extLst>
          </p:cNvPr>
          <p:cNvSpPr/>
          <p:nvPr/>
        </p:nvSpPr>
        <p:spPr>
          <a:xfrm>
            <a:off x="370949" y="2329907"/>
            <a:ext cx="10712987" cy="633983"/>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rgbClr val="000000"/>
                </a:solidFill>
                <a:latin typeface="Graphik"/>
              </a:rPr>
              <a:t>Follow file naming format: Team </a:t>
            </a:r>
            <a:r>
              <a:rPr lang="en-US" sz="1600" dirty="0" err="1">
                <a:solidFill>
                  <a:srgbClr val="000000"/>
                </a:solidFill>
                <a:latin typeface="Graphik"/>
              </a:rPr>
              <a:t>name_Idea</a:t>
            </a:r>
            <a:r>
              <a:rPr lang="en-US" sz="1600" dirty="0">
                <a:solidFill>
                  <a:srgbClr val="000000"/>
                </a:solidFill>
                <a:latin typeface="Graphik"/>
              </a:rPr>
              <a:t> Name.pptx</a:t>
            </a:r>
          </a:p>
        </p:txBody>
      </p:sp>
      <p:sp>
        <p:nvSpPr>
          <p:cNvPr id="16" name="Rectangle: Rounded Corners 15">
            <a:extLst>
              <a:ext uri="{FF2B5EF4-FFF2-40B4-BE49-F238E27FC236}">
                <a16:creationId xmlns:a16="http://schemas.microsoft.com/office/drawing/2014/main" id="{9DE17896-5D88-45F7-849C-AF7EC28E5B50}"/>
              </a:ext>
            </a:extLst>
          </p:cNvPr>
          <p:cNvSpPr/>
          <p:nvPr/>
        </p:nvSpPr>
        <p:spPr>
          <a:xfrm>
            <a:off x="370952" y="3097377"/>
            <a:ext cx="10712984"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3"/>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Ensure the spell check is done before submitting</a:t>
            </a:r>
          </a:p>
        </p:txBody>
      </p:sp>
      <p:sp>
        <p:nvSpPr>
          <p:cNvPr id="17" name="Rectangle: Rounded Corners 16">
            <a:extLst>
              <a:ext uri="{FF2B5EF4-FFF2-40B4-BE49-F238E27FC236}">
                <a16:creationId xmlns:a16="http://schemas.microsoft.com/office/drawing/2014/main" id="{6A117F32-B092-4525-A062-F5334ADDEC51}"/>
              </a:ext>
            </a:extLst>
          </p:cNvPr>
          <p:cNvSpPr/>
          <p:nvPr/>
        </p:nvSpPr>
        <p:spPr>
          <a:xfrm>
            <a:off x="370951" y="3841792"/>
            <a:ext cx="10712984" cy="584137"/>
          </a:xfrm>
          <a:prstGeom prst="roundRect">
            <a:avLst>
              <a:gd name="adj" fmla="val 606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Use standard Arial font, alignment and relevant images (as required)</a:t>
            </a:r>
          </a:p>
        </p:txBody>
      </p:sp>
    </p:spTree>
    <p:extLst>
      <p:ext uri="{BB962C8B-B14F-4D97-AF65-F5344CB8AC3E}">
        <p14:creationId xmlns:p14="http://schemas.microsoft.com/office/powerpoint/2010/main" val="28095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3E37827-E5D7-46FD-9143-ABFBF88A628E}"/>
              </a:ext>
            </a:extLst>
          </p:cNvPr>
          <p:cNvSpPr/>
          <p:nvPr/>
        </p:nvSpPr>
        <p:spPr>
          <a:xfrm>
            <a:off x="7385349" y="2505161"/>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24" name="Rectangle 23">
            <a:extLst>
              <a:ext uri="{FF2B5EF4-FFF2-40B4-BE49-F238E27FC236}">
                <a16:creationId xmlns:a16="http://schemas.microsoft.com/office/drawing/2014/main" id="{171E876B-A706-450C-8C34-951E6FA6C00F}"/>
              </a:ext>
            </a:extLst>
          </p:cNvPr>
          <p:cNvSpPr/>
          <p:nvPr/>
        </p:nvSpPr>
        <p:spPr>
          <a:xfrm>
            <a:off x="852718" y="25065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8" name="Title 17">
            <a:extLst>
              <a:ext uri="{FF2B5EF4-FFF2-40B4-BE49-F238E27FC236}">
                <a16:creationId xmlns:a16="http://schemas.microsoft.com/office/drawing/2014/main" id="{00A31654-439B-4571-B7B1-2E29E58E752A}"/>
              </a:ext>
            </a:extLst>
          </p:cNvPr>
          <p:cNvSpPr>
            <a:spLocks noGrp="1"/>
          </p:cNvSpPr>
          <p:nvPr>
            <p:ph type="title"/>
          </p:nvPr>
        </p:nvSpPr>
        <p:spPr>
          <a:xfrm>
            <a:off x="461913" y="525056"/>
            <a:ext cx="11430000" cy="726439"/>
          </a:xfrm>
        </p:spPr>
        <p:txBody>
          <a:bodyPr/>
          <a:lstStyle/>
          <a:p>
            <a:r>
              <a:rPr lang="en-US" dirty="0"/>
              <a:t>Team details</a:t>
            </a:r>
            <a:endParaRPr lang="en-GB" dirty="0"/>
          </a:p>
        </p:txBody>
      </p:sp>
      <p:sp>
        <p:nvSpPr>
          <p:cNvPr id="10" name="Slide Number Placeholder 9">
            <a:extLst>
              <a:ext uri="{FF2B5EF4-FFF2-40B4-BE49-F238E27FC236}">
                <a16:creationId xmlns:a16="http://schemas.microsoft.com/office/drawing/2014/main" id="{4258B87F-AD17-4B30-9FAA-C5C07FCFFE87}"/>
              </a:ext>
            </a:extLst>
          </p:cNvPr>
          <p:cNvSpPr>
            <a:spLocks noGrp="1"/>
          </p:cNvSpPr>
          <p:nvPr>
            <p:ph type="sldNum" sz="quarter" idx="4294967295"/>
          </p:nvPr>
        </p:nvSpPr>
        <p:spPr>
          <a:xfrm>
            <a:off x="11506202" y="6519009"/>
            <a:ext cx="385711" cy="20637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alpha val="40000"/>
                  </a:srgbClr>
                </a:solidFill>
                <a:effectLst/>
                <a:uLnTx/>
                <a:uFillTx/>
                <a:latin typeface="Graphik"/>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srgbClr val="000000">
                  <a:alpha val="40000"/>
                </a:srgbClr>
              </a:solidFill>
              <a:effectLst/>
              <a:uLnTx/>
              <a:uFillTx/>
              <a:latin typeface="Graphik"/>
              <a:ea typeface="+mn-ea"/>
              <a:cs typeface="+mn-cs"/>
            </a:endParaRPr>
          </a:p>
        </p:txBody>
      </p:sp>
      <p:sp>
        <p:nvSpPr>
          <p:cNvPr id="39" name="Text Placeholder 27">
            <a:extLst>
              <a:ext uri="{FF2B5EF4-FFF2-40B4-BE49-F238E27FC236}">
                <a16:creationId xmlns:a16="http://schemas.microsoft.com/office/drawing/2014/main" id="{1D437424-4E2F-45EB-945E-4A07F8154854}"/>
              </a:ext>
            </a:extLst>
          </p:cNvPr>
          <p:cNvSpPr txBox="1">
            <a:spLocks/>
          </p:cNvSpPr>
          <p:nvPr/>
        </p:nvSpPr>
        <p:spPr>
          <a:xfrm>
            <a:off x="2637616" y="2098914"/>
            <a:ext cx="3177007" cy="811161"/>
          </a:xfrm>
          <a:prstGeom prst="rect">
            <a:avLst/>
          </a:prstGeom>
        </p:spPr>
        <p:txBody>
          <a:bodyPr vert="horz" lIns="0" tIns="0" rIns="0" bIns="0" rtlCol="0" anchor="b">
            <a:norm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err="1">
                <a:ln>
                  <a:noFill/>
                </a:ln>
                <a:solidFill>
                  <a:srgbClr val="A100FF"/>
                </a:solidFill>
                <a:effectLst/>
                <a:uLnTx/>
                <a:uFillTx/>
                <a:latin typeface="Graphik"/>
                <a:ea typeface="+mn-ea"/>
                <a:cs typeface="+mn-cs"/>
              </a:rPr>
              <a:t>Y.Tarun</a:t>
            </a:r>
            <a:endParaRPr kumimoji="0" lang="en-GB" sz="3600" b="1" i="0" u="none" strike="noStrike" kern="1200" cap="none" spc="0" normalizeH="0" baseline="0" noProof="0" dirty="0">
              <a:ln>
                <a:noFill/>
              </a:ln>
              <a:solidFill>
                <a:srgbClr val="A100FF"/>
              </a:solidFill>
              <a:effectLst/>
              <a:uLnTx/>
              <a:uFillTx/>
              <a:latin typeface="Graphik"/>
              <a:ea typeface="+mn-ea"/>
              <a:cs typeface="+mn-cs"/>
            </a:endParaRPr>
          </a:p>
        </p:txBody>
      </p:sp>
      <p:sp>
        <p:nvSpPr>
          <p:cNvPr id="3" name="Rectangle 2">
            <a:extLst>
              <a:ext uri="{FF2B5EF4-FFF2-40B4-BE49-F238E27FC236}">
                <a16:creationId xmlns:a16="http://schemas.microsoft.com/office/drawing/2014/main" id="{4013373B-BBFC-437A-A7F1-E5017F23DD33}"/>
              </a:ext>
            </a:extLst>
          </p:cNvPr>
          <p:cNvSpPr/>
          <p:nvPr/>
        </p:nvSpPr>
        <p:spPr>
          <a:xfrm>
            <a:off x="255634" y="6368280"/>
            <a:ext cx="6709565" cy="2539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1" u="none" strike="noStrike" kern="1200" cap="none" spc="0" normalizeH="0" baseline="0" noProof="0" dirty="0">
                <a:ln>
                  <a:noFill/>
                </a:ln>
                <a:solidFill>
                  <a:srgbClr val="000000"/>
                </a:solidFill>
                <a:effectLst/>
                <a:highlight>
                  <a:srgbClr val="FFFF00"/>
                </a:highlight>
                <a:uLnTx/>
                <a:uFillTx/>
                <a:latin typeface="Graphik"/>
                <a:ea typeface="+mn-ea"/>
                <a:cs typeface="+mn-cs"/>
              </a:rPr>
              <a:t>All fields are mandatory</a:t>
            </a:r>
          </a:p>
        </p:txBody>
      </p:sp>
      <p:cxnSp>
        <p:nvCxnSpPr>
          <p:cNvPr id="6" name="Straight Connector 5">
            <a:extLst>
              <a:ext uri="{FF2B5EF4-FFF2-40B4-BE49-F238E27FC236}">
                <a16:creationId xmlns:a16="http://schemas.microsoft.com/office/drawing/2014/main" id="{503A2336-9DAB-4FE3-86E5-A5694B473965}"/>
              </a:ext>
            </a:extLst>
          </p:cNvPr>
          <p:cNvCxnSpPr>
            <a:cxnSpLocks/>
          </p:cNvCxnSpPr>
          <p:nvPr/>
        </p:nvCxnSpPr>
        <p:spPr>
          <a:xfrm>
            <a:off x="6096000" y="1521230"/>
            <a:ext cx="0" cy="452372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D2BAEA9-C010-474F-8C80-BD3D504C25C1}"/>
              </a:ext>
            </a:extLst>
          </p:cNvPr>
          <p:cNvCxnSpPr/>
          <p:nvPr/>
        </p:nvCxnSpPr>
        <p:spPr>
          <a:xfrm>
            <a:off x="2623232"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7" name="Text Placeholder 27">
            <a:extLst>
              <a:ext uri="{FF2B5EF4-FFF2-40B4-BE49-F238E27FC236}">
                <a16:creationId xmlns:a16="http://schemas.microsoft.com/office/drawing/2014/main" id="{AB89B70E-DDF2-41D3-9411-6AA78204B1DA}"/>
              </a:ext>
            </a:extLst>
          </p:cNvPr>
          <p:cNvSpPr txBox="1">
            <a:spLocks/>
          </p:cNvSpPr>
          <p:nvPr/>
        </p:nvSpPr>
        <p:spPr>
          <a:xfrm>
            <a:off x="9165643" y="2098914"/>
            <a:ext cx="1437297" cy="811161"/>
          </a:xfrm>
          <a:prstGeom prst="rect">
            <a:avLst/>
          </a:prstGeom>
        </p:spPr>
        <p:txBody>
          <a:bodyPr vert="horz" lIns="0" tIns="0" rIns="0" bIns="0" rtlCol="0" anchor="b">
            <a:normAutofit fontScale="92500" lnSpcReduction="20000"/>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3600" b="1" i="0" u="none" strike="noStrike" kern="1200" cap="none" spc="0" normalizeH="0" baseline="0" noProof="0" dirty="0" err="1">
                <a:ln>
                  <a:noFill/>
                </a:ln>
                <a:solidFill>
                  <a:srgbClr val="A100FF"/>
                </a:solidFill>
                <a:effectLst/>
                <a:uLnTx/>
                <a:uFillTx/>
                <a:latin typeface="Graphik"/>
                <a:ea typeface="+mn-ea"/>
                <a:cs typeface="+mn-cs"/>
              </a:rPr>
              <a:t>I.Dileep</a:t>
            </a:r>
            <a:r>
              <a:rPr kumimoji="0" lang="en-GB" sz="3600" b="1" i="0" u="none" strike="noStrike" kern="1200" cap="none" spc="0" normalizeH="0" baseline="0" noProof="0" dirty="0">
                <a:ln>
                  <a:noFill/>
                </a:ln>
                <a:solidFill>
                  <a:srgbClr val="A100FF"/>
                </a:solidFill>
                <a:effectLst/>
                <a:uLnTx/>
                <a:uFillTx/>
                <a:latin typeface="Graphik"/>
                <a:ea typeface="+mn-ea"/>
                <a:cs typeface="+mn-cs"/>
              </a:rPr>
              <a:t> Kumar</a:t>
            </a:r>
          </a:p>
        </p:txBody>
      </p:sp>
      <p:cxnSp>
        <p:nvCxnSpPr>
          <p:cNvPr id="29" name="Straight Connector 28">
            <a:extLst>
              <a:ext uri="{FF2B5EF4-FFF2-40B4-BE49-F238E27FC236}">
                <a16:creationId xmlns:a16="http://schemas.microsoft.com/office/drawing/2014/main" id="{B388F804-0525-4F8E-A5CE-A9E521C1E260}"/>
              </a:ext>
            </a:extLst>
          </p:cNvPr>
          <p:cNvCxnSpPr/>
          <p:nvPr/>
        </p:nvCxnSpPr>
        <p:spPr>
          <a:xfrm>
            <a:off x="9151259" y="30102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1" name="Table 2">
            <a:extLst>
              <a:ext uri="{FF2B5EF4-FFF2-40B4-BE49-F238E27FC236}">
                <a16:creationId xmlns:a16="http://schemas.microsoft.com/office/drawing/2014/main" id="{A29DB088-2EF4-4C53-A6E2-75C9C7F34CAC}"/>
              </a:ext>
            </a:extLst>
          </p:cNvPr>
          <p:cNvGraphicFramePr>
            <a:graphicFrameLocks noGrp="1"/>
          </p:cNvGraphicFramePr>
          <p:nvPr>
            <p:extLst>
              <p:ext uri="{D42A27DB-BD31-4B8C-83A1-F6EECF244321}">
                <p14:modId xmlns:p14="http://schemas.microsoft.com/office/powerpoint/2010/main" val="1408499870"/>
              </p:ext>
            </p:extLst>
          </p:nvPr>
        </p:nvGraphicFramePr>
        <p:xfrm>
          <a:off x="461913" y="1173024"/>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Neural Ninjas</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sp>
        <p:nvSpPr>
          <p:cNvPr id="26" name="TextBox 25">
            <a:extLst>
              <a:ext uri="{FF2B5EF4-FFF2-40B4-BE49-F238E27FC236}">
                <a16:creationId xmlns:a16="http://schemas.microsoft.com/office/drawing/2014/main" id="{F2218D32-4F17-4A5E-9BE4-29837BF54E70}"/>
              </a:ext>
            </a:extLst>
          </p:cNvPr>
          <p:cNvSpPr txBox="1"/>
          <p:nvPr/>
        </p:nvSpPr>
        <p:spPr>
          <a:xfrm>
            <a:off x="9055892" y="3171227"/>
            <a:ext cx="2762684" cy="830997"/>
          </a:xfrm>
          <a:prstGeom prst="rect">
            <a:avLst/>
          </a:prstGeom>
          <a:noFill/>
        </p:spPr>
        <p:txBody>
          <a:bodyPr wrap="square">
            <a:spAutoFit/>
          </a:bodyPr>
          <a:lstStyle/>
          <a:p>
            <a:r>
              <a:rPr lang="en-US" sz="1200" dirty="0"/>
              <a:t>College: Gayatri Vidya Parishad College Of Engineering</a:t>
            </a:r>
          </a:p>
          <a:p>
            <a:r>
              <a:rPr lang="en-US" sz="1200" dirty="0"/>
              <a:t>Stream: CSE</a:t>
            </a:r>
          </a:p>
          <a:p>
            <a:r>
              <a:rPr lang="en-US" sz="1200" dirty="0"/>
              <a:t>Year of graduation: 2025</a:t>
            </a:r>
          </a:p>
        </p:txBody>
      </p:sp>
      <p:sp>
        <p:nvSpPr>
          <p:cNvPr id="4" name="TextBox 3">
            <a:extLst>
              <a:ext uri="{FF2B5EF4-FFF2-40B4-BE49-F238E27FC236}">
                <a16:creationId xmlns:a16="http://schemas.microsoft.com/office/drawing/2014/main" id="{950100B4-04FA-54F1-7871-5F54F9FDA0DF}"/>
              </a:ext>
            </a:extLst>
          </p:cNvPr>
          <p:cNvSpPr txBox="1"/>
          <p:nvPr/>
        </p:nvSpPr>
        <p:spPr>
          <a:xfrm>
            <a:off x="2529829" y="3156185"/>
            <a:ext cx="2762684" cy="830997"/>
          </a:xfrm>
          <a:prstGeom prst="rect">
            <a:avLst/>
          </a:prstGeom>
          <a:noFill/>
        </p:spPr>
        <p:txBody>
          <a:bodyPr wrap="square">
            <a:spAutoFit/>
          </a:bodyPr>
          <a:lstStyle/>
          <a:p>
            <a:r>
              <a:rPr lang="en-US" sz="1200" dirty="0"/>
              <a:t>College: Gayatri Vidya Parishad College Of Engineering</a:t>
            </a:r>
          </a:p>
          <a:p>
            <a:r>
              <a:rPr lang="en-US" sz="1200" dirty="0"/>
              <a:t>Stream: CSE</a:t>
            </a:r>
          </a:p>
          <a:p>
            <a:r>
              <a:rPr lang="en-US" sz="1200" dirty="0"/>
              <a:t>Year of graduation: 2025</a:t>
            </a:r>
          </a:p>
        </p:txBody>
      </p:sp>
      <p:pic>
        <p:nvPicPr>
          <p:cNvPr id="5" name="Picture 4" descr="A person with a mustache and a blue shirt&#10;&#10;Description automatically generated">
            <a:extLst>
              <a:ext uri="{FF2B5EF4-FFF2-40B4-BE49-F238E27FC236}">
                <a16:creationId xmlns:a16="http://schemas.microsoft.com/office/drawing/2014/main" id="{2C73B916-1E01-078C-1908-EFB41D36C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18" y="2155160"/>
            <a:ext cx="1421474" cy="1785727"/>
          </a:xfrm>
          <a:prstGeom prst="rect">
            <a:avLst/>
          </a:prstGeom>
        </p:spPr>
      </p:pic>
      <p:pic>
        <p:nvPicPr>
          <p:cNvPr id="9" name="Picture 8" descr="A person in a suit&#10;&#10;Description automatically generated">
            <a:extLst>
              <a:ext uri="{FF2B5EF4-FFF2-40B4-BE49-F238E27FC236}">
                <a16:creationId xmlns:a16="http://schemas.microsoft.com/office/drawing/2014/main" id="{C4A99FE4-5612-E71E-67ED-B7EA6A729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5292" y="2145328"/>
            <a:ext cx="1408886" cy="1785727"/>
          </a:xfrm>
          <a:prstGeom prst="rect">
            <a:avLst/>
          </a:prstGeom>
        </p:spPr>
      </p:pic>
    </p:spTree>
    <p:extLst>
      <p:ext uri="{BB962C8B-B14F-4D97-AF65-F5344CB8AC3E}">
        <p14:creationId xmlns:p14="http://schemas.microsoft.com/office/powerpoint/2010/main" val="295947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458" y="386331"/>
            <a:ext cx="11282796" cy="470919"/>
          </a:xfrm>
          <a:solidFill>
            <a:srgbClr val="A100FF"/>
          </a:solidFill>
        </p:spPr>
        <p:txBody>
          <a:bodyPr>
            <a:normAutofit/>
          </a:bodyPr>
          <a:lstStyle/>
          <a:p>
            <a:r>
              <a:rPr lang="en-IN" sz="2000" b="1" dirty="0">
                <a:solidFill>
                  <a:schemeClr val="bg1"/>
                </a:solidFill>
                <a:latin typeface="Graphik" panose="020B0503030202060203" pitchFamily="34" charset="0"/>
                <a:cs typeface="Arial" panose="020B0604020202020204" pitchFamily="34" charset="0"/>
              </a:rPr>
              <a:t>Describe the problem statement (200 words)</a:t>
            </a:r>
            <a:endParaRPr lang="en-IN" sz="2000" dirty="0">
              <a:solidFill>
                <a:schemeClr val="bg1"/>
              </a:solidFill>
              <a:latin typeface="Graphik" panose="020B0503030202060203" pitchFamily="34" charset="0"/>
              <a:cs typeface="Arial" panose="020B0604020202020204" pitchFamily="34" charset="0"/>
            </a:endParaRPr>
          </a:p>
        </p:txBody>
      </p:sp>
      <p:sp>
        <p:nvSpPr>
          <p:cNvPr id="2" name="TextBox 1">
            <a:extLst>
              <a:ext uri="{FF2B5EF4-FFF2-40B4-BE49-F238E27FC236}">
                <a16:creationId xmlns:a16="http://schemas.microsoft.com/office/drawing/2014/main" id="{9E39A4D7-1708-D3A5-AB60-81C7C4109C6D}"/>
              </a:ext>
            </a:extLst>
          </p:cNvPr>
          <p:cNvSpPr txBox="1"/>
          <p:nvPr/>
        </p:nvSpPr>
        <p:spPr>
          <a:xfrm>
            <a:off x="361458" y="996778"/>
            <a:ext cx="11509266" cy="4801314"/>
          </a:xfrm>
          <a:prstGeom prst="rect">
            <a:avLst/>
          </a:prstGeom>
          <a:noFill/>
        </p:spPr>
        <p:txBody>
          <a:bodyPr wrap="square" rtlCol="0">
            <a:spAutoFit/>
          </a:bodyPr>
          <a:lstStyle/>
          <a:p>
            <a:r>
              <a:rPr lang="en-US" dirty="0"/>
              <a:t>The fashion industry faces several pressing challenges, including overproduction, high environmental impact, and a lack of personalized, sustainable options for consumers. Fast fashion, which prioritizes low-cost, mass-produced clothing, contributes significantly to environmental degradation, including waste, water consumption, and carbon emissions. Additionally, traditional production methods often result in unsold inventory, which either ends up in landfills or requires additional resources to manage.</a:t>
            </a:r>
          </a:p>
          <a:p>
            <a:endParaRPr lang="en-US" dirty="0"/>
          </a:p>
          <a:p>
            <a:r>
              <a:rPr lang="en-US" dirty="0"/>
              <a:t>Consumers, particularly the growing base of eco-conscious individuals, are increasingly demanding sustainable fashion choices and personalized designs that align with their values. However, existing fashion brands often struggle to balance sustainability with affordability and customization. Moreover, customers find it difficult to visualize how clothing will look and fit before making a purchase, leading to high return rates.</a:t>
            </a:r>
          </a:p>
          <a:p>
            <a:endParaRPr lang="en-US" dirty="0"/>
          </a:p>
          <a:p>
            <a:r>
              <a:rPr lang="en-US" dirty="0"/>
              <a:t>This gap between consumer expectations and industry practices points to a need for an innovative solution that combines sustainability with personalization, while minimizing waste. There is an opportunity to use emerging technologies, such as generative AI, AR/VR, and sustainable production techniques, to transform how clothing is designed, produced, and sold. A virtual fashion design platform could address these problems by offering personalized, eco-friendly clothing options, and virtual try-on experiences, leading to a more sustainable, customer-centric fashion industry.</a:t>
            </a:r>
          </a:p>
          <a:p>
            <a:endParaRPr lang="en-IN" dirty="0"/>
          </a:p>
        </p:txBody>
      </p:sp>
    </p:spTree>
    <p:extLst>
      <p:ext uri="{BB962C8B-B14F-4D97-AF65-F5344CB8AC3E}">
        <p14:creationId xmlns:p14="http://schemas.microsoft.com/office/powerpoint/2010/main" val="96971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23125"/>
          </a:xfrm>
          <a:solidFill>
            <a:srgbClr val="A100FF"/>
          </a:solidFill>
        </p:spPr>
        <p:txBody>
          <a:bodyPr vert="horz" lIns="91440" tIns="45720" rIns="91440" bIns="45720" rtlCol="0" anchor="ctr">
            <a:normAutofit/>
          </a:bodyPr>
          <a:lstStyle/>
          <a:p>
            <a:r>
              <a:rPr lang="en-IN" sz="2000" b="1" dirty="0">
                <a:solidFill>
                  <a:schemeClr val="bg1"/>
                </a:solidFill>
                <a:latin typeface="Graphik" panose="020B0503030202060203" pitchFamily="34" charset="0"/>
                <a:cs typeface="Arial" panose="020B0604020202020204" pitchFamily="34" charset="0"/>
              </a:rPr>
              <a:t>Proposed solution / your big Idea (200 words)</a:t>
            </a:r>
          </a:p>
        </p:txBody>
      </p:sp>
      <p:sp>
        <p:nvSpPr>
          <p:cNvPr id="3" name="Rectangle 2">
            <a:extLst>
              <a:ext uri="{FF2B5EF4-FFF2-40B4-BE49-F238E27FC236}">
                <a16:creationId xmlns:a16="http://schemas.microsoft.com/office/drawing/2014/main" id="{480E295D-16EC-4947-ACD5-1C46C901D41C}"/>
              </a:ext>
            </a:extLst>
          </p:cNvPr>
          <p:cNvSpPr/>
          <p:nvPr/>
        </p:nvSpPr>
        <p:spPr>
          <a:xfrm>
            <a:off x="239838" y="6058276"/>
            <a:ext cx="9278016" cy="523220"/>
          </a:xfrm>
          <a:prstGeom prst="rect">
            <a:avLst/>
          </a:prstGeom>
          <a:ln w="9525">
            <a:solidFill>
              <a:schemeClr val="bg1">
                <a:lumMod val="85000"/>
              </a:schemeClr>
            </a:solidFill>
          </a:ln>
        </p:spPr>
        <p:txBody>
          <a:bodyPr wrap="square">
            <a:spAutoFit/>
          </a:bodyPr>
          <a:lstStyle/>
          <a:p>
            <a:pPr marL="0" lvl="1"/>
            <a:r>
              <a:rPr lang="en-GB" sz="1400" b="1" dirty="0">
                <a:latin typeface="Arial" panose="020B0604020202020204" pitchFamily="34" charset="0"/>
                <a:cs typeface="Arial" panose="020B0604020202020204" pitchFamily="34" charset="0"/>
              </a:rPr>
              <a:t>Describe TECHNOLOGY USED:  </a:t>
            </a:r>
            <a:r>
              <a:rPr lang="en-IN" sz="1400" dirty="0">
                <a:latin typeface="Arial" panose="020B0604020202020204" pitchFamily="34" charset="0"/>
                <a:cs typeface="Arial" panose="020B0604020202020204" pitchFamily="34" charset="0"/>
              </a:rPr>
              <a:t>Generative AI (GANs/VAEs)</a:t>
            </a:r>
            <a:r>
              <a:rPr lang="en-US" sz="1400" dirty="0">
                <a:latin typeface="Arial" panose="020B0604020202020204" pitchFamily="34" charset="0"/>
                <a:cs typeface="Arial" panose="020B0604020202020204" pitchFamily="34" charset="0"/>
              </a:rPr>
              <a:t>,   Augmented Reality (AR) and Virtual Reality (VR), </a:t>
            </a:r>
          </a:p>
          <a:p>
            <a:pPr marL="0" lvl="1"/>
            <a:r>
              <a:rPr lang="en-IN" sz="1400" dirty="0">
                <a:latin typeface="Arial" panose="020B0604020202020204" pitchFamily="34" charset="0"/>
                <a:cs typeface="Arial" panose="020B0604020202020204" pitchFamily="34" charset="0"/>
              </a:rPr>
              <a:t>		          	Machine Learning (ML)</a:t>
            </a:r>
            <a:r>
              <a:rPr lang="en-US" sz="140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Computer Vision</a:t>
            </a:r>
            <a:endParaRPr lang="en-US" sz="1400" dirty="0">
              <a:latin typeface="Arial" panose="020B0604020202020204" pitchFamily="34" charset="0"/>
              <a:cs typeface="Arial" panose="020B0604020202020204" pitchFamily="34" charset="0"/>
            </a:endParaRPr>
          </a:p>
        </p:txBody>
      </p:sp>
      <p:pic>
        <p:nvPicPr>
          <p:cNvPr id="5" name="Picture 4" descr="A screen shot of a computer screen">
            <a:extLst>
              <a:ext uri="{FF2B5EF4-FFF2-40B4-BE49-F238E27FC236}">
                <a16:creationId xmlns:a16="http://schemas.microsoft.com/office/drawing/2014/main" id="{FE01A10B-4A10-12D5-416B-D916071FD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530" y="3358656"/>
            <a:ext cx="5212614" cy="3156659"/>
          </a:xfrm>
          <a:prstGeom prst="rect">
            <a:avLst/>
          </a:prstGeom>
        </p:spPr>
      </p:pic>
      <p:sp>
        <p:nvSpPr>
          <p:cNvPr id="9" name="Rectangle 3">
            <a:extLst>
              <a:ext uri="{FF2B5EF4-FFF2-40B4-BE49-F238E27FC236}">
                <a16:creationId xmlns:a16="http://schemas.microsoft.com/office/drawing/2014/main" id="{6B4B0821-DB89-E0B4-34D9-E30237C8E598}"/>
              </a:ext>
            </a:extLst>
          </p:cNvPr>
          <p:cNvSpPr>
            <a:spLocks noChangeArrowheads="1"/>
          </p:cNvSpPr>
          <p:nvPr/>
        </p:nvSpPr>
        <p:spPr bwMode="auto">
          <a:xfrm>
            <a:off x="247821" y="833940"/>
            <a:ext cx="1136843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Personalized, eco-friendly clothing designs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created based on user preferences (style, body measurements, materials).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Virtual Fashion Design Platform</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powered by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Generative AI</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AR/VR</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sustainable production</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methods.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400" b="1" dirty="0">
                <a:latin typeface="Arial" panose="020B0604020202020204" pitchFamily="34" charset="0"/>
                <a:cs typeface="Arial" panose="020B0604020202020204" pitchFamily="34" charset="0"/>
              </a:rPr>
              <a:t>Generative AI</a:t>
            </a:r>
            <a:r>
              <a:rPr lang="en-US" sz="1400" dirty="0">
                <a:latin typeface="Arial" panose="020B0604020202020204" pitchFamily="34" charset="0"/>
                <a:cs typeface="Arial" panose="020B0604020202020204" pitchFamily="34" charset="0"/>
              </a:rPr>
              <a:t> engine customizes designs to match individual tastes and body types.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400" b="1" dirty="0">
                <a:latin typeface="Arial" panose="020B0604020202020204" pitchFamily="34" charset="0"/>
                <a:cs typeface="Arial" panose="020B0604020202020204" pitchFamily="34" charset="0"/>
              </a:rPr>
              <a:t>Virtual Try-On Experience</a:t>
            </a:r>
            <a:r>
              <a:rPr lang="en-US" sz="1400" dirty="0">
                <a:latin typeface="Arial" panose="020B0604020202020204" pitchFamily="34" charset="0"/>
                <a:cs typeface="Arial" panose="020B0604020202020204" pitchFamily="34" charset="0"/>
              </a:rPr>
              <a:t> using </a:t>
            </a:r>
            <a:r>
              <a:rPr lang="en-US" sz="1400" b="1" dirty="0">
                <a:latin typeface="Arial" panose="020B0604020202020204" pitchFamily="34" charset="0"/>
                <a:cs typeface="Arial" panose="020B0604020202020204" pitchFamily="34" charset="0"/>
              </a:rPr>
              <a:t>Augmented Reality (AR)</a:t>
            </a:r>
            <a:r>
              <a:rPr lang="en-US" sz="1400" dirty="0">
                <a:latin typeface="Arial" panose="020B0604020202020204" pitchFamily="34" charset="0"/>
                <a:cs typeface="Arial" panose="020B0604020202020204" pitchFamily="34" charset="0"/>
              </a:rPr>
              <a:t> or </a:t>
            </a:r>
            <a:r>
              <a:rPr lang="en-US" sz="1400" b="1" dirty="0">
                <a:latin typeface="Arial" panose="020B0604020202020204" pitchFamily="34" charset="0"/>
                <a:cs typeface="Arial" panose="020B0604020202020204" pitchFamily="34" charset="0"/>
              </a:rPr>
              <a:t>Virtual Reality (VR)</a:t>
            </a:r>
            <a:r>
              <a:rPr lang="en-US" sz="1400" dirty="0">
                <a:latin typeface="Arial" panose="020B0604020202020204" pitchFamily="34" charset="0"/>
                <a:cs typeface="Arial" panose="020B0604020202020204" pitchFamily="34" charset="0"/>
              </a:rPr>
              <a:t> for users to visualize fit and appearance before purchasing.</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 name="Rectangle 4">
            <a:extLst>
              <a:ext uri="{FF2B5EF4-FFF2-40B4-BE49-F238E27FC236}">
                <a16:creationId xmlns:a16="http://schemas.microsoft.com/office/drawing/2014/main" id="{FDA71527-7FF7-CF3D-1FFD-F1C52FFB8942}"/>
              </a:ext>
            </a:extLst>
          </p:cNvPr>
          <p:cNvSpPr>
            <a:spLocks noChangeArrowheads="1"/>
          </p:cNvSpPr>
          <p:nvPr/>
        </p:nvSpPr>
        <p:spPr bwMode="auto">
          <a:xfrm>
            <a:off x="247821" y="2717952"/>
            <a:ext cx="7143579"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Sustainability Focus</a:t>
            </a:r>
            <a:r>
              <a:rPr kumimoji="0" lang="en-US" altLang="en-US" sz="1400" b="0" i="0" u="none" strike="noStrike" cap="none" normalizeH="0" baseline="0" dirty="0">
                <a:ln>
                  <a:noFill/>
                </a:ln>
                <a:solidFill>
                  <a:schemeClr val="tx1"/>
                </a:solidFill>
                <a:effectLst/>
                <a:latin typeface="Arial" panose="020B0604020202020204" pitchFamily="34" charset="0"/>
              </a:rPr>
              <a:t>: The platform suggests </a:t>
            </a:r>
            <a:r>
              <a:rPr kumimoji="0" lang="en-US" altLang="en-US" sz="1400" b="1" i="0" u="none" strike="noStrike" cap="none" normalizeH="0" baseline="0" dirty="0">
                <a:ln>
                  <a:noFill/>
                </a:ln>
                <a:solidFill>
                  <a:schemeClr val="tx1"/>
                </a:solidFill>
                <a:effectLst/>
                <a:latin typeface="Arial" panose="020B0604020202020204" pitchFamily="34" charset="0"/>
              </a:rPr>
              <a:t>eco-friendly materials</a:t>
            </a:r>
            <a:r>
              <a:rPr kumimoji="0" lang="en-US" altLang="en-US" sz="1400" b="0" i="0" u="none" strike="noStrike" cap="none" normalizeH="0" baseline="0" dirty="0">
                <a:ln>
                  <a:noFill/>
                </a:ln>
                <a:solidFill>
                  <a:schemeClr val="tx1"/>
                </a:solidFill>
                <a:effectLst/>
                <a:latin typeface="Arial" panose="020B0604020202020204" pitchFamily="34" charset="0"/>
              </a:rPr>
              <a:t> like organic cotton or recycled fabrics.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Made-to-Order Production</a:t>
            </a:r>
            <a:r>
              <a:rPr kumimoji="0" lang="en-US" altLang="en-US" sz="1400" b="0" i="0" u="none" strike="noStrike" cap="none" normalizeH="0" baseline="0" dirty="0">
                <a:ln>
                  <a:noFill/>
                </a:ln>
                <a:solidFill>
                  <a:schemeClr val="tx1"/>
                </a:solidFill>
                <a:effectLst/>
                <a:latin typeface="Arial" panose="020B0604020202020204" pitchFamily="34" charset="0"/>
              </a:rPr>
              <a:t> model, reducing overproduction and minimizing waste.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Disrupts Traditional Fashion</a:t>
            </a:r>
            <a:r>
              <a:rPr kumimoji="0" lang="en-US" altLang="en-US" sz="1400" b="0" i="0" u="none" strike="noStrike" cap="none" normalizeH="0" baseline="0" dirty="0">
                <a:ln>
                  <a:noFill/>
                </a:ln>
                <a:solidFill>
                  <a:schemeClr val="tx1"/>
                </a:solidFill>
                <a:effectLst/>
                <a:latin typeface="Arial" panose="020B0604020202020204" pitchFamily="34" charset="0"/>
              </a:rPr>
              <a:t>: Shifts away from mass production by offering </a:t>
            </a:r>
            <a:r>
              <a:rPr kumimoji="0" lang="en-US" altLang="en-US" sz="1400" b="1" i="0" u="none" strike="noStrike" cap="none" normalizeH="0" baseline="0" dirty="0">
                <a:ln>
                  <a:noFill/>
                </a:ln>
                <a:solidFill>
                  <a:schemeClr val="tx1"/>
                </a:solidFill>
                <a:effectLst/>
                <a:latin typeface="Arial" panose="020B0604020202020204" pitchFamily="34" charset="0"/>
              </a:rPr>
              <a:t>personalized, on-demand fashion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400" b="1" dirty="0">
                <a:latin typeface="Arial" panose="020B0604020202020204" pitchFamily="34" charset="0"/>
                <a:cs typeface="Arial" panose="020B0604020202020204" pitchFamily="34" charset="0"/>
              </a:rPr>
              <a:t>Enhanced Customer Experience</a:t>
            </a:r>
            <a:r>
              <a:rPr lang="en-US" sz="1400" dirty="0">
                <a:latin typeface="Arial" panose="020B0604020202020204" pitchFamily="34" charset="0"/>
                <a:cs typeface="Arial" panose="020B0604020202020204" pitchFamily="34" charset="0"/>
              </a:rPr>
              <a:t>: Combines personalization, sustainability, and immersive technology to provide a unique fashion journey.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400" b="1" dirty="0">
                <a:latin typeface="Arial" panose="020B0604020202020204" pitchFamily="34" charset="0"/>
                <a:cs typeface="Arial" panose="020B0604020202020204" pitchFamily="34" charset="0"/>
              </a:rPr>
              <a:t>Reduces Environmental Impact</a:t>
            </a:r>
            <a:r>
              <a:rPr lang="en-US" sz="1400" dirty="0">
                <a:latin typeface="Arial" panose="020B0604020202020204" pitchFamily="34" charset="0"/>
                <a:cs typeface="Arial" panose="020B0604020202020204" pitchFamily="34" charset="0"/>
              </a:rPr>
              <a:t>: Less waste, lower carbon footprint, and promotion</a:t>
            </a:r>
          </a:p>
          <a:p>
            <a:pPr marL="0" marR="0" lvl="0" indent="0" algn="l" defTabSz="914400" rtl="0" eaLnBrk="0" fontAlgn="base" latinLnBrk="0" hangingPunct="0">
              <a:lnSpc>
                <a:spcPct val="100000"/>
              </a:lnSpc>
              <a:spcBef>
                <a:spcPct val="0"/>
              </a:spcBef>
              <a:spcAft>
                <a:spcPct val="0"/>
              </a:spcAft>
              <a:buClrTx/>
              <a:buSzTx/>
              <a:tabLst/>
            </a:pPr>
            <a:r>
              <a:rPr lang="en-US" sz="1400" dirty="0">
                <a:latin typeface="Arial" panose="020B0604020202020204" pitchFamily="34" charset="0"/>
                <a:cs typeface="Arial" panose="020B0604020202020204" pitchFamily="34" charset="0"/>
              </a:rPr>
              <a:t> of responsible consumption.</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598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00020" y="296965"/>
            <a:ext cx="11591959" cy="480276"/>
          </a:xfrm>
          <a:solidFill>
            <a:srgbClr val="A100FF"/>
          </a:solidFill>
        </p:spPr>
        <p:txBody>
          <a:bodyPr vert="horz" lIns="91440" tIns="45720" rIns="91440" bIns="45720" rtlCol="0" anchor="ctr">
            <a:noAutofit/>
          </a:bodyPr>
          <a:lstStyle/>
          <a:p>
            <a:r>
              <a:rPr lang="en-IN" sz="2000" b="1" dirty="0">
                <a:solidFill>
                  <a:schemeClr val="bg1"/>
                </a:solidFill>
                <a:latin typeface="Graphik" panose="020B0503030202060203" pitchFamily="34" charset="0"/>
                <a:cs typeface="Arial" panose="020B0604020202020204" pitchFamily="34" charset="0"/>
              </a:rPr>
              <a:t>How does your innovation </a:t>
            </a:r>
            <a:r>
              <a:rPr lang="en-US" sz="2000" b="1" dirty="0">
                <a:solidFill>
                  <a:schemeClr val="bg1"/>
                </a:solidFill>
                <a:latin typeface="Graphik" panose="020B0503030202060203" pitchFamily="34" charset="0"/>
                <a:cs typeface="Arial" panose="020B0604020202020204" pitchFamily="34" charset="0"/>
              </a:rPr>
              <a:t>accelerate change with the power of Technology</a:t>
            </a:r>
            <a:r>
              <a:rPr lang="en-IN" sz="2000" b="1" dirty="0">
                <a:solidFill>
                  <a:schemeClr val="bg1"/>
                </a:solidFill>
                <a:latin typeface="Graphik" panose="020B0503030202060203" pitchFamily="34" charset="0"/>
                <a:cs typeface="Arial" panose="020B0604020202020204" pitchFamily="34" charset="0"/>
              </a:rPr>
              <a:t>? (200 words)</a:t>
            </a:r>
          </a:p>
        </p:txBody>
      </p:sp>
      <p:sp>
        <p:nvSpPr>
          <p:cNvPr id="3" name="Rectangle 1">
            <a:extLst>
              <a:ext uri="{FF2B5EF4-FFF2-40B4-BE49-F238E27FC236}">
                <a16:creationId xmlns:a16="http://schemas.microsoft.com/office/drawing/2014/main" id="{D7AAFA39-8316-6D45-51FD-FFCAE9838837}"/>
              </a:ext>
            </a:extLst>
          </p:cNvPr>
          <p:cNvSpPr>
            <a:spLocks noChangeArrowheads="1"/>
          </p:cNvSpPr>
          <p:nvPr/>
        </p:nvSpPr>
        <p:spPr bwMode="auto">
          <a:xfrm>
            <a:off x="300020" y="947222"/>
            <a:ext cx="10922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Generative AI</a:t>
            </a:r>
            <a:r>
              <a:rPr kumimoji="0" lang="en-US" altLang="en-US" sz="1600" b="0" i="0" u="none" strike="noStrike" cap="none" normalizeH="0" baseline="0" dirty="0">
                <a:ln>
                  <a:noFill/>
                </a:ln>
                <a:solidFill>
                  <a:schemeClr val="tx1"/>
                </a:solidFill>
                <a:effectLst/>
                <a:latin typeface="Arial" panose="020B0604020202020204" pitchFamily="34" charset="0"/>
              </a:rPr>
              <a:t>: Creates personalized, unique clothing designs based on user preferences, body types,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and style inspirations.</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Empowers consumers to become co-creators in the fashion design process.</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Tailors designs for each individual, reducing waste from ill-fitting or unwanted garments.</a:t>
            </a:r>
          </a:p>
          <a:p>
            <a:pPr lvl="1"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Augmented Reality (AR) and Virtual Reality (VR)</a:t>
            </a:r>
            <a:r>
              <a:rPr kumimoji="0" lang="en-US" altLang="en-US" sz="1600" b="0" i="0" u="none" strike="noStrike" cap="none" normalizeH="0" baseline="0" dirty="0">
                <a:ln>
                  <a:noFill/>
                </a:ln>
                <a:solidFill>
                  <a:schemeClr val="tx1"/>
                </a:solidFill>
                <a:effectLst/>
                <a:latin typeface="Arial" panose="020B0604020202020204" pitchFamily="34" charset="0"/>
              </a:rPr>
              <a:t>: Enhances customer experience through virtual try-ons.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Allows consumers to visualize how clothing will look and fit without physical garments.</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Drastically reduces return rates and waste from unsold inventory.</a:t>
            </a:r>
          </a:p>
          <a:p>
            <a:pPr lvl="1"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Sustainable Material Integration</a:t>
            </a:r>
            <a:r>
              <a:rPr kumimoji="0" lang="en-US" altLang="en-US" sz="1600" b="0" i="0" u="none" strike="noStrike" cap="none" normalizeH="0" baseline="0" dirty="0">
                <a:ln>
                  <a:noFill/>
                </a:ln>
                <a:solidFill>
                  <a:schemeClr val="tx1"/>
                </a:solidFill>
                <a:effectLst/>
                <a:latin typeface="Arial" panose="020B0604020202020204" pitchFamily="34" charset="0"/>
              </a:rPr>
              <a:t>: Recommends eco-friendly materials and promotes</a:t>
            </a:r>
          </a:p>
          <a:p>
            <a:pPr lvl="5" eaLnBrk="0" fontAlgn="base" hangingPunct="0">
              <a:spcBef>
                <a:spcPct val="0"/>
              </a:spcBef>
              <a:spcAft>
                <a:spcPct val="0"/>
              </a:spcAft>
            </a:pP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made-to-order production.</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Minimizes overproduction and reduces environmental harm.</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Addresses sustainability challenges within the fashion industry.</a:t>
            </a:r>
          </a:p>
          <a:p>
            <a:pPr lvl="1"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Accelerates Change</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Promotes </a:t>
            </a:r>
            <a:r>
              <a:rPr kumimoji="0" lang="en-US" altLang="en-US" sz="1600" b="1" i="0" u="none" strike="noStrike" cap="none" normalizeH="0" baseline="0" dirty="0">
                <a:ln>
                  <a:noFill/>
                </a:ln>
                <a:solidFill>
                  <a:schemeClr val="tx1"/>
                </a:solidFill>
                <a:effectLst/>
                <a:latin typeface="Arial" panose="020B0604020202020204" pitchFamily="34" charset="0"/>
              </a:rPr>
              <a:t>sustainable fashion</a:t>
            </a:r>
            <a:r>
              <a:rPr kumimoji="0" lang="en-US" altLang="en-US" sz="1600" b="0" i="0" u="none" strike="noStrike" cap="none" normalizeH="0" baseline="0" dirty="0">
                <a:ln>
                  <a:noFill/>
                </a:ln>
                <a:solidFill>
                  <a:schemeClr val="tx1"/>
                </a:solidFill>
                <a:effectLst/>
                <a:latin typeface="Arial" panose="020B0604020202020204" pitchFamily="34" charset="0"/>
              </a:rPr>
              <a:t> and reduces waste.</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Empowers customers with </a:t>
            </a:r>
            <a:r>
              <a:rPr kumimoji="0" lang="en-US" altLang="en-US" sz="1600" b="1" i="0" u="none" strike="noStrike" cap="none" normalizeH="0" baseline="0" dirty="0">
                <a:ln>
                  <a:noFill/>
                </a:ln>
                <a:solidFill>
                  <a:schemeClr val="tx1"/>
                </a:solidFill>
                <a:effectLst/>
                <a:latin typeface="Arial" panose="020B0604020202020204" pitchFamily="34" charset="0"/>
              </a:rPr>
              <a:t>personalization</a:t>
            </a:r>
            <a:r>
              <a:rPr kumimoji="0" lang="en-US" altLang="en-US" sz="1600" b="0" i="0" u="none" strike="noStrike" cap="none" normalizeH="0" baseline="0" dirty="0">
                <a:ln>
                  <a:noFill/>
                </a:ln>
                <a:solidFill>
                  <a:schemeClr val="tx1"/>
                </a:solidFill>
                <a:effectLst/>
                <a:latin typeface="Arial" panose="020B0604020202020204" pitchFamily="34" charset="0"/>
              </a:rPr>
              <a:t> while making the fashion industry more </a:t>
            </a:r>
            <a:r>
              <a:rPr kumimoji="0" lang="en-US" altLang="en-US" sz="1600" b="1" i="0" u="none" strike="noStrike" cap="none" normalizeH="0" baseline="0" dirty="0">
                <a:ln>
                  <a:noFill/>
                </a:ln>
                <a:solidFill>
                  <a:schemeClr val="tx1"/>
                </a:solidFill>
                <a:effectLst/>
                <a:latin typeface="Arial" panose="020B0604020202020204" pitchFamily="34" charset="0"/>
              </a:rPr>
              <a:t>environmentally conscious</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Enhances </a:t>
            </a:r>
            <a:r>
              <a:rPr kumimoji="0" lang="en-US" altLang="en-US" sz="1600" b="1" i="0" u="none" strike="noStrike" cap="none" normalizeH="0" baseline="0" dirty="0">
                <a:ln>
                  <a:noFill/>
                </a:ln>
                <a:solidFill>
                  <a:schemeClr val="tx1"/>
                </a:solidFill>
                <a:effectLst/>
                <a:latin typeface="Arial" panose="020B0604020202020204" pitchFamily="34" charset="0"/>
              </a:rPr>
              <a:t>consumer engagement</a:t>
            </a:r>
            <a:r>
              <a:rPr kumimoji="0" lang="en-US" altLang="en-US" sz="1600" b="0" i="0" u="none" strike="noStrike" cap="none" normalizeH="0" baseline="0" dirty="0">
                <a:ln>
                  <a:noFill/>
                </a:ln>
                <a:solidFill>
                  <a:schemeClr val="tx1"/>
                </a:solidFill>
                <a:effectLst/>
                <a:latin typeface="Arial" panose="020B0604020202020204" pitchFamily="34" charset="0"/>
              </a:rPr>
              <a:t> through the use of cutting-edge technologies like </a:t>
            </a:r>
            <a:r>
              <a:rPr kumimoji="0" lang="en-US" altLang="en-US" sz="1600" b="1" i="0" u="none" strike="noStrike" cap="none" normalizeH="0" baseline="0" dirty="0">
                <a:ln>
                  <a:noFill/>
                </a:ln>
                <a:solidFill>
                  <a:schemeClr val="tx1"/>
                </a:solidFill>
                <a:effectLst/>
                <a:latin typeface="Arial" panose="020B0604020202020204" pitchFamily="34" charset="0"/>
              </a:rPr>
              <a:t>AR/VR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60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45986"/>
          </a:xfrm>
          <a:solidFill>
            <a:srgbClr val="A100FF"/>
          </a:solidFill>
        </p:spPr>
        <p:txBody>
          <a:bodyPr>
            <a:normAutofit/>
          </a:bodyPr>
          <a:lstStyle/>
          <a:p>
            <a:r>
              <a:rPr lang="en-GB" sz="2000" b="1" dirty="0">
                <a:solidFill>
                  <a:schemeClr val="bg1"/>
                </a:solidFill>
                <a:latin typeface="Graphik" panose="020B0503030202060203" pitchFamily="34" charset="0"/>
                <a:cs typeface="Arial" panose="020B0604020202020204" pitchFamily="34" charset="0"/>
              </a:rPr>
              <a:t>How is your solution different/unique from other solutions in market? </a:t>
            </a:r>
            <a:r>
              <a:rPr lang="en-IN" sz="2000" b="1" dirty="0">
                <a:solidFill>
                  <a:schemeClr val="bg1"/>
                </a:solidFill>
                <a:latin typeface="Graphik" panose="020B0503030202060203" pitchFamily="34" charset="0"/>
                <a:cs typeface="Arial" panose="020B0604020202020204" pitchFamily="34" charset="0"/>
              </a:rPr>
              <a:t>(150 words)</a:t>
            </a:r>
          </a:p>
        </p:txBody>
      </p:sp>
      <p:sp>
        <p:nvSpPr>
          <p:cNvPr id="5" name="TextBox 4">
            <a:extLst>
              <a:ext uri="{FF2B5EF4-FFF2-40B4-BE49-F238E27FC236}">
                <a16:creationId xmlns:a16="http://schemas.microsoft.com/office/drawing/2014/main" id="{141E1AAE-BFE3-4640-943C-48E4DF598CC7}"/>
              </a:ext>
            </a:extLst>
          </p:cNvPr>
          <p:cNvSpPr txBox="1"/>
          <p:nvPr/>
        </p:nvSpPr>
        <p:spPr>
          <a:xfrm>
            <a:off x="273428" y="5033557"/>
            <a:ext cx="6094428" cy="307777"/>
          </a:xfrm>
          <a:prstGeom prst="rect">
            <a:avLst/>
          </a:prstGeom>
          <a:noFill/>
        </p:spPr>
        <p:txBody>
          <a:bodyPr wrap="square">
            <a:spAutoFit/>
          </a:bodyPr>
          <a:lstStyle/>
          <a:p>
            <a:pPr marL="0" marR="0" lvl="1" indent="-171450" fontAlgn="auto">
              <a:lnSpc>
                <a:spcPct val="100000"/>
              </a:lnSpc>
              <a:spcBef>
                <a:spcPts val="0"/>
              </a:spcBef>
              <a:spcAft>
                <a:spcPts val="0"/>
              </a:spcAft>
              <a:buClrTx/>
              <a:buSzTx/>
              <a:buFont typeface="Arial" panose="020B0604020202020204" pitchFamily="34" charset="0"/>
              <a:buChar char="•"/>
              <a:tabLst/>
              <a:defRPr/>
            </a:pPr>
            <a:r>
              <a:rPr lang="en-GB" sz="1400" b="1" dirty="0">
                <a:latin typeface="Grandview" panose="020B0502040204020203" pitchFamily="34" charset="0"/>
              </a:rPr>
              <a:t>PATENT  FILED: </a:t>
            </a:r>
            <a:r>
              <a:rPr lang="en-GB" sz="1400" dirty="0">
                <a:latin typeface="Grandview" panose="020B0502040204020203" pitchFamily="34" charset="0"/>
              </a:rPr>
              <a:t>No</a:t>
            </a:r>
          </a:p>
        </p:txBody>
      </p:sp>
      <p:sp>
        <p:nvSpPr>
          <p:cNvPr id="6" name="Title 3">
            <a:extLst>
              <a:ext uri="{FF2B5EF4-FFF2-40B4-BE49-F238E27FC236}">
                <a16:creationId xmlns:a16="http://schemas.microsoft.com/office/drawing/2014/main" id="{A52E1175-66CD-437B-AE56-3233BC453581}"/>
              </a:ext>
            </a:extLst>
          </p:cNvPr>
          <p:cNvSpPr txBox="1">
            <a:spLocks/>
          </p:cNvSpPr>
          <p:nvPr/>
        </p:nvSpPr>
        <p:spPr>
          <a:xfrm>
            <a:off x="340961" y="5635500"/>
            <a:ext cx="11282796" cy="674489"/>
          </a:xfrm>
          <a:prstGeom prst="rect">
            <a:avLst/>
          </a:prstGeom>
          <a:solidFill>
            <a:srgbClr val="A100FF"/>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chemeClr val="bg1"/>
                </a:solidFill>
                <a:latin typeface="Graphik" panose="020B0503030202060203" pitchFamily="34" charset="0"/>
                <a:cs typeface="Arial" panose="020B0604020202020204" pitchFamily="34" charset="0"/>
              </a:rPr>
              <a:t>Do you have a working model/prototype: Yes/No</a:t>
            </a:r>
          </a:p>
          <a:p>
            <a:r>
              <a:rPr lang="en-IN" sz="2000" b="1" dirty="0">
                <a:solidFill>
                  <a:schemeClr val="bg1"/>
                </a:solidFill>
                <a:latin typeface="Graphik" panose="020B0503030202060203" pitchFamily="34" charset="0"/>
                <a:cs typeface="Arial" panose="020B0604020202020204" pitchFamily="34" charset="0"/>
              </a:rPr>
              <a:t>If not, will you be able to show working prototype during finale. Yes/No</a:t>
            </a:r>
            <a:endParaRPr lang="en-IN" sz="2000" dirty="0">
              <a:solidFill>
                <a:schemeClr val="bg1"/>
              </a:solidFill>
              <a:latin typeface="Graphik" panose="020B0503030202060203" pitchFamily="34" charset="0"/>
              <a:cs typeface="Arial" panose="020B0604020202020204" pitchFamily="34" charset="0"/>
            </a:endParaRPr>
          </a:p>
        </p:txBody>
      </p:sp>
      <p:sp>
        <p:nvSpPr>
          <p:cNvPr id="2" name="TextBox 1">
            <a:extLst>
              <a:ext uri="{FF2B5EF4-FFF2-40B4-BE49-F238E27FC236}">
                <a16:creationId xmlns:a16="http://schemas.microsoft.com/office/drawing/2014/main" id="{59532271-9623-CD00-A3C6-F66DBE462E36}"/>
              </a:ext>
            </a:extLst>
          </p:cNvPr>
          <p:cNvSpPr txBox="1"/>
          <p:nvPr/>
        </p:nvSpPr>
        <p:spPr>
          <a:xfrm>
            <a:off x="340961" y="970906"/>
            <a:ext cx="11182172" cy="4062651"/>
          </a:xfrm>
          <a:prstGeom prst="rect">
            <a:avLst/>
          </a:prstGeom>
          <a:noFill/>
        </p:spPr>
        <p:txBody>
          <a:bodyPr wrap="square" rtlCol="0">
            <a:spAutoFit/>
          </a:bodyPr>
          <a:lstStyle/>
          <a:p>
            <a:r>
              <a:rPr lang="en-US" sz="1600" dirty="0"/>
              <a:t>Our </a:t>
            </a:r>
            <a:r>
              <a:rPr lang="en-US" sz="1600" b="1" dirty="0"/>
              <a:t>Virtual Fashion Design Platform</a:t>
            </a:r>
            <a:r>
              <a:rPr lang="en-US" sz="1600" dirty="0"/>
              <a:t> is unique because it integrates </a:t>
            </a:r>
            <a:r>
              <a:rPr lang="en-US" sz="1600" b="1" dirty="0"/>
              <a:t>Generative AI</a:t>
            </a:r>
            <a:r>
              <a:rPr lang="en-US" sz="1600" dirty="0"/>
              <a:t>, </a:t>
            </a:r>
            <a:r>
              <a:rPr lang="en-US" sz="1600" b="1" dirty="0"/>
              <a:t>AR/VR</a:t>
            </a:r>
            <a:r>
              <a:rPr lang="en-US" sz="1600" dirty="0"/>
              <a:t>, and </a:t>
            </a:r>
            <a:r>
              <a:rPr lang="en-US" sz="1600" b="1" dirty="0"/>
              <a:t>sustainable practices</a:t>
            </a:r>
            <a:r>
              <a:rPr lang="en-US" sz="1600" dirty="0"/>
              <a:t> in one seamless experience, unlike traditional fashion platforms. While other solutions may offer customization or virtual try-ons, this platform stands out by combining:</a:t>
            </a:r>
          </a:p>
          <a:p>
            <a:endParaRPr lang="en-US" sz="1600" dirty="0"/>
          </a:p>
          <a:p>
            <a:pPr marL="285750" indent="-285750">
              <a:buFont typeface="Wingdings" panose="05000000000000000000" pitchFamily="2" charset="2"/>
              <a:buChar char="Ø"/>
            </a:pPr>
            <a:r>
              <a:rPr lang="en-US" sz="1600" b="1" dirty="0"/>
              <a:t>AI-Powered Customization</a:t>
            </a:r>
            <a:r>
              <a:rPr lang="en-US" sz="1600" dirty="0"/>
              <a:t>: The use of </a:t>
            </a:r>
            <a:r>
              <a:rPr lang="en-US" sz="1600" b="1" dirty="0"/>
              <a:t>Generative AI</a:t>
            </a:r>
            <a:r>
              <a:rPr lang="en-US" sz="1600" dirty="0"/>
              <a:t> creates fully personalized designs based on user preferences and body measurements, offering a deeper level of customization than what is typically available.</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Sustainability Focus</a:t>
            </a:r>
            <a:r>
              <a:rPr lang="en-US" sz="1600" dirty="0"/>
              <a:t>: The platform actively promotes </a:t>
            </a:r>
            <a:r>
              <a:rPr lang="en-US" sz="1600" b="1" dirty="0"/>
              <a:t>eco-friendly materials</a:t>
            </a:r>
            <a:r>
              <a:rPr lang="en-US" sz="1600" dirty="0"/>
              <a:t> and </a:t>
            </a:r>
            <a:r>
              <a:rPr lang="en-US" sz="1600" b="1" dirty="0"/>
              <a:t>made-to-order production</a:t>
            </a:r>
            <a:r>
              <a:rPr lang="en-US" sz="1600" dirty="0"/>
              <a:t>, minimizing waste and supporting sustainable fashion practices.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Virtual Try-On via AR/VR</a:t>
            </a:r>
            <a:r>
              <a:rPr lang="en-US" sz="1600" dirty="0"/>
              <a:t>: The </a:t>
            </a:r>
            <a:r>
              <a:rPr lang="en-US" sz="1600" b="1" dirty="0"/>
              <a:t>virtual try-on feature</a:t>
            </a:r>
            <a:r>
              <a:rPr lang="en-US" sz="1600" dirty="0"/>
              <a:t> allows customers to see how clothes fit in real-time using </a:t>
            </a:r>
            <a:r>
              <a:rPr lang="en-US" sz="1600" b="1" dirty="0"/>
              <a:t>AR/VR technology</a:t>
            </a:r>
            <a:r>
              <a:rPr lang="en-US" sz="1600" dirty="0"/>
              <a:t>, reducing returns and improving customer satisfaction.</a:t>
            </a:r>
          </a:p>
          <a:p>
            <a:endParaRPr lang="en-US" sz="1600" dirty="0"/>
          </a:p>
          <a:p>
            <a:r>
              <a:rPr lang="en-US" sz="1600" dirty="0"/>
              <a:t>This combination of </a:t>
            </a:r>
            <a:r>
              <a:rPr lang="en-US" sz="1600" b="1" dirty="0"/>
              <a:t>personalization, sustainability, and immersive shopping</a:t>
            </a:r>
            <a:r>
              <a:rPr lang="en-US" sz="1600" dirty="0"/>
              <a:t> makes the platform distinct, providing a holistic solution to the growing demand for </a:t>
            </a:r>
            <a:r>
              <a:rPr lang="en-US" sz="1600" b="1" dirty="0"/>
              <a:t>sustainable and customer-focused</a:t>
            </a:r>
            <a:r>
              <a:rPr lang="en-US" sz="1600" dirty="0"/>
              <a:t> fashion experiences.</a:t>
            </a:r>
          </a:p>
          <a:p>
            <a:endParaRPr lang="en-IN" dirty="0"/>
          </a:p>
        </p:txBody>
      </p:sp>
    </p:spTree>
    <p:extLst>
      <p:ext uri="{BB962C8B-B14F-4D97-AF65-F5344CB8AC3E}">
        <p14:creationId xmlns:p14="http://schemas.microsoft.com/office/powerpoint/2010/main" val="3592563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0" y="342685"/>
            <a:ext cx="11420509" cy="468845"/>
          </a:xfrm>
          <a:solidFill>
            <a:srgbClr val="A100FF"/>
          </a:solidFill>
        </p:spPr>
        <p:txBody>
          <a:bodyPr>
            <a:normAutofit/>
          </a:bodyPr>
          <a:lstStyle/>
          <a:p>
            <a:r>
              <a:rPr lang="en-IN" sz="2000" b="1" dirty="0">
                <a:solidFill>
                  <a:schemeClr val="bg1"/>
                </a:solidFill>
                <a:latin typeface="Graphik" panose="020B0503030202060203" pitchFamily="34" charset="0"/>
                <a:cs typeface="Arial" panose="020B0604020202020204" pitchFamily="34" charset="0"/>
              </a:rPr>
              <a:t>Any testimonials received?</a:t>
            </a:r>
            <a:endParaRPr lang="en-IN" sz="2000" dirty="0">
              <a:solidFill>
                <a:schemeClr val="bg1"/>
              </a:solidFill>
              <a:latin typeface="Graphik" panose="020B0503030202060203" pitchFamily="34" charset="0"/>
              <a:cs typeface="Arial" panose="020B0604020202020204" pitchFamily="34" charset="0"/>
            </a:endParaRPr>
          </a:p>
        </p:txBody>
      </p:sp>
      <p:sp>
        <p:nvSpPr>
          <p:cNvPr id="5" name="TextBox 4">
            <a:extLst>
              <a:ext uri="{FF2B5EF4-FFF2-40B4-BE49-F238E27FC236}">
                <a16:creationId xmlns:a16="http://schemas.microsoft.com/office/drawing/2014/main" id="{248CB3F8-C6DF-4268-8ED3-5738EEA8A07B}"/>
              </a:ext>
            </a:extLst>
          </p:cNvPr>
          <p:cNvSpPr txBox="1"/>
          <p:nvPr/>
        </p:nvSpPr>
        <p:spPr>
          <a:xfrm>
            <a:off x="340961" y="6176761"/>
            <a:ext cx="8962437" cy="338554"/>
          </a:xfrm>
          <a:prstGeom prst="rect">
            <a:avLst/>
          </a:prstGeom>
          <a:noFill/>
        </p:spPr>
        <p:txBody>
          <a:bodyPr wrap="square">
            <a:spAutoFit/>
          </a:bodyPr>
          <a:lstStyle/>
          <a:p>
            <a:pPr marL="0" marR="0" lvl="1" algn="l" defTabSz="914400" rtl="0" eaLnBrk="0" fontAlgn="auto" latinLnBrk="0" hangingPunct="0">
              <a:lnSpc>
                <a:spcPct val="100000"/>
              </a:lnSpc>
              <a:spcBef>
                <a:spcPts val="0"/>
              </a:spcBef>
              <a:spcAft>
                <a:spcPts val="0"/>
              </a:spcAft>
              <a:buClr>
                <a:srgbClr val="000000"/>
              </a:buClr>
              <a:buSzPct val="100000"/>
              <a:tabLst/>
              <a:defRPr/>
            </a:pPr>
            <a:r>
              <a:rPr lang="en-GB" sz="1600" dirty="0">
                <a:solidFill>
                  <a:srgbClr val="000000"/>
                </a:solidFill>
                <a:latin typeface="Graphik" panose="020B0503030202060203" pitchFamily="34" charset="0"/>
              </a:rPr>
              <a:t>Share the links/photos of the testimonials you’ve received</a:t>
            </a:r>
          </a:p>
        </p:txBody>
      </p:sp>
    </p:spTree>
    <p:extLst>
      <p:ext uri="{BB962C8B-B14F-4D97-AF65-F5344CB8AC3E}">
        <p14:creationId xmlns:p14="http://schemas.microsoft.com/office/powerpoint/2010/main" val="242996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40961" y="342685"/>
            <a:ext cx="11282796" cy="457415"/>
          </a:xfrm>
          <a:solidFill>
            <a:srgbClr val="A100FF"/>
          </a:solidFill>
        </p:spPr>
        <p:txBody>
          <a:bodyPr>
            <a:normAutofit/>
          </a:bodyPr>
          <a:lstStyle/>
          <a:p>
            <a:r>
              <a:rPr lang="en-US" sz="2000" b="1" dirty="0">
                <a:solidFill>
                  <a:schemeClr val="bg1"/>
                </a:solidFill>
                <a:latin typeface="Graphik" panose="020B0503030202060203" pitchFamily="34" charset="0"/>
                <a:cs typeface="Arial" panose="020B0604020202020204" pitchFamily="34" charset="0"/>
              </a:rPr>
              <a:t>Please share a 1-minute video of your idea (embed on this PPT or add a downloadable link)</a:t>
            </a:r>
            <a:endParaRPr lang="en-IN" sz="2000" b="1" dirty="0">
              <a:solidFill>
                <a:schemeClr val="bg1"/>
              </a:solidFill>
              <a:latin typeface="Graphik" panose="020B0503030202060203" pitchFamily="34" charset="0"/>
              <a:cs typeface="Arial" panose="020B0604020202020204" pitchFamily="34" charset="0"/>
            </a:endParaRPr>
          </a:p>
        </p:txBody>
      </p:sp>
      <p:pic>
        <p:nvPicPr>
          <p:cNvPr id="7" name="Picture 6" descr="A diagram of a product&#10;&#10;Description automatically generated with medium confidence">
            <a:extLst>
              <a:ext uri="{FF2B5EF4-FFF2-40B4-BE49-F238E27FC236}">
                <a16:creationId xmlns:a16="http://schemas.microsoft.com/office/drawing/2014/main" id="{15014C48-69F3-0DC5-990A-2DDA0D98D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61" y="1226198"/>
            <a:ext cx="5289117" cy="5289117"/>
          </a:xfrm>
          <a:prstGeom prst="rect">
            <a:avLst/>
          </a:prstGeom>
          <a:ln>
            <a:noFill/>
          </a:ln>
          <a:effectLst>
            <a:softEdge rad="112500"/>
          </a:effectLst>
        </p:spPr>
      </p:pic>
    </p:spTree>
    <p:extLst>
      <p:ext uri="{BB962C8B-B14F-4D97-AF65-F5344CB8AC3E}">
        <p14:creationId xmlns:p14="http://schemas.microsoft.com/office/powerpoint/2010/main" val="790653240"/>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Accenture 2022 use this 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Layouts">
  <a:themeElements>
    <a:clrScheme name="Core Brand New">
      <a:dk1>
        <a:srgbClr val="000000"/>
      </a:dk1>
      <a:lt1>
        <a:srgbClr val="FFFFFF"/>
      </a:lt1>
      <a:dk2>
        <a:srgbClr val="595959"/>
      </a:dk2>
      <a:lt2>
        <a:srgbClr val="D8D8D8"/>
      </a:lt2>
      <a:accent1>
        <a:srgbClr val="A100FF"/>
      </a:accent1>
      <a:accent2>
        <a:srgbClr val="7500C0"/>
      </a:accent2>
      <a:accent3>
        <a:srgbClr val="460073"/>
      </a:accent3>
      <a:accent4>
        <a:srgbClr val="00BAFF"/>
      </a:accent4>
      <a:accent5>
        <a:srgbClr val="008EFF"/>
      </a:accent5>
      <a:accent6>
        <a:srgbClr val="004DEF"/>
      </a:accent6>
      <a:hlink>
        <a:srgbClr val="A100FF"/>
      </a:hlink>
      <a:folHlink>
        <a:srgbClr val="A1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5" id="{1A1BACC9-DD50-1B40-8FF4-1BBC5A1F8987}" vid="{DF2D84E4-6560-3949-BD47-8C44662E79A6}"/>
    </a:ext>
  </a:extLst>
</a:theme>
</file>

<file path=ppt/theme/theme5.xml><?xml version="1.0" encoding="utf-8"?>
<a:theme xmlns:a="http://schemas.openxmlformats.org/drawingml/2006/main" name="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6.xml><?xml version="1.0" encoding="utf-8"?>
<a:theme xmlns:a="http://schemas.openxmlformats.org/drawingml/2006/main" name="1_Titles">
  <a:themeElements>
    <a:clrScheme name="Acc Core">
      <a:dk1>
        <a:srgbClr val="000000"/>
      </a:dk1>
      <a:lt1>
        <a:srgbClr val="FFFFFF"/>
      </a:lt1>
      <a:dk2>
        <a:srgbClr val="BDBDBD"/>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0" id="{C00EB2C1-B526-F548-AF64-FD10065D7E5F}" vid="{C7D4C087-F6B1-4649-903F-3FEF709D25B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68F88AD5035B41823DBAC77DB5C8F3" ma:contentTypeVersion="13" ma:contentTypeDescription="Create a new document." ma:contentTypeScope="" ma:versionID="3bd480efa581ec32019da36687964953">
  <xsd:schema xmlns:xsd="http://www.w3.org/2001/XMLSchema" xmlns:xs="http://www.w3.org/2001/XMLSchema" xmlns:p="http://schemas.microsoft.com/office/2006/metadata/properties" xmlns:ns3="f09dec34-126f-4759-b06d-a920de720ce4" xmlns:ns4="17c09f85-56e7-4417-b5d2-7fa4154de313" targetNamespace="http://schemas.microsoft.com/office/2006/metadata/properties" ma:root="true" ma:fieldsID="61487543e129026131e44145181c9b8f" ns3:_="" ns4:_="">
    <xsd:import namespace="f09dec34-126f-4759-b06d-a920de720ce4"/>
    <xsd:import namespace="17c09f85-56e7-4417-b5d2-7fa4154de31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Details" minOccurs="0"/>
                <xsd:element ref="ns4:SharingHintHash" minOccurs="0"/>
                <xsd:element ref="ns4:SharedWithUser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dec34-126f-4759-b06d-a920de720c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c09f85-56e7-4417-b5d2-7fa4154de313" elementFormDefault="qualified">
    <xsd:import namespace="http://schemas.microsoft.com/office/2006/documentManagement/types"/>
    <xsd:import namespace="http://schemas.microsoft.com/office/infopath/2007/PartnerControls"/>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63A2E8-A24E-4685-8984-397568C8D077}">
  <ds:schemaRefs>
    <ds:schemaRef ds:uri="17c09f85-56e7-4417-b5d2-7fa4154de313"/>
    <ds:schemaRef ds:uri="f09dec34-126f-4759-b06d-a920de720c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3.xml><?xml version="1.0" encoding="utf-8"?>
<ds:datastoreItem xmlns:ds="http://schemas.openxmlformats.org/officeDocument/2006/customXml" ds:itemID="{46BFFC05-B2F6-4CED-BE65-F75B1EB7AD7B}">
  <ds:schemaRefs>
    <ds:schemaRef ds:uri="http://purl.org/dc/dcmitype/"/>
    <ds:schemaRef ds:uri="17c09f85-56e7-4417-b5d2-7fa4154de313"/>
    <ds:schemaRef ds:uri="http://schemas.microsoft.com/office/2006/documentManagement/types"/>
    <ds:schemaRef ds:uri="f09dec34-126f-4759-b06d-a920de720ce4"/>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1433</TotalTime>
  <Words>980</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10</vt:i4>
      </vt:variant>
    </vt:vector>
  </HeadingPairs>
  <TitlesOfParts>
    <vt:vector size="29" baseType="lpstr">
      <vt:lpstr>Arial</vt:lpstr>
      <vt:lpstr>Calibri</vt:lpstr>
      <vt:lpstr>Calibri Light</vt:lpstr>
      <vt:lpstr>Grandview</vt:lpstr>
      <vt:lpstr>Graphik</vt:lpstr>
      <vt:lpstr>Graphik Black</vt:lpstr>
      <vt:lpstr>Graphik Extralight</vt:lpstr>
      <vt:lpstr>Graphik Light</vt:lpstr>
      <vt:lpstr>Graphik Medium</vt:lpstr>
      <vt:lpstr>Graphik Regular</vt:lpstr>
      <vt:lpstr>GT Sectra Fine</vt:lpstr>
      <vt:lpstr>System Font</vt:lpstr>
      <vt:lpstr>Wingdings</vt:lpstr>
      <vt:lpstr>Office Theme</vt:lpstr>
      <vt:lpstr>1_Office Theme</vt:lpstr>
      <vt:lpstr>Accenture 2022 use this template</vt:lpstr>
      <vt:lpstr>Content Layouts</vt:lpstr>
      <vt:lpstr>Titles</vt:lpstr>
      <vt:lpstr>1_Titles</vt:lpstr>
      <vt:lpstr>PowerPoint Presentation</vt:lpstr>
      <vt:lpstr>Instructions Reference slide– Remove before submission</vt:lpstr>
      <vt:lpstr>Team details</vt:lpstr>
      <vt:lpstr>Describe the problem statement (200 words)</vt:lpstr>
      <vt:lpstr>Proposed solution / your big Idea (200 words)</vt:lpstr>
      <vt:lpstr>How does your innovation accelerate change with the power of Technology? (200 words)</vt:lpstr>
      <vt:lpstr>How is your solution different/unique from other solutions in market? (150 words)</vt:lpstr>
      <vt:lpstr>Any testimonials received?</vt:lpstr>
      <vt:lpstr>Please share a 1-minute video of your idea (embed on this PPT or add a downloadable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Keisha Ridwan</dc:creator>
  <cp:lastModifiedBy>Tarun Yegireddi</cp:lastModifiedBy>
  <cp:revision>255</cp:revision>
  <dcterms:created xsi:type="dcterms:W3CDTF">2020-08-05T08:43:32Z</dcterms:created>
  <dcterms:modified xsi:type="dcterms:W3CDTF">2024-10-04T16:47:56Z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0x010100A368F88AD5035B41823DBAC77DB5C8F3</vt:lpwstr>
  </property>
</Properties>
</file>