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8" r:id="rId4"/>
    <p:sldId id="273" r:id="rId5"/>
    <p:sldId id="271" r:id="rId6"/>
    <p:sldId id="256" r:id="rId7"/>
    <p:sldId id="279" r:id="rId8"/>
    <p:sldId id="265" r:id="rId9"/>
    <p:sldId id="280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1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8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2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7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3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9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9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8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4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9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38109-6F55-4873-A4BF-B04FD27AEE0D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8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10765" y="2129742"/>
            <a:ext cx="1221129" cy="122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31894" y="2129742"/>
            <a:ext cx="1221129" cy="122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53023" y="2129742"/>
            <a:ext cx="1221129" cy="122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74152" y="2129742"/>
            <a:ext cx="1221129" cy="122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95281" y="2129742"/>
            <a:ext cx="1221129" cy="122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16410" y="2129742"/>
            <a:ext cx="1221129" cy="122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98117" y="2738223"/>
            <a:ext cx="612648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537539" y="2740305"/>
            <a:ext cx="612648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580707" y="2112335"/>
            <a:ext cx="8548577" cy="1243561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601611" y="3959353"/>
            <a:ext cx="1928398" cy="28052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9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Chain-</a:t>
            </a:r>
            <a:r>
              <a:rPr lang="en-US" dirty="0" err="1"/>
              <a:t>Cre</a:t>
            </a:r>
            <a:r>
              <a:rPr lang="en-US" dirty="0"/>
              <a:t> TF Activator </a:t>
            </a:r>
            <a:r>
              <a:rPr lang="en-US" dirty="0" err="1"/>
              <a:t>Cre</a:t>
            </a:r>
            <a:r>
              <a:rPr lang="en-US" dirty="0"/>
              <a:t>-off Kill Switch</a:t>
            </a:r>
          </a:p>
        </p:txBody>
      </p:sp>
    </p:spTree>
    <p:extLst>
      <p:ext uri="{BB962C8B-B14F-4D97-AF65-F5344CB8AC3E}">
        <p14:creationId xmlns:p14="http://schemas.microsoft.com/office/powerpoint/2010/main" val="176812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Chain-</a:t>
            </a:r>
            <a:r>
              <a:rPr lang="en-US" dirty="0" err="1"/>
              <a:t>Cre</a:t>
            </a:r>
            <a:r>
              <a:rPr lang="en-US" dirty="0"/>
              <a:t> TF Activator </a:t>
            </a:r>
            <a:r>
              <a:rPr lang="en-US" dirty="0" err="1"/>
              <a:t>Cre</a:t>
            </a:r>
            <a:r>
              <a:rPr lang="en-US" dirty="0"/>
              <a:t>-ON Kill Switch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DEA15C-E72E-1948-BB30-6A1416C5C8AA}"/>
              </a:ext>
            </a:extLst>
          </p:cNvPr>
          <p:cNvGrpSpPr/>
          <p:nvPr/>
        </p:nvGrpSpPr>
        <p:grpSpPr>
          <a:xfrm>
            <a:off x="5518662" y="3787396"/>
            <a:ext cx="484281" cy="172854"/>
            <a:chOff x="5293558" y="3697843"/>
            <a:chExt cx="660058" cy="235594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75AD57A3-7EE3-194B-B2D3-1B6867E8F69D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9D5EFDC-BA9A-164D-9ED8-663D3C519152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F7BE500-7356-0E4E-B1B8-3C01E2864E48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33904FE-637B-BE45-8600-C9C22BE8B7D3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9E3210-7FE3-9F45-88C2-69D2A587CC2E}"/>
              </a:ext>
            </a:extLst>
          </p:cNvPr>
          <p:cNvCxnSpPr>
            <a:cxnSpLocks/>
          </p:cNvCxnSpPr>
          <p:nvPr/>
        </p:nvCxnSpPr>
        <p:spPr>
          <a:xfrm flipV="1">
            <a:off x="3676304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5E062A9-F6B9-9641-AEDD-3F9D50AD4DDD}"/>
              </a:ext>
            </a:extLst>
          </p:cNvPr>
          <p:cNvGrpSpPr/>
          <p:nvPr/>
        </p:nvGrpSpPr>
        <p:grpSpPr>
          <a:xfrm>
            <a:off x="6754102" y="3788118"/>
            <a:ext cx="484281" cy="172854"/>
            <a:chOff x="5293558" y="3697843"/>
            <a:chExt cx="660058" cy="235594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4AB7CA1-4947-C94B-AA0B-CE19C05251F9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CD897E1-FCB1-1145-A752-24A623471A0B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EAE3304-3206-0841-BA6D-DB2DE70BDFD6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3D94432-852D-694B-B0B0-9EEFC580A2E4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993F85-A3C8-D940-8D64-D93A2D435269}"/>
              </a:ext>
            </a:extLst>
          </p:cNvPr>
          <p:cNvCxnSpPr>
            <a:cxnSpLocks/>
          </p:cNvCxnSpPr>
          <p:nvPr/>
        </p:nvCxnSpPr>
        <p:spPr>
          <a:xfrm>
            <a:off x="963168" y="3942963"/>
            <a:ext cx="65980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6EC56D1-417E-884A-B0AC-F026DCDD97A7}"/>
              </a:ext>
            </a:extLst>
          </p:cNvPr>
          <p:cNvCxnSpPr>
            <a:cxnSpLocks/>
          </p:cNvCxnSpPr>
          <p:nvPr/>
        </p:nvCxnSpPr>
        <p:spPr>
          <a:xfrm flipV="1">
            <a:off x="4228261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413372-683D-EC4C-974F-2B9E311395A7}"/>
              </a:ext>
            </a:extLst>
          </p:cNvPr>
          <p:cNvSpPr txBox="1"/>
          <p:nvPr/>
        </p:nvSpPr>
        <p:spPr>
          <a:xfrm>
            <a:off x="5311177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D47EB0BD-580A-084F-8751-88AF20CBCE42}"/>
              </a:ext>
            </a:extLst>
          </p:cNvPr>
          <p:cNvSpPr/>
          <p:nvPr/>
        </p:nvSpPr>
        <p:spPr>
          <a:xfrm>
            <a:off x="3329647" y="3774296"/>
            <a:ext cx="773535" cy="3260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8ADDC46-B0A9-184B-8258-9610D89B9EF4}"/>
              </a:ext>
            </a:extLst>
          </p:cNvPr>
          <p:cNvSpPr/>
          <p:nvPr/>
        </p:nvSpPr>
        <p:spPr>
          <a:xfrm>
            <a:off x="3369821" y="3171047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720D09DA-906E-7F45-BAB3-311B1DA91B65}"/>
              </a:ext>
            </a:extLst>
          </p:cNvPr>
          <p:cNvCxnSpPr>
            <a:cxnSpLocks/>
          </p:cNvCxnSpPr>
          <p:nvPr/>
        </p:nvCxnSpPr>
        <p:spPr>
          <a:xfrm flipV="1">
            <a:off x="3169057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6EF8E14-FE94-3A44-A66D-E5C1315CC6AB}"/>
              </a:ext>
            </a:extLst>
          </p:cNvPr>
          <p:cNvCxnSpPr/>
          <p:nvPr/>
        </p:nvCxnSpPr>
        <p:spPr>
          <a:xfrm flipV="1">
            <a:off x="6217368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EBFA6CE-EB1A-AA4E-9EEE-4C6FC0EC9C4F}"/>
              </a:ext>
            </a:extLst>
          </p:cNvPr>
          <p:cNvSpPr/>
          <p:nvPr/>
        </p:nvSpPr>
        <p:spPr>
          <a:xfrm>
            <a:off x="7265077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6EED4D-A034-AE48-A038-2422DCB82431}"/>
              </a:ext>
            </a:extLst>
          </p:cNvPr>
          <p:cNvCxnSpPr/>
          <p:nvPr/>
        </p:nvCxnSpPr>
        <p:spPr>
          <a:xfrm flipV="1">
            <a:off x="7003372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4A32A1-2065-9049-BE59-1BC9DAE1E66C}"/>
              </a:ext>
            </a:extLst>
          </p:cNvPr>
          <p:cNvSpPr txBox="1"/>
          <p:nvPr/>
        </p:nvSpPr>
        <p:spPr>
          <a:xfrm>
            <a:off x="6495139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07642213-E321-6247-A036-903132F0CBC6}"/>
              </a:ext>
            </a:extLst>
          </p:cNvPr>
          <p:cNvCxnSpPr>
            <a:cxnSpLocks/>
            <a:stCxn id="37" idx="0"/>
            <a:endCxn id="33" idx="2"/>
          </p:cNvCxnSpPr>
          <p:nvPr/>
        </p:nvCxnSpPr>
        <p:spPr>
          <a:xfrm rot="5400000" flipH="1" flipV="1">
            <a:off x="3842330" y="40002"/>
            <a:ext cx="886289" cy="5375803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CE681E-33C2-0249-A675-C3BB35BA29E3}"/>
              </a:ext>
            </a:extLst>
          </p:cNvPr>
          <p:cNvCxnSpPr>
            <a:cxnSpLocks/>
            <a:stCxn id="31" idx="4"/>
            <a:endCxn id="33" idx="4"/>
          </p:cNvCxnSpPr>
          <p:nvPr/>
        </p:nvCxnSpPr>
        <p:spPr>
          <a:xfrm flipV="1">
            <a:off x="7012766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863474-27D9-3E45-8652-A41F0063813C}"/>
              </a:ext>
            </a:extLst>
          </p:cNvPr>
          <p:cNvCxnSpPr>
            <a:cxnSpLocks/>
          </p:cNvCxnSpPr>
          <p:nvPr/>
        </p:nvCxnSpPr>
        <p:spPr>
          <a:xfrm flipV="1">
            <a:off x="7029210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Elbow Connector 32">
            <a:extLst>
              <a:ext uri="{FF2B5EF4-FFF2-40B4-BE49-F238E27FC236}">
                <a16:creationId xmlns:a16="http://schemas.microsoft.com/office/drawing/2014/main" id="{0CB54AB3-D53E-2E49-A424-4770E8AEF3F9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1597572" y="2581976"/>
            <a:ext cx="4134148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DC7FA6-8241-0541-ADCF-4ECE32932CA2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E9BD2C0-135A-CE48-93E9-3EAB7F30F3BA}"/>
              </a:ext>
            </a:extLst>
          </p:cNvPr>
          <p:cNvCxnSpPr>
            <a:cxnSpLocks/>
          </p:cNvCxnSpPr>
          <p:nvPr/>
        </p:nvCxnSpPr>
        <p:spPr>
          <a:xfrm flipH="1">
            <a:off x="6136532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B4F91A-51D8-A74F-9C1A-8EBF35B44802}"/>
              </a:ext>
            </a:extLst>
          </p:cNvPr>
          <p:cNvCxnSpPr>
            <a:cxnSpLocks/>
          </p:cNvCxnSpPr>
          <p:nvPr/>
        </p:nvCxnSpPr>
        <p:spPr>
          <a:xfrm flipH="1">
            <a:off x="7454540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Freeform 30">
            <a:extLst>
              <a:ext uri="{FF2B5EF4-FFF2-40B4-BE49-F238E27FC236}">
                <a16:creationId xmlns:a16="http://schemas.microsoft.com/office/drawing/2014/main" id="{257A5723-FE93-564F-83A5-6E959C8746BE}"/>
              </a:ext>
            </a:extLst>
          </p:cNvPr>
          <p:cNvSpPr/>
          <p:nvPr/>
        </p:nvSpPr>
        <p:spPr>
          <a:xfrm>
            <a:off x="6725671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E522B88-5345-6749-B886-A93CB6F775BF}"/>
              </a:ext>
            </a:extLst>
          </p:cNvPr>
          <p:cNvSpPr/>
          <p:nvPr/>
        </p:nvSpPr>
        <p:spPr>
          <a:xfrm>
            <a:off x="7418742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AAE355-C57A-204F-8ABE-7AEACE668F52}"/>
              </a:ext>
            </a:extLst>
          </p:cNvPr>
          <p:cNvSpPr>
            <a:spLocks noChangeAspect="1"/>
          </p:cNvSpPr>
          <p:nvPr/>
        </p:nvSpPr>
        <p:spPr>
          <a:xfrm>
            <a:off x="6973376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2672506-6791-F34E-99A7-D2E36D398543}"/>
              </a:ext>
            </a:extLst>
          </p:cNvPr>
          <p:cNvCxnSpPr>
            <a:cxnSpLocks/>
          </p:cNvCxnSpPr>
          <p:nvPr/>
        </p:nvCxnSpPr>
        <p:spPr>
          <a:xfrm flipH="1">
            <a:off x="2109295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8D9AD5-1E86-D047-8879-F8EC66C09983}"/>
              </a:ext>
            </a:extLst>
          </p:cNvPr>
          <p:cNvCxnSpPr>
            <a:cxnSpLocks/>
          </p:cNvCxnSpPr>
          <p:nvPr/>
        </p:nvCxnSpPr>
        <p:spPr>
          <a:xfrm flipV="1">
            <a:off x="1597572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Pentagon 35">
            <a:extLst>
              <a:ext uri="{FF2B5EF4-FFF2-40B4-BE49-F238E27FC236}">
                <a16:creationId xmlns:a16="http://schemas.microsoft.com/office/drawing/2014/main" id="{6A5DDB59-2F22-2147-B3D1-C600ED92D3F7}"/>
              </a:ext>
            </a:extLst>
          </p:cNvPr>
          <p:cNvSpPr/>
          <p:nvPr/>
        </p:nvSpPr>
        <p:spPr>
          <a:xfrm>
            <a:off x="1250915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82F5594-528F-E140-AB33-7679BAEEF9AE}"/>
              </a:ext>
            </a:extLst>
          </p:cNvPr>
          <p:cNvSpPr/>
          <p:nvPr/>
        </p:nvSpPr>
        <p:spPr>
          <a:xfrm>
            <a:off x="1291089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4278A031-9703-C24F-BA26-5DD6DC7B2E1A}"/>
              </a:ext>
            </a:extLst>
          </p:cNvPr>
          <p:cNvCxnSpPr>
            <a:cxnSpLocks/>
          </p:cNvCxnSpPr>
          <p:nvPr/>
        </p:nvCxnSpPr>
        <p:spPr>
          <a:xfrm flipV="1">
            <a:off x="1090325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46B0B19-AF64-E14B-9DBE-70DEFD6ED8C6}"/>
              </a:ext>
            </a:extLst>
          </p:cNvPr>
          <p:cNvCxnSpPr>
            <a:cxnSpLocks/>
          </p:cNvCxnSpPr>
          <p:nvPr/>
        </p:nvCxnSpPr>
        <p:spPr>
          <a:xfrm>
            <a:off x="1090325" y="4389955"/>
            <a:ext cx="672240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5053A48-695C-AB46-A9F2-A347856C0028}"/>
              </a:ext>
            </a:extLst>
          </p:cNvPr>
          <p:cNvCxnSpPr>
            <a:cxnSpLocks/>
          </p:cNvCxnSpPr>
          <p:nvPr/>
        </p:nvCxnSpPr>
        <p:spPr>
          <a:xfrm flipH="1">
            <a:off x="1090325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Isosceles Triangle 38">
            <a:extLst>
              <a:ext uri="{FF2B5EF4-FFF2-40B4-BE49-F238E27FC236}">
                <a16:creationId xmlns:a16="http://schemas.microsoft.com/office/drawing/2014/main" id="{B856E018-378F-D144-82EA-BC46341585E8}"/>
              </a:ext>
            </a:extLst>
          </p:cNvPr>
          <p:cNvSpPr/>
          <p:nvPr/>
        </p:nvSpPr>
        <p:spPr>
          <a:xfrm rot="5400000">
            <a:off x="4600813" y="3838370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39">
            <a:extLst>
              <a:ext uri="{FF2B5EF4-FFF2-40B4-BE49-F238E27FC236}">
                <a16:creationId xmlns:a16="http://schemas.microsoft.com/office/drawing/2014/main" id="{DA52B8F0-EA12-664B-8967-DD6A3573AC09}"/>
              </a:ext>
            </a:extLst>
          </p:cNvPr>
          <p:cNvSpPr/>
          <p:nvPr/>
        </p:nvSpPr>
        <p:spPr>
          <a:xfrm rot="5400000">
            <a:off x="5239827" y="3833116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EA374A8-B0D0-CC4E-B750-F361ABC5F27B}"/>
              </a:ext>
            </a:extLst>
          </p:cNvPr>
          <p:cNvCxnSpPr/>
          <p:nvPr/>
        </p:nvCxnSpPr>
        <p:spPr>
          <a:xfrm flipV="1">
            <a:off x="5769610" y="3341424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21488D2-9017-3F4E-8EE7-F9FA29E1454E}"/>
              </a:ext>
            </a:extLst>
          </p:cNvPr>
          <p:cNvCxnSpPr>
            <a:cxnSpLocks/>
            <a:stCxn id="47" idx="4"/>
            <a:endCxn id="50" idx="4"/>
          </p:cNvCxnSpPr>
          <p:nvPr/>
        </p:nvCxnSpPr>
        <p:spPr>
          <a:xfrm flipH="1" flipV="1">
            <a:off x="5777440" y="2627696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56A71EF-E6C7-C345-B5AB-722255EFEB05}"/>
              </a:ext>
            </a:extLst>
          </p:cNvPr>
          <p:cNvCxnSpPr/>
          <p:nvPr/>
        </p:nvCxnSpPr>
        <p:spPr>
          <a:xfrm>
            <a:off x="5781409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CF36E52-5C46-434F-BFAC-AB6811D04E4E}"/>
              </a:ext>
            </a:extLst>
          </p:cNvPr>
          <p:cNvCxnSpPr/>
          <p:nvPr/>
        </p:nvCxnSpPr>
        <p:spPr>
          <a:xfrm>
            <a:off x="6742125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Freeform 46">
            <a:extLst>
              <a:ext uri="{FF2B5EF4-FFF2-40B4-BE49-F238E27FC236}">
                <a16:creationId xmlns:a16="http://schemas.microsoft.com/office/drawing/2014/main" id="{7C89FA2D-FA1E-B74E-9759-49FA16AFD8F3}"/>
              </a:ext>
            </a:extLst>
          </p:cNvPr>
          <p:cNvSpPr/>
          <p:nvPr/>
        </p:nvSpPr>
        <p:spPr>
          <a:xfrm>
            <a:off x="5495735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9524DE2A-7CE0-4843-AC76-97529532D02A}"/>
              </a:ext>
            </a:extLst>
          </p:cNvPr>
          <p:cNvSpPr/>
          <p:nvPr/>
        </p:nvSpPr>
        <p:spPr>
          <a:xfrm>
            <a:off x="6007264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546205D1-2995-AF42-A4A1-E30F86766151}"/>
              </a:ext>
            </a:extLst>
          </p:cNvPr>
          <p:cNvSpPr/>
          <p:nvPr/>
        </p:nvSpPr>
        <p:spPr>
          <a:xfrm>
            <a:off x="6160929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C45EE1E-4906-BD40-912F-4B57372C5FC4}"/>
              </a:ext>
            </a:extLst>
          </p:cNvPr>
          <p:cNvSpPr>
            <a:spLocks noChangeAspect="1"/>
          </p:cNvSpPr>
          <p:nvPr/>
        </p:nvSpPr>
        <p:spPr>
          <a:xfrm>
            <a:off x="5731720" y="25362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246">
            <a:extLst>
              <a:ext uri="{FF2B5EF4-FFF2-40B4-BE49-F238E27FC236}">
                <a16:creationId xmlns:a16="http://schemas.microsoft.com/office/drawing/2014/main" id="{E5C4213B-8B34-334D-BFD5-CF21DA0720D2}"/>
              </a:ext>
            </a:extLst>
          </p:cNvPr>
          <p:cNvCxnSpPr>
            <a:cxnSpLocks/>
            <a:stCxn id="18" idx="0"/>
          </p:cNvCxnSpPr>
          <p:nvPr/>
        </p:nvCxnSpPr>
        <p:spPr>
          <a:xfrm rot="16200000" flipH="1">
            <a:off x="3875314" y="2972038"/>
            <a:ext cx="615430" cy="1013448"/>
          </a:xfrm>
          <a:prstGeom prst="bentConnector4">
            <a:avLst>
              <a:gd name="adj1" fmla="val -37145"/>
              <a:gd name="adj2" fmla="val 99972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3AFB12C-3DB7-CA4D-AA74-8F143FFCDD27}"/>
              </a:ext>
            </a:extLst>
          </p:cNvPr>
          <p:cNvSpPr txBox="1"/>
          <p:nvPr/>
        </p:nvSpPr>
        <p:spPr>
          <a:xfrm>
            <a:off x="4695461" y="366506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 </a:t>
            </a:r>
            <a:r>
              <a:rPr lang="en-US" b="1" dirty="0" err="1">
                <a:solidFill>
                  <a:srgbClr val="0070C0"/>
                </a:solidFill>
              </a:rPr>
              <a:t>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53" name="Straight Arrow Connector 246">
            <a:extLst>
              <a:ext uri="{FF2B5EF4-FFF2-40B4-BE49-F238E27FC236}">
                <a16:creationId xmlns:a16="http://schemas.microsoft.com/office/drawing/2014/main" id="{16D65A30-2B60-C74F-A747-6A970D94BDF7}"/>
              </a:ext>
            </a:extLst>
          </p:cNvPr>
          <p:cNvCxnSpPr>
            <a:cxnSpLocks/>
            <a:stCxn id="18" idx="0"/>
          </p:cNvCxnSpPr>
          <p:nvPr/>
        </p:nvCxnSpPr>
        <p:spPr>
          <a:xfrm rot="16200000" flipH="1">
            <a:off x="4200180" y="2647172"/>
            <a:ext cx="615430" cy="1663180"/>
          </a:xfrm>
          <a:prstGeom prst="bentConnector4">
            <a:avLst>
              <a:gd name="adj1" fmla="val -37145"/>
              <a:gd name="adj2" fmla="val 100035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6D04C903-C975-0648-AAB9-4ED36891E23B}"/>
              </a:ext>
            </a:extLst>
          </p:cNvPr>
          <p:cNvCxnSpPr>
            <a:cxnSpLocks/>
          </p:cNvCxnSpPr>
          <p:nvPr/>
        </p:nvCxnSpPr>
        <p:spPr>
          <a:xfrm>
            <a:off x="7990089" y="2282971"/>
            <a:ext cx="422391" cy="1274100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B67F427-58B5-EF48-A516-8BD8C0D3DA5E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6" name="Freeform 55">
            <a:extLst>
              <a:ext uri="{FF2B5EF4-FFF2-40B4-BE49-F238E27FC236}">
                <a16:creationId xmlns:a16="http://schemas.microsoft.com/office/drawing/2014/main" id="{1442DEA8-EBE8-6F49-B704-A20C00605CE2}"/>
              </a:ext>
            </a:extLst>
          </p:cNvPr>
          <p:cNvSpPr/>
          <p:nvPr/>
        </p:nvSpPr>
        <p:spPr>
          <a:xfrm>
            <a:off x="7966400" y="365578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5499E7-A5DC-1A4C-9E97-79FE003DC539}"/>
              </a:ext>
            </a:extLst>
          </p:cNvPr>
          <p:cNvSpPr txBox="1"/>
          <p:nvPr/>
        </p:nvSpPr>
        <p:spPr>
          <a:xfrm>
            <a:off x="7919359" y="3804739"/>
            <a:ext cx="98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</a:t>
            </a:r>
          </a:p>
          <a:p>
            <a:pPr algn="ctr"/>
            <a:r>
              <a:rPr lang="en-US" dirty="0"/>
              <a:t>target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6974366-DB81-1545-B144-7D769EE7AF95}"/>
              </a:ext>
            </a:extLst>
          </p:cNvPr>
          <p:cNvCxnSpPr>
            <a:cxnSpLocks/>
          </p:cNvCxnSpPr>
          <p:nvPr/>
        </p:nvCxnSpPr>
        <p:spPr>
          <a:xfrm flipV="1">
            <a:off x="2667520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9" name="Pentagon 58">
            <a:extLst>
              <a:ext uri="{FF2B5EF4-FFF2-40B4-BE49-F238E27FC236}">
                <a16:creationId xmlns:a16="http://schemas.microsoft.com/office/drawing/2014/main" id="{A99B08E0-665C-D846-849C-F5AE58F70CC8}"/>
              </a:ext>
            </a:extLst>
          </p:cNvPr>
          <p:cNvSpPr/>
          <p:nvPr/>
        </p:nvSpPr>
        <p:spPr>
          <a:xfrm>
            <a:off x="2320863" y="3774296"/>
            <a:ext cx="773535" cy="326065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TF-A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F2FC26E-771F-D14A-934F-A62A2DB82E8F}"/>
              </a:ext>
            </a:extLst>
          </p:cNvPr>
          <p:cNvSpPr/>
          <p:nvPr/>
        </p:nvSpPr>
        <p:spPr>
          <a:xfrm>
            <a:off x="2361037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32E15424-F008-3D48-84FA-A22AF5A613B4}"/>
              </a:ext>
            </a:extLst>
          </p:cNvPr>
          <p:cNvCxnSpPr>
            <a:cxnSpLocks/>
          </p:cNvCxnSpPr>
          <p:nvPr/>
        </p:nvCxnSpPr>
        <p:spPr>
          <a:xfrm flipV="1">
            <a:off x="2160273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246">
            <a:extLst>
              <a:ext uri="{FF2B5EF4-FFF2-40B4-BE49-F238E27FC236}">
                <a16:creationId xmlns:a16="http://schemas.microsoft.com/office/drawing/2014/main" id="{0BD087FC-5771-BF43-A34B-54D5AC5319C4}"/>
              </a:ext>
            </a:extLst>
          </p:cNvPr>
          <p:cNvCxnSpPr>
            <a:cxnSpLocks/>
            <a:stCxn id="60" idx="0"/>
          </p:cNvCxnSpPr>
          <p:nvPr/>
        </p:nvCxnSpPr>
        <p:spPr>
          <a:xfrm rot="16200000" flipH="1">
            <a:off x="2755377" y="3083191"/>
            <a:ext cx="394678" cy="570390"/>
          </a:xfrm>
          <a:prstGeom prst="bentConnector4">
            <a:avLst>
              <a:gd name="adj1" fmla="val -57921"/>
              <a:gd name="adj2" fmla="val 99877"/>
            </a:avLst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302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Chain-</a:t>
            </a:r>
            <a:r>
              <a:rPr lang="en-US" dirty="0" err="1"/>
              <a:t>Cre</a:t>
            </a:r>
            <a:r>
              <a:rPr lang="en-US" dirty="0"/>
              <a:t> TF Repressor </a:t>
            </a:r>
            <a:r>
              <a:rPr lang="en-US" dirty="0" err="1"/>
              <a:t>Cre</a:t>
            </a:r>
            <a:r>
              <a:rPr lang="en-US" dirty="0"/>
              <a:t>-off Kill Switch</a:t>
            </a:r>
          </a:p>
        </p:txBody>
      </p:sp>
    </p:spTree>
    <p:extLst>
      <p:ext uri="{BB962C8B-B14F-4D97-AF65-F5344CB8AC3E}">
        <p14:creationId xmlns:p14="http://schemas.microsoft.com/office/powerpoint/2010/main" val="2623088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Chain-</a:t>
            </a:r>
            <a:r>
              <a:rPr lang="en-US" dirty="0" err="1"/>
              <a:t>Cre</a:t>
            </a:r>
            <a:r>
              <a:rPr lang="en-US" dirty="0"/>
              <a:t> TF Repressor </a:t>
            </a:r>
            <a:r>
              <a:rPr lang="en-US" dirty="0" err="1"/>
              <a:t>Cre</a:t>
            </a:r>
            <a:r>
              <a:rPr lang="en-US" dirty="0"/>
              <a:t>-on Kill Switch</a:t>
            </a:r>
          </a:p>
        </p:txBody>
      </p:sp>
    </p:spTree>
    <p:extLst>
      <p:ext uri="{BB962C8B-B14F-4D97-AF65-F5344CB8AC3E}">
        <p14:creationId xmlns:p14="http://schemas.microsoft.com/office/powerpoint/2010/main" val="2206430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Chain-TF-</a:t>
            </a:r>
            <a:r>
              <a:rPr lang="en-US" dirty="0" err="1"/>
              <a:t>Cre</a:t>
            </a:r>
            <a:r>
              <a:rPr lang="en-US" dirty="0"/>
              <a:t> Activator </a:t>
            </a:r>
            <a:r>
              <a:rPr lang="en-US" dirty="0" err="1"/>
              <a:t>Cre</a:t>
            </a:r>
            <a:r>
              <a:rPr lang="en-US" dirty="0"/>
              <a:t>-off Kill Switch</a:t>
            </a:r>
          </a:p>
        </p:txBody>
      </p:sp>
    </p:spTree>
    <p:extLst>
      <p:ext uri="{BB962C8B-B14F-4D97-AF65-F5344CB8AC3E}">
        <p14:creationId xmlns:p14="http://schemas.microsoft.com/office/powerpoint/2010/main" val="4003022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Chain-TF-</a:t>
            </a:r>
            <a:r>
              <a:rPr lang="en-US" dirty="0" err="1"/>
              <a:t>Cre</a:t>
            </a:r>
            <a:r>
              <a:rPr lang="en-US" dirty="0"/>
              <a:t> Activator </a:t>
            </a:r>
            <a:r>
              <a:rPr lang="en-US" dirty="0" err="1"/>
              <a:t>Cre</a:t>
            </a:r>
            <a:r>
              <a:rPr lang="en-US" dirty="0"/>
              <a:t>-on Kill Switch</a:t>
            </a:r>
          </a:p>
        </p:txBody>
      </p:sp>
    </p:spTree>
    <p:extLst>
      <p:ext uri="{BB962C8B-B14F-4D97-AF65-F5344CB8AC3E}">
        <p14:creationId xmlns:p14="http://schemas.microsoft.com/office/powerpoint/2010/main" val="3011255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Chain-TF-</a:t>
            </a:r>
            <a:r>
              <a:rPr lang="en-US" dirty="0" err="1"/>
              <a:t>Cre</a:t>
            </a:r>
            <a:r>
              <a:rPr lang="en-US" dirty="0"/>
              <a:t> Repressor </a:t>
            </a:r>
            <a:r>
              <a:rPr lang="en-US" dirty="0" err="1"/>
              <a:t>Cre</a:t>
            </a:r>
            <a:r>
              <a:rPr lang="en-US" dirty="0"/>
              <a:t>-off Kill Switch</a:t>
            </a:r>
          </a:p>
        </p:txBody>
      </p:sp>
    </p:spTree>
    <p:extLst>
      <p:ext uri="{BB962C8B-B14F-4D97-AF65-F5344CB8AC3E}">
        <p14:creationId xmlns:p14="http://schemas.microsoft.com/office/powerpoint/2010/main" val="2045881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Chain-TF-</a:t>
            </a:r>
            <a:r>
              <a:rPr lang="en-US" dirty="0" err="1"/>
              <a:t>Cre</a:t>
            </a:r>
            <a:r>
              <a:rPr lang="en-US" dirty="0"/>
              <a:t> Repressor </a:t>
            </a:r>
            <a:r>
              <a:rPr lang="en-US" dirty="0" err="1"/>
              <a:t>Cre</a:t>
            </a:r>
            <a:r>
              <a:rPr lang="en-US" dirty="0"/>
              <a:t>-on Kill Switch</a:t>
            </a:r>
          </a:p>
        </p:txBody>
      </p:sp>
    </p:spTree>
    <p:extLst>
      <p:ext uri="{BB962C8B-B14F-4D97-AF65-F5344CB8AC3E}">
        <p14:creationId xmlns:p14="http://schemas.microsoft.com/office/powerpoint/2010/main" val="1243193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Activator </a:t>
            </a:r>
            <a:r>
              <a:rPr lang="en-US" dirty="0" err="1"/>
              <a:t>Cre</a:t>
            </a:r>
            <a:r>
              <a:rPr lang="en-US" dirty="0"/>
              <a:t>-off Kill Switch</a:t>
            </a:r>
          </a:p>
        </p:txBody>
      </p:sp>
    </p:spTree>
    <p:extLst>
      <p:ext uri="{BB962C8B-B14F-4D97-AF65-F5344CB8AC3E}">
        <p14:creationId xmlns:p14="http://schemas.microsoft.com/office/powerpoint/2010/main" val="2693179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Activator </a:t>
            </a:r>
            <a:r>
              <a:rPr lang="en-US" dirty="0" err="1"/>
              <a:t>Cre</a:t>
            </a:r>
            <a:r>
              <a:rPr lang="en-US" dirty="0"/>
              <a:t>-on Kill Switch</a:t>
            </a:r>
          </a:p>
        </p:txBody>
      </p:sp>
    </p:spTree>
    <p:extLst>
      <p:ext uri="{BB962C8B-B14F-4D97-AF65-F5344CB8AC3E}">
        <p14:creationId xmlns:p14="http://schemas.microsoft.com/office/powerpoint/2010/main" val="419886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189420" y="2119216"/>
            <a:ext cx="7331149" cy="2452779"/>
            <a:chOff x="2189420" y="2119216"/>
            <a:chExt cx="7331149" cy="2452779"/>
          </a:xfrm>
        </p:grpSpPr>
        <p:sp>
          <p:nvSpPr>
            <p:cNvPr id="9" name="Freeform 8"/>
            <p:cNvSpPr/>
            <p:nvPr/>
          </p:nvSpPr>
          <p:spPr>
            <a:xfrm>
              <a:off x="2189420" y="2119216"/>
              <a:ext cx="7331149" cy="1206795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9" idx="0"/>
            </p:cNvCxnSpPr>
            <p:nvPr/>
          </p:nvCxnSpPr>
          <p:spPr>
            <a:xfrm>
              <a:off x="2189420" y="3326011"/>
              <a:ext cx="0" cy="12459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9" idx="6"/>
            </p:cNvCxnSpPr>
            <p:nvPr/>
          </p:nvCxnSpPr>
          <p:spPr>
            <a:xfrm flipH="1">
              <a:off x="9517990" y="3320695"/>
              <a:ext cx="2579" cy="12264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189420" y="4547141"/>
              <a:ext cx="7328570" cy="2485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469412" y="5099877"/>
            <a:ext cx="1018068" cy="340615"/>
            <a:chOff x="2189420" y="2119216"/>
            <a:chExt cx="7331149" cy="2452779"/>
          </a:xfrm>
        </p:grpSpPr>
        <p:sp>
          <p:nvSpPr>
            <p:cNvPr id="31" name="Freeform 30"/>
            <p:cNvSpPr/>
            <p:nvPr/>
          </p:nvSpPr>
          <p:spPr>
            <a:xfrm>
              <a:off x="2189420" y="2119216"/>
              <a:ext cx="7331149" cy="1206795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stCxn id="31" idx="0"/>
            </p:cNvCxnSpPr>
            <p:nvPr/>
          </p:nvCxnSpPr>
          <p:spPr>
            <a:xfrm>
              <a:off x="2189420" y="3326011"/>
              <a:ext cx="0" cy="12459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1" idx="6"/>
            </p:cNvCxnSpPr>
            <p:nvPr/>
          </p:nvCxnSpPr>
          <p:spPr>
            <a:xfrm flipH="1">
              <a:off x="9517990" y="3320695"/>
              <a:ext cx="2579" cy="12264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2189420" y="4547141"/>
              <a:ext cx="7328570" cy="2485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5293558" y="3697843"/>
            <a:ext cx="660058" cy="237873"/>
            <a:chOff x="5293558" y="3697843"/>
            <a:chExt cx="660058" cy="237873"/>
          </a:xfrm>
        </p:grpSpPr>
        <p:sp>
          <p:nvSpPr>
            <p:cNvPr id="36" name="Freeform 35"/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5293558" y="3798556"/>
              <a:ext cx="1588" cy="13716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5293558" y="3919617"/>
              <a:ext cx="659826" cy="22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0313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Repressor </a:t>
            </a:r>
            <a:r>
              <a:rPr lang="en-US" dirty="0" err="1"/>
              <a:t>Cre</a:t>
            </a:r>
            <a:r>
              <a:rPr lang="en-US" dirty="0"/>
              <a:t>-off Kill Switch</a:t>
            </a:r>
          </a:p>
        </p:txBody>
      </p:sp>
    </p:spTree>
    <p:extLst>
      <p:ext uri="{BB962C8B-B14F-4D97-AF65-F5344CB8AC3E}">
        <p14:creationId xmlns:p14="http://schemas.microsoft.com/office/powerpoint/2010/main" val="825821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Repressor </a:t>
            </a:r>
            <a:r>
              <a:rPr lang="en-US" dirty="0" err="1"/>
              <a:t>Cre</a:t>
            </a:r>
            <a:r>
              <a:rPr lang="en-US" dirty="0"/>
              <a:t>-on Kill Switch</a:t>
            </a:r>
          </a:p>
        </p:txBody>
      </p:sp>
    </p:spTree>
    <p:extLst>
      <p:ext uri="{BB962C8B-B14F-4D97-AF65-F5344CB8AC3E}">
        <p14:creationId xmlns:p14="http://schemas.microsoft.com/office/powerpoint/2010/main" val="98433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363871" y="1569184"/>
            <a:ext cx="4416479" cy="2362055"/>
            <a:chOff x="5236404" y="2324559"/>
            <a:chExt cx="854855" cy="4572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6404" y="2324559"/>
              <a:ext cx="457200" cy="4572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34059" y="2324559"/>
              <a:ext cx="457200" cy="4572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80394" y="2324559"/>
              <a:ext cx="457200" cy="457200"/>
            </a:xfrm>
            <a:prstGeom prst="rect">
              <a:avLst/>
            </a:prstGeom>
          </p:spPr>
        </p:pic>
      </p:grpSp>
      <p:sp>
        <p:nvSpPr>
          <p:cNvPr id="7" name="Freeform 6"/>
          <p:cNvSpPr/>
          <p:nvPr/>
        </p:nvSpPr>
        <p:spPr>
          <a:xfrm>
            <a:off x="2727483" y="4531011"/>
            <a:ext cx="1429554" cy="297465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17 Combinations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04177"/>
            <a:ext cx="1028860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 unregulated kill switch </a:t>
            </a:r>
            <a:endParaRPr lang="en-US" altLang="en-US" sz="2000" dirty="0">
              <a:latin typeface="Arial Unicode MS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4 single regulators kill switches (activator, repressor,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Cre_on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Cre_off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4 combinations of 2 regulators, applied in 3 different ways: TF -&gt;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-&gt; gRNA,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-&gt; TF -&gt; gRNA,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Cre|TF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-&gt; gRNA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Arial Unicode MS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Of these we expect half to be viable options, with the other half speeding instead of slowing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7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4618240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5518662" y="3787396"/>
            <a:ext cx="484281" cy="172854"/>
            <a:chOff x="5293558" y="3697843"/>
            <a:chExt cx="660058" cy="235594"/>
          </a:xfrm>
        </p:grpSpPr>
        <p:sp>
          <p:nvSpPr>
            <p:cNvPr id="58" name="Freeform 57"/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754102" y="3788118"/>
            <a:ext cx="484281" cy="172854"/>
            <a:chOff x="5293558" y="3697843"/>
            <a:chExt cx="660058" cy="235594"/>
          </a:xfrm>
        </p:grpSpPr>
        <p:sp>
          <p:nvSpPr>
            <p:cNvPr id="68" name="Freeform 67"/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0B77D1-4C8D-0343-87DB-D1FAEF71ABBA}"/>
              </a:ext>
            </a:extLst>
          </p:cNvPr>
          <p:cNvCxnSpPr/>
          <p:nvPr/>
        </p:nvCxnSpPr>
        <p:spPr>
          <a:xfrm>
            <a:off x="3948732" y="3942963"/>
            <a:ext cx="36124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 Switch</a:t>
            </a:r>
          </a:p>
        </p:txBody>
      </p:sp>
      <p:cxnSp>
        <p:nvCxnSpPr>
          <p:cNvPr id="4" name="Elbow Connector 3"/>
          <p:cNvCxnSpPr>
            <a:cxnSpLocks/>
          </p:cNvCxnSpPr>
          <p:nvPr/>
        </p:nvCxnSpPr>
        <p:spPr>
          <a:xfrm flipV="1">
            <a:off x="5123113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11177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sp>
        <p:nvSpPr>
          <p:cNvPr id="7" name="Pentagon 6"/>
          <p:cNvSpPr/>
          <p:nvPr/>
        </p:nvSpPr>
        <p:spPr>
          <a:xfrm>
            <a:off x="4271583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11757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Elbow Connector 9"/>
          <p:cNvCxnSpPr>
            <a:cxnSpLocks/>
          </p:cNvCxnSpPr>
          <p:nvPr/>
        </p:nvCxnSpPr>
        <p:spPr>
          <a:xfrm flipV="1">
            <a:off x="4110993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flipV="1">
            <a:off x="6217368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265077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/>
          <p:cNvCxnSpPr>
            <a:cxnSpLocks/>
            <a:stCxn id="72" idx="8"/>
          </p:cNvCxnSpPr>
          <p:nvPr/>
        </p:nvCxnSpPr>
        <p:spPr>
          <a:xfrm>
            <a:off x="7990089" y="2282971"/>
            <a:ext cx="422391" cy="1274100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003372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769610" y="3341424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495139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28" name="Straight Connector 27"/>
          <p:cNvCxnSpPr>
            <a:cxnSpLocks/>
            <a:stCxn id="50" idx="4"/>
            <a:endCxn id="22" idx="4"/>
          </p:cNvCxnSpPr>
          <p:nvPr/>
        </p:nvCxnSpPr>
        <p:spPr>
          <a:xfrm flipH="1" flipV="1">
            <a:off x="5777440" y="2627696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781409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cxnSpLocks/>
            <a:stCxn id="8" idx="0"/>
            <a:endCxn id="23" idx="2"/>
          </p:cNvCxnSpPr>
          <p:nvPr/>
        </p:nvCxnSpPr>
        <p:spPr>
          <a:xfrm rot="5400000" flipH="1" flipV="1">
            <a:off x="5352664" y="1550336"/>
            <a:ext cx="886289" cy="2355135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  <a:stCxn id="51" idx="4"/>
            <a:endCxn id="23" idx="4"/>
          </p:cNvCxnSpPr>
          <p:nvPr/>
        </p:nvCxnSpPr>
        <p:spPr>
          <a:xfrm flipV="1">
            <a:off x="7012766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V="1">
            <a:off x="7029210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cxnSpLocks/>
            <a:endCxn id="22" idx="2"/>
          </p:cNvCxnSpPr>
          <p:nvPr/>
        </p:nvCxnSpPr>
        <p:spPr>
          <a:xfrm>
            <a:off x="4618240" y="2581976"/>
            <a:ext cx="1113480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742125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4026591" y="4389955"/>
            <a:ext cx="378614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</p:cNvCxnSpPr>
          <p:nvPr/>
        </p:nvCxnSpPr>
        <p:spPr>
          <a:xfrm flipH="1">
            <a:off x="5099877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 flipH="1">
            <a:off x="6136532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 flipH="1">
            <a:off x="7454540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5495735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6725671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7418742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7966400" y="365578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007264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>
            <a:off x="6160929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5731720" y="25362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6973376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B54C01E-3910-5C4B-B961-C1289E6BEE8C}"/>
              </a:ext>
            </a:extLst>
          </p:cNvPr>
          <p:cNvCxnSpPr>
            <a:cxnSpLocks/>
          </p:cNvCxnSpPr>
          <p:nvPr/>
        </p:nvCxnSpPr>
        <p:spPr>
          <a:xfrm flipH="1">
            <a:off x="4026591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91D5C6E-A8DD-F042-93D3-EF399C5034FB}"/>
              </a:ext>
            </a:extLst>
          </p:cNvPr>
          <p:cNvSpPr txBox="1"/>
          <p:nvPr/>
        </p:nvSpPr>
        <p:spPr>
          <a:xfrm>
            <a:off x="7919359" y="3804739"/>
            <a:ext cx="98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</a:t>
            </a:r>
          </a:p>
          <a:p>
            <a:pPr algn="ctr"/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84743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249">
            <a:extLst>
              <a:ext uri="{FF2B5EF4-FFF2-40B4-BE49-F238E27FC236}">
                <a16:creationId xmlns:a16="http://schemas.microsoft.com/office/drawing/2014/main" id="{364ECC19-7EDC-8A42-8554-541B0EE9B0AB}"/>
              </a:ext>
            </a:extLst>
          </p:cNvPr>
          <p:cNvGrpSpPr/>
          <p:nvPr/>
        </p:nvGrpSpPr>
        <p:grpSpPr>
          <a:xfrm>
            <a:off x="5518662" y="3787396"/>
            <a:ext cx="484281" cy="172854"/>
            <a:chOff x="5293558" y="3697843"/>
            <a:chExt cx="660058" cy="235594"/>
          </a:xfrm>
        </p:grpSpPr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9D0FFC47-C444-0D4F-AEF3-F36490BD0306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4199B37E-B1FB-F74F-97BF-5253A87B99E3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898F11E9-5548-6E46-B68B-B7C3334FDB0F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EFAF6DF2-4BF2-7249-AF29-AED483B7DA39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03082B13-D70F-584A-B152-44ABFCE24EEC}"/>
              </a:ext>
            </a:extLst>
          </p:cNvPr>
          <p:cNvCxnSpPr/>
          <p:nvPr/>
        </p:nvCxnSpPr>
        <p:spPr>
          <a:xfrm flipV="1">
            <a:off x="5769610" y="3341424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71E1C3CA-A337-D141-823E-264A137702E0}"/>
              </a:ext>
            </a:extLst>
          </p:cNvPr>
          <p:cNvCxnSpPr>
            <a:cxnSpLocks/>
            <a:stCxn id="259" idx="4"/>
            <a:endCxn id="262" idx="4"/>
          </p:cNvCxnSpPr>
          <p:nvPr/>
        </p:nvCxnSpPr>
        <p:spPr>
          <a:xfrm flipH="1" flipV="1">
            <a:off x="5777440" y="2627696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C4BD8DC9-DA32-0A41-A929-3EABD9A4D72A}"/>
              </a:ext>
            </a:extLst>
          </p:cNvPr>
          <p:cNvCxnSpPr/>
          <p:nvPr/>
        </p:nvCxnSpPr>
        <p:spPr>
          <a:xfrm>
            <a:off x="5781409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E7DCA936-03A5-174B-87E5-E60DAE4A3DEF}"/>
              </a:ext>
            </a:extLst>
          </p:cNvPr>
          <p:cNvCxnSpPr/>
          <p:nvPr/>
        </p:nvCxnSpPr>
        <p:spPr>
          <a:xfrm>
            <a:off x="6742125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9" name="Freeform 258">
            <a:extLst>
              <a:ext uri="{FF2B5EF4-FFF2-40B4-BE49-F238E27FC236}">
                <a16:creationId xmlns:a16="http://schemas.microsoft.com/office/drawing/2014/main" id="{293A3AA7-706A-B544-B7CD-FCEFE5FEB5F6}"/>
              </a:ext>
            </a:extLst>
          </p:cNvPr>
          <p:cNvSpPr/>
          <p:nvPr/>
        </p:nvSpPr>
        <p:spPr>
          <a:xfrm>
            <a:off x="5495735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ounded Rectangle 259">
            <a:extLst>
              <a:ext uri="{FF2B5EF4-FFF2-40B4-BE49-F238E27FC236}">
                <a16:creationId xmlns:a16="http://schemas.microsoft.com/office/drawing/2014/main" id="{FCD61FCF-0505-7C41-98AE-0CB4BB09D2F9}"/>
              </a:ext>
            </a:extLst>
          </p:cNvPr>
          <p:cNvSpPr/>
          <p:nvPr/>
        </p:nvSpPr>
        <p:spPr>
          <a:xfrm>
            <a:off x="6007264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Freeform 260">
            <a:extLst>
              <a:ext uri="{FF2B5EF4-FFF2-40B4-BE49-F238E27FC236}">
                <a16:creationId xmlns:a16="http://schemas.microsoft.com/office/drawing/2014/main" id="{43E6D763-89E1-A34D-B62B-F7E6876D7ECF}"/>
              </a:ext>
            </a:extLst>
          </p:cNvPr>
          <p:cNvSpPr/>
          <p:nvPr/>
        </p:nvSpPr>
        <p:spPr>
          <a:xfrm>
            <a:off x="6160929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3717DDEF-E15E-304B-A7D4-CF5BB86059D1}"/>
              </a:ext>
            </a:extLst>
          </p:cNvPr>
          <p:cNvSpPr>
            <a:spLocks noChangeAspect="1"/>
          </p:cNvSpPr>
          <p:nvPr/>
        </p:nvSpPr>
        <p:spPr>
          <a:xfrm>
            <a:off x="5731720" y="25362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Activator Kill Switch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9B1C155-D89C-A242-AFBA-ABFD437502D7}"/>
              </a:ext>
            </a:extLst>
          </p:cNvPr>
          <p:cNvCxnSpPr>
            <a:cxnSpLocks/>
          </p:cNvCxnSpPr>
          <p:nvPr/>
        </p:nvCxnSpPr>
        <p:spPr>
          <a:xfrm flipV="1">
            <a:off x="4618240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ED48DABF-1C3D-EF4F-B1AF-29E57E03F683}"/>
              </a:ext>
            </a:extLst>
          </p:cNvPr>
          <p:cNvGrpSpPr/>
          <p:nvPr/>
        </p:nvGrpSpPr>
        <p:grpSpPr>
          <a:xfrm>
            <a:off x="6754102" y="3788118"/>
            <a:ext cx="484281" cy="172854"/>
            <a:chOff x="5293558" y="3697843"/>
            <a:chExt cx="660058" cy="235594"/>
          </a:xfrm>
        </p:grpSpPr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FC53ECFA-B69A-1243-92B2-2BA0CE003140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4C32048-38F2-2B4C-A597-B3426F6B2B70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5A9DE9F-4D86-7B4F-9FC8-25EB0A13CB8F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66CAA8E-3F90-BB41-A26E-1C19999DCAFF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889A0EA-E03B-F245-83D4-8E8E442D42E0}"/>
              </a:ext>
            </a:extLst>
          </p:cNvPr>
          <p:cNvCxnSpPr>
            <a:cxnSpLocks/>
          </p:cNvCxnSpPr>
          <p:nvPr/>
        </p:nvCxnSpPr>
        <p:spPr>
          <a:xfrm>
            <a:off x="2865120" y="3942963"/>
            <a:ext cx="46961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0A009E37-610E-DD4B-9512-3A34E0126C76}"/>
              </a:ext>
            </a:extLst>
          </p:cNvPr>
          <p:cNvCxnSpPr>
            <a:cxnSpLocks/>
          </p:cNvCxnSpPr>
          <p:nvPr/>
        </p:nvCxnSpPr>
        <p:spPr>
          <a:xfrm flipV="1">
            <a:off x="5123113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CAFC7F69-5C9F-FB43-AE7F-60F657CA6714}"/>
              </a:ext>
            </a:extLst>
          </p:cNvPr>
          <p:cNvSpPr txBox="1"/>
          <p:nvPr/>
        </p:nvSpPr>
        <p:spPr>
          <a:xfrm>
            <a:off x="5311177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sp>
        <p:nvSpPr>
          <p:cNvPr id="213" name="Pentagon 212">
            <a:extLst>
              <a:ext uri="{FF2B5EF4-FFF2-40B4-BE49-F238E27FC236}">
                <a16:creationId xmlns:a16="http://schemas.microsoft.com/office/drawing/2014/main" id="{60E72048-CE1B-1D47-84DC-2F7F2A75ECD7}"/>
              </a:ext>
            </a:extLst>
          </p:cNvPr>
          <p:cNvSpPr/>
          <p:nvPr/>
        </p:nvSpPr>
        <p:spPr>
          <a:xfrm>
            <a:off x="4271583" y="3774296"/>
            <a:ext cx="773535" cy="326065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TF-A</a:t>
            </a:r>
          </a:p>
        </p:txBody>
      </p:sp>
      <p:sp>
        <p:nvSpPr>
          <p:cNvPr id="214" name="Rounded Rectangle 213">
            <a:extLst>
              <a:ext uri="{FF2B5EF4-FFF2-40B4-BE49-F238E27FC236}">
                <a16:creationId xmlns:a16="http://schemas.microsoft.com/office/drawing/2014/main" id="{CB8E5337-FC3A-5041-B2D2-BC2D13C05706}"/>
              </a:ext>
            </a:extLst>
          </p:cNvPr>
          <p:cNvSpPr/>
          <p:nvPr/>
        </p:nvSpPr>
        <p:spPr>
          <a:xfrm>
            <a:off x="4311757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522815B0-D4EA-FD49-9422-6EA7C3756BC0}"/>
              </a:ext>
            </a:extLst>
          </p:cNvPr>
          <p:cNvCxnSpPr>
            <a:cxnSpLocks/>
          </p:cNvCxnSpPr>
          <p:nvPr/>
        </p:nvCxnSpPr>
        <p:spPr>
          <a:xfrm flipV="1">
            <a:off x="4110993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7C7D6AD6-65E3-DE47-88B1-AD4587BF52D5}"/>
              </a:ext>
            </a:extLst>
          </p:cNvPr>
          <p:cNvCxnSpPr/>
          <p:nvPr/>
        </p:nvCxnSpPr>
        <p:spPr>
          <a:xfrm flipV="1">
            <a:off x="6217368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7" name="Rounded Rectangle 216">
            <a:extLst>
              <a:ext uri="{FF2B5EF4-FFF2-40B4-BE49-F238E27FC236}">
                <a16:creationId xmlns:a16="http://schemas.microsoft.com/office/drawing/2014/main" id="{3CA659F3-CEC6-2041-A903-A878AE7CD804}"/>
              </a:ext>
            </a:extLst>
          </p:cNvPr>
          <p:cNvSpPr/>
          <p:nvPr/>
        </p:nvSpPr>
        <p:spPr>
          <a:xfrm>
            <a:off x="7265077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8" name="Elbow Connector 217">
            <a:extLst>
              <a:ext uri="{FF2B5EF4-FFF2-40B4-BE49-F238E27FC236}">
                <a16:creationId xmlns:a16="http://schemas.microsoft.com/office/drawing/2014/main" id="{511DDDA2-3421-154B-AA0E-2D78C4BC192F}"/>
              </a:ext>
            </a:extLst>
          </p:cNvPr>
          <p:cNvCxnSpPr>
            <a:cxnSpLocks/>
            <a:stCxn id="236" idx="8"/>
          </p:cNvCxnSpPr>
          <p:nvPr/>
        </p:nvCxnSpPr>
        <p:spPr>
          <a:xfrm>
            <a:off x="7990089" y="2282971"/>
            <a:ext cx="422860" cy="1596276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831740D-04D3-A448-8F28-1CDFF6F6A354}"/>
              </a:ext>
            </a:extLst>
          </p:cNvPr>
          <p:cNvCxnSpPr/>
          <p:nvPr/>
        </p:nvCxnSpPr>
        <p:spPr>
          <a:xfrm flipV="1">
            <a:off x="7003372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E972060F-788F-1A47-A1AC-D33AD03CE191}"/>
              </a:ext>
            </a:extLst>
          </p:cNvPr>
          <p:cNvSpPr txBox="1"/>
          <p:nvPr/>
        </p:nvSpPr>
        <p:spPr>
          <a:xfrm>
            <a:off x="6495139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C8C58619-A187-3445-A0AA-1B7899AE803D}"/>
              </a:ext>
            </a:extLst>
          </p:cNvPr>
          <p:cNvCxnSpPr>
            <a:cxnSpLocks/>
            <a:stCxn id="245" idx="0"/>
            <a:endCxn id="241" idx="2"/>
          </p:cNvCxnSpPr>
          <p:nvPr/>
        </p:nvCxnSpPr>
        <p:spPr>
          <a:xfrm rot="5400000" flipH="1" flipV="1">
            <a:off x="4800978" y="998650"/>
            <a:ext cx="886289" cy="3458507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FE06FBF7-1C8E-024B-9E84-C008ED5F442E}"/>
              </a:ext>
            </a:extLst>
          </p:cNvPr>
          <p:cNvCxnSpPr>
            <a:cxnSpLocks/>
            <a:stCxn id="235" idx="4"/>
            <a:endCxn id="241" idx="4"/>
          </p:cNvCxnSpPr>
          <p:nvPr/>
        </p:nvCxnSpPr>
        <p:spPr>
          <a:xfrm flipV="1">
            <a:off x="7012766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D592F29-9D74-9640-8E88-2C7092AB9BAD}"/>
              </a:ext>
            </a:extLst>
          </p:cNvPr>
          <p:cNvCxnSpPr>
            <a:cxnSpLocks/>
          </p:cNvCxnSpPr>
          <p:nvPr/>
        </p:nvCxnSpPr>
        <p:spPr>
          <a:xfrm flipV="1">
            <a:off x="7029210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7" name="Elbow Connector 32">
            <a:extLst>
              <a:ext uri="{FF2B5EF4-FFF2-40B4-BE49-F238E27FC236}">
                <a16:creationId xmlns:a16="http://schemas.microsoft.com/office/drawing/2014/main" id="{1287149D-B2C2-434F-BD17-C8C73705E327}"/>
              </a:ext>
            </a:extLst>
          </p:cNvPr>
          <p:cNvCxnSpPr>
            <a:cxnSpLocks/>
            <a:endCxn id="262" idx="2"/>
          </p:cNvCxnSpPr>
          <p:nvPr/>
        </p:nvCxnSpPr>
        <p:spPr>
          <a:xfrm>
            <a:off x="3514868" y="2581976"/>
            <a:ext cx="2216852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D8170640-FF33-7942-910F-7BAEC9C29AE7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EAA16E83-ABE6-1942-AD68-9A1277CFF02D}"/>
              </a:ext>
            </a:extLst>
          </p:cNvPr>
          <p:cNvCxnSpPr>
            <a:cxnSpLocks/>
          </p:cNvCxnSpPr>
          <p:nvPr/>
        </p:nvCxnSpPr>
        <p:spPr>
          <a:xfrm flipH="1">
            <a:off x="6136532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19D0BEDB-2B45-9444-A287-AC04114E7D1B}"/>
              </a:ext>
            </a:extLst>
          </p:cNvPr>
          <p:cNvCxnSpPr>
            <a:cxnSpLocks/>
          </p:cNvCxnSpPr>
          <p:nvPr/>
        </p:nvCxnSpPr>
        <p:spPr>
          <a:xfrm flipH="1">
            <a:off x="7454540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5" name="Freeform 234">
            <a:extLst>
              <a:ext uri="{FF2B5EF4-FFF2-40B4-BE49-F238E27FC236}">
                <a16:creationId xmlns:a16="http://schemas.microsoft.com/office/drawing/2014/main" id="{FACD0E82-1763-F24E-8B6D-6D2705E8E00B}"/>
              </a:ext>
            </a:extLst>
          </p:cNvPr>
          <p:cNvSpPr/>
          <p:nvPr/>
        </p:nvSpPr>
        <p:spPr>
          <a:xfrm>
            <a:off x="6725671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reeform 235">
            <a:extLst>
              <a:ext uri="{FF2B5EF4-FFF2-40B4-BE49-F238E27FC236}">
                <a16:creationId xmlns:a16="http://schemas.microsoft.com/office/drawing/2014/main" id="{D284ED89-9E09-DC40-9292-657040C8A7FA}"/>
              </a:ext>
            </a:extLst>
          </p:cNvPr>
          <p:cNvSpPr/>
          <p:nvPr/>
        </p:nvSpPr>
        <p:spPr>
          <a:xfrm>
            <a:off x="7418742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Freeform 236">
            <a:extLst>
              <a:ext uri="{FF2B5EF4-FFF2-40B4-BE49-F238E27FC236}">
                <a16:creationId xmlns:a16="http://schemas.microsoft.com/office/drawing/2014/main" id="{BEBC904C-399C-9540-9C0C-2D4D352367CA}"/>
              </a:ext>
            </a:extLst>
          </p:cNvPr>
          <p:cNvSpPr/>
          <p:nvPr/>
        </p:nvSpPr>
        <p:spPr>
          <a:xfrm>
            <a:off x="7966400" y="3972780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CCB39552-E731-BE40-B5DC-0D20F0A79893}"/>
              </a:ext>
            </a:extLst>
          </p:cNvPr>
          <p:cNvSpPr>
            <a:spLocks noChangeAspect="1"/>
          </p:cNvSpPr>
          <p:nvPr/>
        </p:nvSpPr>
        <p:spPr>
          <a:xfrm>
            <a:off x="6973376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90CDEC88-1D30-A140-8959-F2AEAD4CAE58}"/>
              </a:ext>
            </a:extLst>
          </p:cNvPr>
          <p:cNvCxnSpPr>
            <a:cxnSpLocks/>
          </p:cNvCxnSpPr>
          <p:nvPr/>
        </p:nvCxnSpPr>
        <p:spPr>
          <a:xfrm flipH="1">
            <a:off x="4026591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6C57A27E-A859-1A4E-8A15-8D9EAB22EEB1}"/>
              </a:ext>
            </a:extLst>
          </p:cNvPr>
          <p:cNvCxnSpPr>
            <a:cxnSpLocks/>
          </p:cNvCxnSpPr>
          <p:nvPr/>
        </p:nvCxnSpPr>
        <p:spPr>
          <a:xfrm flipV="1">
            <a:off x="3514868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4" name="Pentagon 243">
            <a:extLst>
              <a:ext uri="{FF2B5EF4-FFF2-40B4-BE49-F238E27FC236}">
                <a16:creationId xmlns:a16="http://schemas.microsoft.com/office/drawing/2014/main" id="{0E907393-2114-4F4D-A1B6-B3AFE0694D53}"/>
              </a:ext>
            </a:extLst>
          </p:cNvPr>
          <p:cNvSpPr/>
          <p:nvPr/>
        </p:nvSpPr>
        <p:spPr>
          <a:xfrm>
            <a:off x="3168211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245" name="Rounded Rectangle 244">
            <a:extLst>
              <a:ext uri="{FF2B5EF4-FFF2-40B4-BE49-F238E27FC236}">
                <a16:creationId xmlns:a16="http://schemas.microsoft.com/office/drawing/2014/main" id="{135DC475-136C-CA43-85AA-4AF5001B09D9}"/>
              </a:ext>
            </a:extLst>
          </p:cNvPr>
          <p:cNvSpPr/>
          <p:nvPr/>
        </p:nvSpPr>
        <p:spPr>
          <a:xfrm>
            <a:off x="3208385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6" name="Elbow Connector 245">
            <a:extLst>
              <a:ext uri="{FF2B5EF4-FFF2-40B4-BE49-F238E27FC236}">
                <a16:creationId xmlns:a16="http://schemas.microsoft.com/office/drawing/2014/main" id="{6625D843-B226-2E46-A7A9-3E7FEA0198FD}"/>
              </a:ext>
            </a:extLst>
          </p:cNvPr>
          <p:cNvCxnSpPr>
            <a:cxnSpLocks/>
          </p:cNvCxnSpPr>
          <p:nvPr/>
        </p:nvCxnSpPr>
        <p:spPr>
          <a:xfrm flipV="1">
            <a:off x="3007621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A3AD7957-E6FF-E74F-8CDE-3AEF9A329407}"/>
              </a:ext>
            </a:extLst>
          </p:cNvPr>
          <p:cNvCxnSpPr>
            <a:cxnSpLocks/>
            <a:stCxn id="214" idx="0"/>
          </p:cNvCxnSpPr>
          <p:nvPr/>
        </p:nvCxnSpPr>
        <p:spPr>
          <a:xfrm rot="16200000" flipH="1">
            <a:off x="4706097" y="3083191"/>
            <a:ext cx="394678" cy="570390"/>
          </a:xfrm>
          <a:prstGeom prst="bentConnector4">
            <a:avLst>
              <a:gd name="adj1" fmla="val -57921"/>
              <a:gd name="adj2" fmla="val 99877"/>
            </a:avLst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D0F0CCEE-B7E1-084F-8944-AA77CE786068}"/>
              </a:ext>
            </a:extLst>
          </p:cNvPr>
          <p:cNvCxnSpPr>
            <a:cxnSpLocks/>
          </p:cNvCxnSpPr>
          <p:nvPr/>
        </p:nvCxnSpPr>
        <p:spPr>
          <a:xfrm>
            <a:off x="3007621" y="4389955"/>
            <a:ext cx="480511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EC757397-4B76-C44C-B932-B41ABD8338D7}"/>
              </a:ext>
            </a:extLst>
          </p:cNvPr>
          <p:cNvCxnSpPr>
            <a:cxnSpLocks/>
          </p:cNvCxnSpPr>
          <p:nvPr/>
        </p:nvCxnSpPr>
        <p:spPr>
          <a:xfrm flipH="1">
            <a:off x="3007621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5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CA2453B1-0559-4942-90B2-28144197280A}"/>
              </a:ext>
            </a:extLst>
          </p:cNvPr>
          <p:cNvGrpSpPr/>
          <p:nvPr/>
        </p:nvGrpSpPr>
        <p:grpSpPr>
          <a:xfrm>
            <a:off x="5518662" y="3787396"/>
            <a:ext cx="484281" cy="172854"/>
            <a:chOff x="5293558" y="3697843"/>
            <a:chExt cx="660058" cy="235594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F5613276-15F2-4247-97B1-D792CC84B683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27A730F-2B21-5A4C-82A0-C37576EEECAA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A2E44E8-6356-D042-8201-3F4A5201D7F7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F85197C-7E57-3D4E-A67E-D1959FF13C94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Repressor Kill Switch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9B1C155-D89C-A242-AFBA-ABFD437502D7}"/>
              </a:ext>
            </a:extLst>
          </p:cNvPr>
          <p:cNvCxnSpPr>
            <a:cxnSpLocks/>
          </p:cNvCxnSpPr>
          <p:nvPr/>
        </p:nvCxnSpPr>
        <p:spPr>
          <a:xfrm flipV="1">
            <a:off x="4618240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ED48DABF-1C3D-EF4F-B1AF-29E57E03F683}"/>
              </a:ext>
            </a:extLst>
          </p:cNvPr>
          <p:cNvGrpSpPr/>
          <p:nvPr/>
        </p:nvGrpSpPr>
        <p:grpSpPr>
          <a:xfrm>
            <a:off x="6754102" y="3788118"/>
            <a:ext cx="484281" cy="172854"/>
            <a:chOff x="5293558" y="3697843"/>
            <a:chExt cx="660058" cy="235594"/>
          </a:xfrm>
        </p:grpSpPr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FC53ECFA-B69A-1243-92B2-2BA0CE003140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4C32048-38F2-2B4C-A597-B3426F6B2B70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5A9DE9F-4D86-7B4F-9FC8-25EB0A13CB8F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66CAA8E-3F90-BB41-A26E-1C19999DCAFF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889A0EA-E03B-F245-83D4-8E8E442D42E0}"/>
              </a:ext>
            </a:extLst>
          </p:cNvPr>
          <p:cNvCxnSpPr>
            <a:cxnSpLocks/>
          </p:cNvCxnSpPr>
          <p:nvPr/>
        </p:nvCxnSpPr>
        <p:spPr>
          <a:xfrm>
            <a:off x="2865120" y="3942963"/>
            <a:ext cx="46961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0A009E37-610E-DD4B-9512-3A34E0126C76}"/>
              </a:ext>
            </a:extLst>
          </p:cNvPr>
          <p:cNvCxnSpPr>
            <a:cxnSpLocks/>
          </p:cNvCxnSpPr>
          <p:nvPr/>
        </p:nvCxnSpPr>
        <p:spPr>
          <a:xfrm flipV="1">
            <a:off x="5123113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CAFC7F69-5C9F-FB43-AE7F-60F657CA6714}"/>
              </a:ext>
            </a:extLst>
          </p:cNvPr>
          <p:cNvSpPr txBox="1"/>
          <p:nvPr/>
        </p:nvSpPr>
        <p:spPr>
          <a:xfrm>
            <a:off x="5311177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sp>
        <p:nvSpPr>
          <p:cNvPr id="213" name="Pentagon 212">
            <a:extLst>
              <a:ext uri="{FF2B5EF4-FFF2-40B4-BE49-F238E27FC236}">
                <a16:creationId xmlns:a16="http://schemas.microsoft.com/office/drawing/2014/main" id="{60E72048-CE1B-1D47-84DC-2F7F2A75ECD7}"/>
              </a:ext>
            </a:extLst>
          </p:cNvPr>
          <p:cNvSpPr/>
          <p:nvPr/>
        </p:nvSpPr>
        <p:spPr>
          <a:xfrm>
            <a:off x="4271583" y="3774296"/>
            <a:ext cx="773535" cy="326065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TF-R</a:t>
            </a:r>
          </a:p>
        </p:txBody>
      </p:sp>
      <p:sp>
        <p:nvSpPr>
          <p:cNvPr id="214" name="Rounded Rectangle 213">
            <a:extLst>
              <a:ext uri="{FF2B5EF4-FFF2-40B4-BE49-F238E27FC236}">
                <a16:creationId xmlns:a16="http://schemas.microsoft.com/office/drawing/2014/main" id="{CB8E5337-FC3A-5041-B2D2-BC2D13C05706}"/>
              </a:ext>
            </a:extLst>
          </p:cNvPr>
          <p:cNvSpPr/>
          <p:nvPr/>
        </p:nvSpPr>
        <p:spPr>
          <a:xfrm>
            <a:off x="4311757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522815B0-D4EA-FD49-9422-6EA7C3756BC0}"/>
              </a:ext>
            </a:extLst>
          </p:cNvPr>
          <p:cNvCxnSpPr>
            <a:cxnSpLocks/>
          </p:cNvCxnSpPr>
          <p:nvPr/>
        </p:nvCxnSpPr>
        <p:spPr>
          <a:xfrm flipV="1">
            <a:off x="4110993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7C7D6AD6-65E3-DE47-88B1-AD4587BF52D5}"/>
              </a:ext>
            </a:extLst>
          </p:cNvPr>
          <p:cNvCxnSpPr/>
          <p:nvPr/>
        </p:nvCxnSpPr>
        <p:spPr>
          <a:xfrm flipV="1">
            <a:off x="6217368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7" name="Rounded Rectangle 216">
            <a:extLst>
              <a:ext uri="{FF2B5EF4-FFF2-40B4-BE49-F238E27FC236}">
                <a16:creationId xmlns:a16="http://schemas.microsoft.com/office/drawing/2014/main" id="{3CA659F3-CEC6-2041-A903-A878AE7CD804}"/>
              </a:ext>
            </a:extLst>
          </p:cNvPr>
          <p:cNvSpPr/>
          <p:nvPr/>
        </p:nvSpPr>
        <p:spPr>
          <a:xfrm>
            <a:off x="7265077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831740D-04D3-A448-8F28-1CDFF6F6A354}"/>
              </a:ext>
            </a:extLst>
          </p:cNvPr>
          <p:cNvCxnSpPr/>
          <p:nvPr/>
        </p:nvCxnSpPr>
        <p:spPr>
          <a:xfrm flipV="1">
            <a:off x="7003372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E972060F-788F-1A47-A1AC-D33AD03CE191}"/>
              </a:ext>
            </a:extLst>
          </p:cNvPr>
          <p:cNvSpPr txBox="1"/>
          <p:nvPr/>
        </p:nvSpPr>
        <p:spPr>
          <a:xfrm>
            <a:off x="6495139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C8C58619-A187-3445-A0AA-1B7899AE803D}"/>
              </a:ext>
            </a:extLst>
          </p:cNvPr>
          <p:cNvCxnSpPr>
            <a:cxnSpLocks/>
            <a:stCxn id="245" idx="0"/>
            <a:endCxn id="241" idx="2"/>
          </p:cNvCxnSpPr>
          <p:nvPr/>
        </p:nvCxnSpPr>
        <p:spPr>
          <a:xfrm rot="5400000" flipH="1" flipV="1">
            <a:off x="4800978" y="998650"/>
            <a:ext cx="886289" cy="3458507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FE06FBF7-1C8E-024B-9E84-C008ED5F442E}"/>
              </a:ext>
            </a:extLst>
          </p:cNvPr>
          <p:cNvCxnSpPr>
            <a:cxnSpLocks/>
            <a:stCxn id="235" idx="4"/>
            <a:endCxn id="241" idx="4"/>
          </p:cNvCxnSpPr>
          <p:nvPr/>
        </p:nvCxnSpPr>
        <p:spPr>
          <a:xfrm flipV="1">
            <a:off x="7012766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D592F29-9D74-9640-8E88-2C7092AB9BAD}"/>
              </a:ext>
            </a:extLst>
          </p:cNvPr>
          <p:cNvCxnSpPr>
            <a:cxnSpLocks/>
          </p:cNvCxnSpPr>
          <p:nvPr/>
        </p:nvCxnSpPr>
        <p:spPr>
          <a:xfrm flipV="1">
            <a:off x="7029210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7" name="Elbow Connector 32">
            <a:extLst>
              <a:ext uri="{FF2B5EF4-FFF2-40B4-BE49-F238E27FC236}">
                <a16:creationId xmlns:a16="http://schemas.microsoft.com/office/drawing/2014/main" id="{1287149D-B2C2-434F-BD17-C8C73705E327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3514868" y="2581976"/>
            <a:ext cx="2216852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D8170640-FF33-7942-910F-7BAEC9C29AE7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C142F685-556B-A742-88D9-A7A9752A420B}"/>
              </a:ext>
            </a:extLst>
          </p:cNvPr>
          <p:cNvCxnSpPr>
            <a:cxnSpLocks/>
          </p:cNvCxnSpPr>
          <p:nvPr/>
        </p:nvCxnSpPr>
        <p:spPr>
          <a:xfrm>
            <a:off x="3007621" y="4389955"/>
            <a:ext cx="480511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B2DA5FB1-DDF3-484F-962E-CB08FB7C2F18}"/>
              </a:ext>
            </a:extLst>
          </p:cNvPr>
          <p:cNvCxnSpPr>
            <a:cxnSpLocks/>
          </p:cNvCxnSpPr>
          <p:nvPr/>
        </p:nvCxnSpPr>
        <p:spPr>
          <a:xfrm flipH="1">
            <a:off x="3007621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EAA16E83-ABE6-1942-AD68-9A1277CFF02D}"/>
              </a:ext>
            </a:extLst>
          </p:cNvPr>
          <p:cNvCxnSpPr>
            <a:cxnSpLocks/>
          </p:cNvCxnSpPr>
          <p:nvPr/>
        </p:nvCxnSpPr>
        <p:spPr>
          <a:xfrm flipH="1">
            <a:off x="6136532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19D0BEDB-2B45-9444-A287-AC04114E7D1B}"/>
              </a:ext>
            </a:extLst>
          </p:cNvPr>
          <p:cNvCxnSpPr>
            <a:cxnSpLocks/>
          </p:cNvCxnSpPr>
          <p:nvPr/>
        </p:nvCxnSpPr>
        <p:spPr>
          <a:xfrm flipH="1">
            <a:off x="7454540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5" name="Freeform 234">
            <a:extLst>
              <a:ext uri="{FF2B5EF4-FFF2-40B4-BE49-F238E27FC236}">
                <a16:creationId xmlns:a16="http://schemas.microsoft.com/office/drawing/2014/main" id="{FACD0E82-1763-F24E-8B6D-6D2705E8E00B}"/>
              </a:ext>
            </a:extLst>
          </p:cNvPr>
          <p:cNvSpPr/>
          <p:nvPr/>
        </p:nvSpPr>
        <p:spPr>
          <a:xfrm>
            <a:off x="6725671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reeform 235">
            <a:extLst>
              <a:ext uri="{FF2B5EF4-FFF2-40B4-BE49-F238E27FC236}">
                <a16:creationId xmlns:a16="http://schemas.microsoft.com/office/drawing/2014/main" id="{D284ED89-9E09-DC40-9292-657040C8A7FA}"/>
              </a:ext>
            </a:extLst>
          </p:cNvPr>
          <p:cNvSpPr/>
          <p:nvPr/>
        </p:nvSpPr>
        <p:spPr>
          <a:xfrm>
            <a:off x="7418742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CCB39552-E731-BE40-B5DC-0D20F0A79893}"/>
              </a:ext>
            </a:extLst>
          </p:cNvPr>
          <p:cNvSpPr>
            <a:spLocks noChangeAspect="1"/>
          </p:cNvSpPr>
          <p:nvPr/>
        </p:nvSpPr>
        <p:spPr>
          <a:xfrm>
            <a:off x="6973376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90CDEC88-1D30-A140-8959-F2AEAD4CAE58}"/>
              </a:ext>
            </a:extLst>
          </p:cNvPr>
          <p:cNvCxnSpPr>
            <a:cxnSpLocks/>
          </p:cNvCxnSpPr>
          <p:nvPr/>
        </p:nvCxnSpPr>
        <p:spPr>
          <a:xfrm flipH="1">
            <a:off x="4026591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6C57A27E-A859-1A4E-8A15-8D9EAB22EEB1}"/>
              </a:ext>
            </a:extLst>
          </p:cNvPr>
          <p:cNvCxnSpPr>
            <a:cxnSpLocks/>
          </p:cNvCxnSpPr>
          <p:nvPr/>
        </p:nvCxnSpPr>
        <p:spPr>
          <a:xfrm flipV="1">
            <a:off x="3514868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4" name="Pentagon 243">
            <a:extLst>
              <a:ext uri="{FF2B5EF4-FFF2-40B4-BE49-F238E27FC236}">
                <a16:creationId xmlns:a16="http://schemas.microsoft.com/office/drawing/2014/main" id="{0E907393-2114-4F4D-A1B6-B3AFE0694D53}"/>
              </a:ext>
            </a:extLst>
          </p:cNvPr>
          <p:cNvSpPr/>
          <p:nvPr/>
        </p:nvSpPr>
        <p:spPr>
          <a:xfrm>
            <a:off x="3168211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245" name="Rounded Rectangle 244">
            <a:extLst>
              <a:ext uri="{FF2B5EF4-FFF2-40B4-BE49-F238E27FC236}">
                <a16:creationId xmlns:a16="http://schemas.microsoft.com/office/drawing/2014/main" id="{135DC475-136C-CA43-85AA-4AF5001B09D9}"/>
              </a:ext>
            </a:extLst>
          </p:cNvPr>
          <p:cNvSpPr/>
          <p:nvPr/>
        </p:nvSpPr>
        <p:spPr>
          <a:xfrm>
            <a:off x="3208385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6" name="Elbow Connector 245">
            <a:extLst>
              <a:ext uri="{FF2B5EF4-FFF2-40B4-BE49-F238E27FC236}">
                <a16:creationId xmlns:a16="http://schemas.microsoft.com/office/drawing/2014/main" id="{6625D843-B226-2E46-A7A9-3E7FEA0198FD}"/>
              </a:ext>
            </a:extLst>
          </p:cNvPr>
          <p:cNvCxnSpPr>
            <a:cxnSpLocks/>
          </p:cNvCxnSpPr>
          <p:nvPr/>
        </p:nvCxnSpPr>
        <p:spPr>
          <a:xfrm flipV="1">
            <a:off x="3007621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A3AD7957-E6FF-E74F-8CDE-3AEF9A329407}"/>
              </a:ext>
            </a:extLst>
          </p:cNvPr>
          <p:cNvCxnSpPr>
            <a:cxnSpLocks/>
            <a:stCxn id="214" idx="0"/>
          </p:cNvCxnSpPr>
          <p:nvPr/>
        </p:nvCxnSpPr>
        <p:spPr>
          <a:xfrm rot="16200000" flipH="1">
            <a:off x="4733730" y="3055558"/>
            <a:ext cx="339410" cy="570388"/>
          </a:xfrm>
          <a:prstGeom prst="bentConnector4">
            <a:avLst>
              <a:gd name="adj1" fmla="val -67352"/>
              <a:gd name="adj2" fmla="val 98978"/>
            </a:avLst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246">
            <a:extLst>
              <a:ext uri="{FF2B5EF4-FFF2-40B4-BE49-F238E27FC236}">
                <a16:creationId xmlns:a16="http://schemas.microsoft.com/office/drawing/2014/main" id="{C872285D-DFCC-724A-A802-031D010A70B3}"/>
              </a:ext>
            </a:extLst>
          </p:cNvPr>
          <p:cNvCxnSpPr>
            <a:cxnSpLocks/>
          </p:cNvCxnSpPr>
          <p:nvPr/>
        </p:nvCxnSpPr>
        <p:spPr>
          <a:xfrm>
            <a:off x="5078857" y="3510457"/>
            <a:ext cx="196164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CAAB3D5-B9C3-6D44-BE2A-04478D4D363E}"/>
              </a:ext>
            </a:extLst>
          </p:cNvPr>
          <p:cNvCxnSpPr/>
          <p:nvPr/>
        </p:nvCxnSpPr>
        <p:spPr>
          <a:xfrm flipV="1">
            <a:off x="5769610" y="3341424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06FC4D0-DFDE-624F-817D-0FF348CC90B3}"/>
              </a:ext>
            </a:extLst>
          </p:cNvPr>
          <p:cNvCxnSpPr>
            <a:cxnSpLocks/>
            <a:stCxn id="70" idx="4"/>
            <a:endCxn id="73" idx="4"/>
          </p:cNvCxnSpPr>
          <p:nvPr/>
        </p:nvCxnSpPr>
        <p:spPr>
          <a:xfrm flipH="1" flipV="1">
            <a:off x="5777440" y="2627696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E421E98-2A98-1845-82CB-9F0DE5C46A58}"/>
              </a:ext>
            </a:extLst>
          </p:cNvPr>
          <p:cNvCxnSpPr/>
          <p:nvPr/>
        </p:nvCxnSpPr>
        <p:spPr>
          <a:xfrm>
            <a:off x="5781409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DACB22F-CE7C-6047-A941-95E350C99EC7}"/>
              </a:ext>
            </a:extLst>
          </p:cNvPr>
          <p:cNvCxnSpPr/>
          <p:nvPr/>
        </p:nvCxnSpPr>
        <p:spPr>
          <a:xfrm>
            <a:off x="6742125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0" name="Freeform 69">
            <a:extLst>
              <a:ext uri="{FF2B5EF4-FFF2-40B4-BE49-F238E27FC236}">
                <a16:creationId xmlns:a16="http://schemas.microsoft.com/office/drawing/2014/main" id="{F5813567-93C6-8F41-A039-C144E9B7DFDE}"/>
              </a:ext>
            </a:extLst>
          </p:cNvPr>
          <p:cNvSpPr/>
          <p:nvPr/>
        </p:nvSpPr>
        <p:spPr>
          <a:xfrm>
            <a:off x="5495735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59E1E75B-40DB-A442-9838-F07AD801276C}"/>
              </a:ext>
            </a:extLst>
          </p:cNvPr>
          <p:cNvSpPr/>
          <p:nvPr/>
        </p:nvSpPr>
        <p:spPr>
          <a:xfrm>
            <a:off x="6007264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B9EF5FD0-B93F-9C48-B621-E2A8CA182D36}"/>
              </a:ext>
            </a:extLst>
          </p:cNvPr>
          <p:cNvSpPr/>
          <p:nvPr/>
        </p:nvSpPr>
        <p:spPr>
          <a:xfrm>
            <a:off x="6160929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9E4E9D7-24E5-4340-B40E-5831866DD608}"/>
              </a:ext>
            </a:extLst>
          </p:cNvPr>
          <p:cNvSpPr>
            <a:spLocks noChangeAspect="1"/>
          </p:cNvSpPr>
          <p:nvPr/>
        </p:nvSpPr>
        <p:spPr>
          <a:xfrm>
            <a:off x="5731720" y="25362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EA7D6C59-DE8B-BF4C-B1CC-C68A5DAD9A4E}"/>
              </a:ext>
            </a:extLst>
          </p:cNvPr>
          <p:cNvCxnSpPr>
            <a:cxnSpLocks/>
          </p:cNvCxnSpPr>
          <p:nvPr/>
        </p:nvCxnSpPr>
        <p:spPr>
          <a:xfrm>
            <a:off x="7990089" y="2282971"/>
            <a:ext cx="422391" cy="1274100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D17D53F-093C-4A4D-A664-BE5A5A327846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7" name="Freeform 76">
            <a:extLst>
              <a:ext uri="{FF2B5EF4-FFF2-40B4-BE49-F238E27FC236}">
                <a16:creationId xmlns:a16="http://schemas.microsoft.com/office/drawing/2014/main" id="{4469A506-0268-3B49-8B9C-1F47DB937227}"/>
              </a:ext>
            </a:extLst>
          </p:cNvPr>
          <p:cNvSpPr/>
          <p:nvPr/>
        </p:nvSpPr>
        <p:spPr>
          <a:xfrm>
            <a:off x="7966400" y="365578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A69B74-722B-954D-B56E-90209448EE8C}"/>
              </a:ext>
            </a:extLst>
          </p:cNvPr>
          <p:cNvSpPr txBox="1"/>
          <p:nvPr/>
        </p:nvSpPr>
        <p:spPr>
          <a:xfrm>
            <a:off x="7919359" y="3804739"/>
            <a:ext cx="98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</a:t>
            </a:r>
          </a:p>
          <a:p>
            <a:pPr algn="ctr"/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91181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760775C-A3F0-CE45-9641-BC4A530F026D}"/>
              </a:ext>
            </a:extLst>
          </p:cNvPr>
          <p:cNvGrpSpPr/>
          <p:nvPr/>
        </p:nvGrpSpPr>
        <p:grpSpPr>
          <a:xfrm>
            <a:off x="5518662" y="3787396"/>
            <a:ext cx="484281" cy="172854"/>
            <a:chOff x="5293558" y="3697843"/>
            <a:chExt cx="660058" cy="235594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876818EB-EFA9-9744-BD64-C14E92F799F3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B4609AF-3F33-0542-A92B-32C4B254E321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A5BCB44-573C-B14A-B60B-A9C0E70E84F5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C04B03D-1000-4745-B9D1-998170C2DCC8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</a:t>
            </a:r>
            <a:r>
              <a:rPr lang="en-US" dirty="0"/>
              <a:t>-OFF Kill Switch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C52B34-4886-974A-89FE-501A1CD29E7B}"/>
              </a:ext>
            </a:extLst>
          </p:cNvPr>
          <p:cNvCxnSpPr>
            <a:cxnSpLocks/>
          </p:cNvCxnSpPr>
          <p:nvPr/>
        </p:nvCxnSpPr>
        <p:spPr>
          <a:xfrm flipV="1">
            <a:off x="4066448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062B4D5-7E4A-6A4F-AF3E-0220084DCE2D}"/>
              </a:ext>
            </a:extLst>
          </p:cNvPr>
          <p:cNvGrpSpPr/>
          <p:nvPr/>
        </p:nvGrpSpPr>
        <p:grpSpPr>
          <a:xfrm>
            <a:off x="6754102" y="3788118"/>
            <a:ext cx="484281" cy="172854"/>
            <a:chOff x="5293558" y="3697843"/>
            <a:chExt cx="660058" cy="235594"/>
          </a:xfrm>
        </p:grpSpPr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812C8220-2CA3-3345-9617-16C5D248DC91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E4BB65A-1DB2-EC4A-A8A1-B193CC3B4CAD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4033A1B-65FD-BA44-AC8D-CE7BD0CE4B86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54B8D11-081A-3342-8D2E-926503E22801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E5312BD-88E8-4444-818A-29556D341BD7}"/>
              </a:ext>
            </a:extLst>
          </p:cNvPr>
          <p:cNvCxnSpPr>
            <a:cxnSpLocks/>
          </p:cNvCxnSpPr>
          <p:nvPr/>
        </p:nvCxnSpPr>
        <p:spPr>
          <a:xfrm>
            <a:off x="2304288" y="3942963"/>
            <a:ext cx="52569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00D7B57-A254-AF46-B1BB-E6D8A047A93C}"/>
              </a:ext>
            </a:extLst>
          </p:cNvPr>
          <p:cNvCxnSpPr>
            <a:cxnSpLocks/>
          </p:cNvCxnSpPr>
          <p:nvPr/>
        </p:nvCxnSpPr>
        <p:spPr>
          <a:xfrm flipV="1">
            <a:off x="4886629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96A1664-7C64-524B-B6FC-D5A902637082}"/>
              </a:ext>
            </a:extLst>
          </p:cNvPr>
          <p:cNvSpPr txBox="1"/>
          <p:nvPr/>
        </p:nvSpPr>
        <p:spPr>
          <a:xfrm>
            <a:off x="5311177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sp>
        <p:nvSpPr>
          <p:cNvPr id="66" name="Pentagon 65">
            <a:extLst>
              <a:ext uri="{FF2B5EF4-FFF2-40B4-BE49-F238E27FC236}">
                <a16:creationId xmlns:a16="http://schemas.microsoft.com/office/drawing/2014/main" id="{BA2109B4-D3AA-5D42-93DD-16E83CE80978}"/>
              </a:ext>
            </a:extLst>
          </p:cNvPr>
          <p:cNvSpPr/>
          <p:nvPr/>
        </p:nvSpPr>
        <p:spPr>
          <a:xfrm>
            <a:off x="3719791" y="3774296"/>
            <a:ext cx="773535" cy="3260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6E0E848-E320-8D4F-8526-31465D636458}"/>
              </a:ext>
            </a:extLst>
          </p:cNvPr>
          <p:cNvSpPr/>
          <p:nvPr/>
        </p:nvSpPr>
        <p:spPr>
          <a:xfrm>
            <a:off x="3759965" y="3171047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C9022DC7-7396-4B42-9398-6106B45BB5EE}"/>
              </a:ext>
            </a:extLst>
          </p:cNvPr>
          <p:cNvCxnSpPr>
            <a:cxnSpLocks/>
          </p:cNvCxnSpPr>
          <p:nvPr/>
        </p:nvCxnSpPr>
        <p:spPr>
          <a:xfrm flipV="1">
            <a:off x="3559201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DE571E0-7F6D-C14D-874C-A76FF55600BA}"/>
              </a:ext>
            </a:extLst>
          </p:cNvPr>
          <p:cNvCxnSpPr/>
          <p:nvPr/>
        </p:nvCxnSpPr>
        <p:spPr>
          <a:xfrm flipV="1">
            <a:off x="6217368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7B341D10-9B1C-6344-8155-00FC77D29953}"/>
              </a:ext>
            </a:extLst>
          </p:cNvPr>
          <p:cNvSpPr/>
          <p:nvPr/>
        </p:nvSpPr>
        <p:spPr>
          <a:xfrm>
            <a:off x="7265077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E93E905-78A9-9240-BC4C-65749C1115B5}"/>
              </a:ext>
            </a:extLst>
          </p:cNvPr>
          <p:cNvCxnSpPr/>
          <p:nvPr/>
        </p:nvCxnSpPr>
        <p:spPr>
          <a:xfrm flipV="1">
            <a:off x="7003372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CB7DF79-FE18-EB4C-83BC-5E6886DF7481}"/>
              </a:ext>
            </a:extLst>
          </p:cNvPr>
          <p:cNvSpPr txBox="1"/>
          <p:nvPr/>
        </p:nvSpPr>
        <p:spPr>
          <a:xfrm>
            <a:off x="6495139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E54F2380-73AE-804B-A3A2-2A092AEAC3FF}"/>
              </a:ext>
            </a:extLst>
          </p:cNvPr>
          <p:cNvCxnSpPr>
            <a:cxnSpLocks/>
            <a:stCxn id="98" idx="0"/>
            <a:endCxn id="94" idx="2"/>
          </p:cNvCxnSpPr>
          <p:nvPr/>
        </p:nvCxnSpPr>
        <p:spPr>
          <a:xfrm rot="5400000" flipH="1" flipV="1">
            <a:off x="4525082" y="722754"/>
            <a:ext cx="886289" cy="4010299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989CB99-B691-B74B-B43D-AC934B33C139}"/>
              </a:ext>
            </a:extLst>
          </p:cNvPr>
          <p:cNvCxnSpPr>
            <a:cxnSpLocks/>
            <a:stCxn id="88" idx="4"/>
            <a:endCxn id="94" idx="4"/>
          </p:cNvCxnSpPr>
          <p:nvPr/>
        </p:nvCxnSpPr>
        <p:spPr>
          <a:xfrm flipV="1">
            <a:off x="7012766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8652A9F-C4D7-4945-A43E-FE9E9DB3599E}"/>
              </a:ext>
            </a:extLst>
          </p:cNvPr>
          <p:cNvCxnSpPr>
            <a:cxnSpLocks/>
          </p:cNvCxnSpPr>
          <p:nvPr/>
        </p:nvCxnSpPr>
        <p:spPr>
          <a:xfrm flipV="1">
            <a:off x="7029210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Elbow Connector 32">
            <a:extLst>
              <a:ext uri="{FF2B5EF4-FFF2-40B4-BE49-F238E27FC236}">
                <a16:creationId xmlns:a16="http://schemas.microsoft.com/office/drawing/2014/main" id="{1DE9BBB4-F8A4-0540-8BAA-EC547AC83CBF}"/>
              </a:ext>
            </a:extLst>
          </p:cNvPr>
          <p:cNvCxnSpPr>
            <a:cxnSpLocks/>
            <a:endCxn id="117" idx="2"/>
          </p:cNvCxnSpPr>
          <p:nvPr/>
        </p:nvCxnSpPr>
        <p:spPr>
          <a:xfrm>
            <a:off x="2963076" y="2581976"/>
            <a:ext cx="2768644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E8DD75E-430E-764B-BED5-F98723EAF85E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381CA97-2BE5-CE44-935F-244C97FF8DDF}"/>
              </a:ext>
            </a:extLst>
          </p:cNvPr>
          <p:cNvCxnSpPr>
            <a:cxnSpLocks/>
          </p:cNvCxnSpPr>
          <p:nvPr/>
        </p:nvCxnSpPr>
        <p:spPr>
          <a:xfrm flipH="1">
            <a:off x="6136532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2FACA41-FCDD-2B40-B8B4-EF493D6403B4}"/>
              </a:ext>
            </a:extLst>
          </p:cNvPr>
          <p:cNvCxnSpPr>
            <a:cxnSpLocks/>
          </p:cNvCxnSpPr>
          <p:nvPr/>
        </p:nvCxnSpPr>
        <p:spPr>
          <a:xfrm flipH="1">
            <a:off x="7454540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8" name="Freeform 87">
            <a:extLst>
              <a:ext uri="{FF2B5EF4-FFF2-40B4-BE49-F238E27FC236}">
                <a16:creationId xmlns:a16="http://schemas.microsoft.com/office/drawing/2014/main" id="{0FE8F6EB-8694-4F4B-A8B7-854CD2F7AC75}"/>
              </a:ext>
            </a:extLst>
          </p:cNvPr>
          <p:cNvSpPr/>
          <p:nvPr/>
        </p:nvSpPr>
        <p:spPr>
          <a:xfrm>
            <a:off x="6725671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68821EF5-AF21-6C4B-8058-665BF4487AF6}"/>
              </a:ext>
            </a:extLst>
          </p:cNvPr>
          <p:cNvSpPr/>
          <p:nvPr/>
        </p:nvSpPr>
        <p:spPr>
          <a:xfrm>
            <a:off x="7418742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1976502-F943-FB4F-90A1-DF18802190C4}"/>
              </a:ext>
            </a:extLst>
          </p:cNvPr>
          <p:cNvSpPr>
            <a:spLocks noChangeAspect="1"/>
          </p:cNvSpPr>
          <p:nvPr/>
        </p:nvSpPr>
        <p:spPr>
          <a:xfrm>
            <a:off x="6973376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AE69D80-A7DE-8A4A-974C-9B3D7FB6DC38}"/>
              </a:ext>
            </a:extLst>
          </p:cNvPr>
          <p:cNvCxnSpPr>
            <a:cxnSpLocks/>
          </p:cNvCxnSpPr>
          <p:nvPr/>
        </p:nvCxnSpPr>
        <p:spPr>
          <a:xfrm flipH="1">
            <a:off x="3474799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F685F53-12BB-684C-AED0-B2122AA61BB0}"/>
              </a:ext>
            </a:extLst>
          </p:cNvPr>
          <p:cNvCxnSpPr>
            <a:cxnSpLocks/>
          </p:cNvCxnSpPr>
          <p:nvPr/>
        </p:nvCxnSpPr>
        <p:spPr>
          <a:xfrm flipV="1">
            <a:off x="2963076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7" name="Pentagon 96">
            <a:extLst>
              <a:ext uri="{FF2B5EF4-FFF2-40B4-BE49-F238E27FC236}">
                <a16:creationId xmlns:a16="http://schemas.microsoft.com/office/drawing/2014/main" id="{B209848D-A5FD-CC4E-BD73-A8C951BE1D62}"/>
              </a:ext>
            </a:extLst>
          </p:cNvPr>
          <p:cNvSpPr/>
          <p:nvPr/>
        </p:nvSpPr>
        <p:spPr>
          <a:xfrm>
            <a:off x="2616419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3BA8FC45-56FD-1541-A657-ECB09ED3A54F}"/>
              </a:ext>
            </a:extLst>
          </p:cNvPr>
          <p:cNvSpPr/>
          <p:nvPr/>
        </p:nvSpPr>
        <p:spPr>
          <a:xfrm>
            <a:off x="2656593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4B022E5D-769C-7D4A-9809-CEE60DF392FB}"/>
              </a:ext>
            </a:extLst>
          </p:cNvPr>
          <p:cNvCxnSpPr>
            <a:cxnSpLocks/>
          </p:cNvCxnSpPr>
          <p:nvPr/>
        </p:nvCxnSpPr>
        <p:spPr>
          <a:xfrm flipV="1">
            <a:off x="2455829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246">
            <a:extLst>
              <a:ext uri="{FF2B5EF4-FFF2-40B4-BE49-F238E27FC236}">
                <a16:creationId xmlns:a16="http://schemas.microsoft.com/office/drawing/2014/main" id="{4A19D586-FFD4-3548-B9F2-6D6D770646A3}"/>
              </a:ext>
            </a:extLst>
          </p:cNvPr>
          <p:cNvCxnSpPr>
            <a:cxnSpLocks/>
            <a:stCxn id="67" idx="0"/>
          </p:cNvCxnSpPr>
          <p:nvPr/>
        </p:nvCxnSpPr>
        <p:spPr>
          <a:xfrm rot="16200000" flipH="1">
            <a:off x="4068259" y="3169237"/>
            <a:ext cx="615634" cy="619255"/>
          </a:xfrm>
          <a:prstGeom prst="bentConnector4">
            <a:avLst>
              <a:gd name="adj1" fmla="val -37132"/>
              <a:gd name="adj2" fmla="val 100205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8EB73E2-5A66-8542-BF9A-C5DAC5D021CA}"/>
              </a:ext>
            </a:extLst>
          </p:cNvPr>
          <p:cNvCxnSpPr>
            <a:cxnSpLocks/>
          </p:cNvCxnSpPr>
          <p:nvPr/>
        </p:nvCxnSpPr>
        <p:spPr>
          <a:xfrm>
            <a:off x="2455829" y="4389955"/>
            <a:ext cx="535690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1B00330-5061-1146-8E37-0D573D31E23D}"/>
              </a:ext>
            </a:extLst>
          </p:cNvPr>
          <p:cNvCxnSpPr>
            <a:cxnSpLocks/>
          </p:cNvCxnSpPr>
          <p:nvPr/>
        </p:nvCxnSpPr>
        <p:spPr>
          <a:xfrm flipH="1">
            <a:off x="2455829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3" name="Isosceles Triangle 38">
            <a:extLst>
              <a:ext uri="{FF2B5EF4-FFF2-40B4-BE49-F238E27FC236}">
                <a16:creationId xmlns:a16="http://schemas.microsoft.com/office/drawing/2014/main" id="{ED520884-FE23-FF43-B70C-543C831E871D}"/>
              </a:ext>
            </a:extLst>
          </p:cNvPr>
          <p:cNvSpPr/>
          <p:nvPr/>
        </p:nvSpPr>
        <p:spPr>
          <a:xfrm rot="5400000">
            <a:off x="4600813" y="3838370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39">
            <a:extLst>
              <a:ext uri="{FF2B5EF4-FFF2-40B4-BE49-F238E27FC236}">
                <a16:creationId xmlns:a16="http://schemas.microsoft.com/office/drawing/2014/main" id="{7419501F-2818-F64A-B938-899F093BC560}"/>
              </a:ext>
            </a:extLst>
          </p:cNvPr>
          <p:cNvSpPr/>
          <p:nvPr/>
        </p:nvSpPr>
        <p:spPr>
          <a:xfrm rot="5400000">
            <a:off x="5239827" y="3833116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F4A523E-A459-734E-A77A-F612327A996B}"/>
              </a:ext>
            </a:extLst>
          </p:cNvPr>
          <p:cNvCxnSpPr/>
          <p:nvPr/>
        </p:nvCxnSpPr>
        <p:spPr>
          <a:xfrm flipV="1">
            <a:off x="5769610" y="3341424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4483D99-1437-5648-AA42-D5110DD29CD8}"/>
              </a:ext>
            </a:extLst>
          </p:cNvPr>
          <p:cNvCxnSpPr>
            <a:cxnSpLocks/>
            <a:stCxn id="114" idx="4"/>
            <a:endCxn id="117" idx="4"/>
          </p:cNvCxnSpPr>
          <p:nvPr/>
        </p:nvCxnSpPr>
        <p:spPr>
          <a:xfrm flipH="1" flipV="1">
            <a:off x="5777440" y="2627696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5AF28BC-DA2B-0E4F-8BF3-432E6EA42594}"/>
              </a:ext>
            </a:extLst>
          </p:cNvPr>
          <p:cNvCxnSpPr/>
          <p:nvPr/>
        </p:nvCxnSpPr>
        <p:spPr>
          <a:xfrm>
            <a:off x="5781409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EF11674-4486-FC44-9321-21FDB4B68BA0}"/>
              </a:ext>
            </a:extLst>
          </p:cNvPr>
          <p:cNvCxnSpPr/>
          <p:nvPr/>
        </p:nvCxnSpPr>
        <p:spPr>
          <a:xfrm>
            <a:off x="6742125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4" name="Freeform 113">
            <a:extLst>
              <a:ext uri="{FF2B5EF4-FFF2-40B4-BE49-F238E27FC236}">
                <a16:creationId xmlns:a16="http://schemas.microsoft.com/office/drawing/2014/main" id="{8B9FD3C0-1D73-1F4B-9FCD-F6328E7D8436}"/>
              </a:ext>
            </a:extLst>
          </p:cNvPr>
          <p:cNvSpPr/>
          <p:nvPr/>
        </p:nvSpPr>
        <p:spPr>
          <a:xfrm>
            <a:off x="5495735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E0AF28EB-5E45-F541-A4E6-0543A7A3A9D6}"/>
              </a:ext>
            </a:extLst>
          </p:cNvPr>
          <p:cNvSpPr/>
          <p:nvPr/>
        </p:nvSpPr>
        <p:spPr>
          <a:xfrm>
            <a:off x="6007264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4DD789F4-45CE-584C-9BBF-2D42EB278DEF}"/>
              </a:ext>
            </a:extLst>
          </p:cNvPr>
          <p:cNvSpPr/>
          <p:nvPr/>
        </p:nvSpPr>
        <p:spPr>
          <a:xfrm>
            <a:off x="6160929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9450C66-1079-934B-8686-465C867DF212}"/>
              </a:ext>
            </a:extLst>
          </p:cNvPr>
          <p:cNvSpPr>
            <a:spLocks noChangeAspect="1"/>
          </p:cNvSpPr>
          <p:nvPr/>
        </p:nvSpPr>
        <p:spPr>
          <a:xfrm>
            <a:off x="5731720" y="25362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246">
            <a:extLst>
              <a:ext uri="{FF2B5EF4-FFF2-40B4-BE49-F238E27FC236}">
                <a16:creationId xmlns:a16="http://schemas.microsoft.com/office/drawing/2014/main" id="{72227130-2A6D-0845-97B7-1C88F963B5EB}"/>
              </a:ext>
            </a:extLst>
          </p:cNvPr>
          <p:cNvCxnSpPr>
            <a:cxnSpLocks/>
            <a:stCxn id="67" idx="0"/>
          </p:cNvCxnSpPr>
          <p:nvPr/>
        </p:nvCxnSpPr>
        <p:spPr>
          <a:xfrm rot="16200000" flipH="1">
            <a:off x="4399569" y="2837926"/>
            <a:ext cx="615431" cy="1281672"/>
          </a:xfrm>
          <a:prstGeom prst="bentConnector4">
            <a:avLst>
              <a:gd name="adj1" fmla="val -37145"/>
              <a:gd name="adj2" fmla="val 100088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296D51C9-0519-F14D-96E6-194E057A3816}"/>
              </a:ext>
            </a:extLst>
          </p:cNvPr>
          <p:cNvCxnSpPr>
            <a:cxnSpLocks/>
          </p:cNvCxnSpPr>
          <p:nvPr/>
        </p:nvCxnSpPr>
        <p:spPr>
          <a:xfrm>
            <a:off x="7990089" y="2282971"/>
            <a:ext cx="422391" cy="1274100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64BD68E-C93B-8145-BC37-5D37BF0B65A4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9" name="Freeform 128">
            <a:extLst>
              <a:ext uri="{FF2B5EF4-FFF2-40B4-BE49-F238E27FC236}">
                <a16:creationId xmlns:a16="http://schemas.microsoft.com/office/drawing/2014/main" id="{328BF9C3-64E7-304A-9C8B-18F6B8A84996}"/>
              </a:ext>
            </a:extLst>
          </p:cNvPr>
          <p:cNvSpPr/>
          <p:nvPr/>
        </p:nvSpPr>
        <p:spPr>
          <a:xfrm>
            <a:off x="7966400" y="365578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5D4AA3B-36B5-704A-8C57-C1EADAC06A2E}"/>
              </a:ext>
            </a:extLst>
          </p:cNvPr>
          <p:cNvSpPr txBox="1"/>
          <p:nvPr/>
        </p:nvSpPr>
        <p:spPr>
          <a:xfrm>
            <a:off x="7919359" y="3804739"/>
            <a:ext cx="98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</a:t>
            </a:r>
          </a:p>
          <a:p>
            <a:pPr algn="ctr"/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3633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760775C-A3F0-CE45-9641-BC4A530F026D}"/>
              </a:ext>
            </a:extLst>
          </p:cNvPr>
          <p:cNvGrpSpPr/>
          <p:nvPr/>
        </p:nvGrpSpPr>
        <p:grpSpPr>
          <a:xfrm>
            <a:off x="5518662" y="3787396"/>
            <a:ext cx="484281" cy="172854"/>
            <a:chOff x="5293558" y="3697843"/>
            <a:chExt cx="660058" cy="235594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876818EB-EFA9-9744-BD64-C14E92F799F3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B4609AF-3F33-0542-A92B-32C4B254E321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A5BCB44-573C-B14A-B60B-A9C0E70E84F5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C04B03D-1000-4745-B9D1-998170C2DCC8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</a:t>
            </a:r>
            <a:r>
              <a:rPr lang="en-US" dirty="0"/>
              <a:t>-ON Kill Switch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C52B34-4886-974A-89FE-501A1CD29E7B}"/>
              </a:ext>
            </a:extLst>
          </p:cNvPr>
          <p:cNvCxnSpPr>
            <a:cxnSpLocks/>
          </p:cNvCxnSpPr>
          <p:nvPr/>
        </p:nvCxnSpPr>
        <p:spPr>
          <a:xfrm flipV="1">
            <a:off x="3676304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062B4D5-7E4A-6A4F-AF3E-0220084DCE2D}"/>
              </a:ext>
            </a:extLst>
          </p:cNvPr>
          <p:cNvGrpSpPr/>
          <p:nvPr/>
        </p:nvGrpSpPr>
        <p:grpSpPr>
          <a:xfrm>
            <a:off x="6754102" y="3788118"/>
            <a:ext cx="484281" cy="172854"/>
            <a:chOff x="5293558" y="3697843"/>
            <a:chExt cx="660058" cy="235594"/>
          </a:xfrm>
        </p:grpSpPr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812C8220-2CA3-3345-9617-16C5D248DC91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E4BB65A-1DB2-EC4A-A8A1-B193CC3B4CAD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4033A1B-65FD-BA44-AC8D-CE7BD0CE4B86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54B8D11-081A-3342-8D2E-926503E22801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E5312BD-88E8-4444-818A-29556D341BD7}"/>
              </a:ext>
            </a:extLst>
          </p:cNvPr>
          <p:cNvCxnSpPr>
            <a:cxnSpLocks/>
          </p:cNvCxnSpPr>
          <p:nvPr/>
        </p:nvCxnSpPr>
        <p:spPr>
          <a:xfrm>
            <a:off x="1914144" y="3942963"/>
            <a:ext cx="56470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00D7B57-A254-AF46-B1BB-E6D8A047A93C}"/>
              </a:ext>
            </a:extLst>
          </p:cNvPr>
          <p:cNvCxnSpPr>
            <a:cxnSpLocks/>
          </p:cNvCxnSpPr>
          <p:nvPr/>
        </p:nvCxnSpPr>
        <p:spPr>
          <a:xfrm flipV="1">
            <a:off x="4228261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96A1664-7C64-524B-B6FC-D5A902637082}"/>
              </a:ext>
            </a:extLst>
          </p:cNvPr>
          <p:cNvSpPr txBox="1"/>
          <p:nvPr/>
        </p:nvSpPr>
        <p:spPr>
          <a:xfrm>
            <a:off x="5311177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sp>
        <p:nvSpPr>
          <p:cNvPr id="66" name="Pentagon 65">
            <a:extLst>
              <a:ext uri="{FF2B5EF4-FFF2-40B4-BE49-F238E27FC236}">
                <a16:creationId xmlns:a16="http://schemas.microsoft.com/office/drawing/2014/main" id="{BA2109B4-D3AA-5D42-93DD-16E83CE80978}"/>
              </a:ext>
            </a:extLst>
          </p:cNvPr>
          <p:cNvSpPr/>
          <p:nvPr/>
        </p:nvSpPr>
        <p:spPr>
          <a:xfrm>
            <a:off x="3329647" y="3774296"/>
            <a:ext cx="773535" cy="3260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6E0E848-E320-8D4F-8526-31465D636458}"/>
              </a:ext>
            </a:extLst>
          </p:cNvPr>
          <p:cNvSpPr/>
          <p:nvPr/>
        </p:nvSpPr>
        <p:spPr>
          <a:xfrm>
            <a:off x="3369821" y="3171047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C9022DC7-7396-4B42-9398-6106B45BB5EE}"/>
              </a:ext>
            </a:extLst>
          </p:cNvPr>
          <p:cNvCxnSpPr>
            <a:cxnSpLocks/>
          </p:cNvCxnSpPr>
          <p:nvPr/>
        </p:nvCxnSpPr>
        <p:spPr>
          <a:xfrm flipV="1">
            <a:off x="3169057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DE571E0-7F6D-C14D-874C-A76FF55600BA}"/>
              </a:ext>
            </a:extLst>
          </p:cNvPr>
          <p:cNvCxnSpPr/>
          <p:nvPr/>
        </p:nvCxnSpPr>
        <p:spPr>
          <a:xfrm flipV="1">
            <a:off x="6217368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7B341D10-9B1C-6344-8155-00FC77D29953}"/>
              </a:ext>
            </a:extLst>
          </p:cNvPr>
          <p:cNvSpPr/>
          <p:nvPr/>
        </p:nvSpPr>
        <p:spPr>
          <a:xfrm>
            <a:off x="7265077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E93E905-78A9-9240-BC4C-65749C1115B5}"/>
              </a:ext>
            </a:extLst>
          </p:cNvPr>
          <p:cNvCxnSpPr/>
          <p:nvPr/>
        </p:nvCxnSpPr>
        <p:spPr>
          <a:xfrm flipV="1">
            <a:off x="7003372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CB7DF79-FE18-EB4C-83BC-5E6886DF7481}"/>
              </a:ext>
            </a:extLst>
          </p:cNvPr>
          <p:cNvSpPr txBox="1"/>
          <p:nvPr/>
        </p:nvSpPr>
        <p:spPr>
          <a:xfrm>
            <a:off x="6495139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E54F2380-73AE-804B-A3A2-2A092AEAC3FF}"/>
              </a:ext>
            </a:extLst>
          </p:cNvPr>
          <p:cNvCxnSpPr>
            <a:cxnSpLocks/>
            <a:stCxn id="98" idx="0"/>
            <a:endCxn id="94" idx="2"/>
          </p:cNvCxnSpPr>
          <p:nvPr/>
        </p:nvCxnSpPr>
        <p:spPr>
          <a:xfrm rot="5400000" flipH="1" flipV="1">
            <a:off x="4330010" y="527682"/>
            <a:ext cx="886289" cy="4400443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989CB99-B691-B74B-B43D-AC934B33C139}"/>
              </a:ext>
            </a:extLst>
          </p:cNvPr>
          <p:cNvCxnSpPr>
            <a:cxnSpLocks/>
            <a:stCxn id="88" idx="4"/>
            <a:endCxn id="94" idx="4"/>
          </p:cNvCxnSpPr>
          <p:nvPr/>
        </p:nvCxnSpPr>
        <p:spPr>
          <a:xfrm flipV="1">
            <a:off x="7012766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8652A9F-C4D7-4945-A43E-FE9E9DB3599E}"/>
              </a:ext>
            </a:extLst>
          </p:cNvPr>
          <p:cNvCxnSpPr>
            <a:cxnSpLocks/>
          </p:cNvCxnSpPr>
          <p:nvPr/>
        </p:nvCxnSpPr>
        <p:spPr>
          <a:xfrm flipV="1">
            <a:off x="7029210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Elbow Connector 32">
            <a:extLst>
              <a:ext uri="{FF2B5EF4-FFF2-40B4-BE49-F238E27FC236}">
                <a16:creationId xmlns:a16="http://schemas.microsoft.com/office/drawing/2014/main" id="{1DE9BBB4-F8A4-0540-8BAA-EC547AC83CBF}"/>
              </a:ext>
            </a:extLst>
          </p:cNvPr>
          <p:cNvCxnSpPr>
            <a:cxnSpLocks/>
            <a:endCxn id="117" idx="2"/>
          </p:cNvCxnSpPr>
          <p:nvPr/>
        </p:nvCxnSpPr>
        <p:spPr>
          <a:xfrm>
            <a:off x="2572932" y="2581976"/>
            <a:ext cx="3158788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E8DD75E-430E-764B-BED5-F98723EAF85E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381CA97-2BE5-CE44-935F-244C97FF8DDF}"/>
              </a:ext>
            </a:extLst>
          </p:cNvPr>
          <p:cNvCxnSpPr>
            <a:cxnSpLocks/>
          </p:cNvCxnSpPr>
          <p:nvPr/>
        </p:nvCxnSpPr>
        <p:spPr>
          <a:xfrm flipH="1">
            <a:off x="6136532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2FACA41-FCDD-2B40-B8B4-EF493D6403B4}"/>
              </a:ext>
            </a:extLst>
          </p:cNvPr>
          <p:cNvCxnSpPr>
            <a:cxnSpLocks/>
          </p:cNvCxnSpPr>
          <p:nvPr/>
        </p:nvCxnSpPr>
        <p:spPr>
          <a:xfrm flipH="1">
            <a:off x="7454540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8" name="Freeform 87">
            <a:extLst>
              <a:ext uri="{FF2B5EF4-FFF2-40B4-BE49-F238E27FC236}">
                <a16:creationId xmlns:a16="http://schemas.microsoft.com/office/drawing/2014/main" id="{0FE8F6EB-8694-4F4B-A8B7-854CD2F7AC75}"/>
              </a:ext>
            </a:extLst>
          </p:cNvPr>
          <p:cNvSpPr/>
          <p:nvPr/>
        </p:nvSpPr>
        <p:spPr>
          <a:xfrm>
            <a:off x="6725671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68821EF5-AF21-6C4B-8058-665BF4487AF6}"/>
              </a:ext>
            </a:extLst>
          </p:cNvPr>
          <p:cNvSpPr/>
          <p:nvPr/>
        </p:nvSpPr>
        <p:spPr>
          <a:xfrm>
            <a:off x="7418742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1976502-F943-FB4F-90A1-DF18802190C4}"/>
              </a:ext>
            </a:extLst>
          </p:cNvPr>
          <p:cNvSpPr>
            <a:spLocks noChangeAspect="1"/>
          </p:cNvSpPr>
          <p:nvPr/>
        </p:nvSpPr>
        <p:spPr>
          <a:xfrm>
            <a:off x="6973376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AE69D80-A7DE-8A4A-974C-9B3D7FB6DC38}"/>
              </a:ext>
            </a:extLst>
          </p:cNvPr>
          <p:cNvCxnSpPr>
            <a:cxnSpLocks/>
          </p:cNvCxnSpPr>
          <p:nvPr/>
        </p:nvCxnSpPr>
        <p:spPr>
          <a:xfrm flipH="1">
            <a:off x="3084655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F685F53-12BB-684C-AED0-B2122AA61BB0}"/>
              </a:ext>
            </a:extLst>
          </p:cNvPr>
          <p:cNvCxnSpPr>
            <a:cxnSpLocks/>
          </p:cNvCxnSpPr>
          <p:nvPr/>
        </p:nvCxnSpPr>
        <p:spPr>
          <a:xfrm flipV="1">
            <a:off x="2572932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7" name="Pentagon 96">
            <a:extLst>
              <a:ext uri="{FF2B5EF4-FFF2-40B4-BE49-F238E27FC236}">
                <a16:creationId xmlns:a16="http://schemas.microsoft.com/office/drawing/2014/main" id="{B209848D-A5FD-CC4E-BD73-A8C951BE1D62}"/>
              </a:ext>
            </a:extLst>
          </p:cNvPr>
          <p:cNvSpPr/>
          <p:nvPr/>
        </p:nvSpPr>
        <p:spPr>
          <a:xfrm>
            <a:off x="2226275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3BA8FC45-56FD-1541-A657-ECB09ED3A54F}"/>
              </a:ext>
            </a:extLst>
          </p:cNvPr>
          <p:cNvSpPr/>
          <p:nvPr/>
        </p:nvSpPr>
        <p:spPr>
          <a:xfrm>
            <a:off x="2266449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4B022E5D-769C-7D4A-9809-CEE60DF392FB}"/>
              </a:ext>
            </a:extLst>
          </p:cNvPr>
          <p:cNvCxnSpPr>
            <a:cxnSpLocks/>
          </p:cNvCxnSpPr>
          <p:nvPr/>
        </p:nvCxnSpPr>
        <p:spPr>
          <a:xfrm flipV="1">
            <a:off x="2065685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8EB73E2-5A66-8542-BF9A-C5DAC5D021CA}"/>
              </a:ext>
            </a:extLst>
          </p:cNvPr>
          <p:cNvCxnSpPr>
            <a:cxnSpLocks/>
          </p:cNvCxnSpPr>
          <p:nvPr/>
        </p:nvCxnSpPr>
        <p:spPr>
          <a:xfrm>
            <a:off x="2065685" y="4389955"/>
            <a:ext cx="574704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1B00330-5061-1146-8E37-0D573D31E23D}"/>
              </a:ext>
            </a:extLst>
          </p:cNvPr>
          <p:cNvCxnSpPr>
            <a:cxnSpLocks/>
          </p:cNvCxnSpPr>
          <p:nvPr/>
        </p:nvCxnSpPr>
        <p:spPr>
          <a:xfrm flipH="1">
            <a:off x="2065685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3" name="Isosceles Triangle 38">
            <a:extLst>
              <a:ext uri="{FF2B5EF4-FFF2-40B4-BE49-F238E27FC236}">
                <a16:creationId xmlns:a16="http://schemas.microsoft.com/office/drawing/2014/main" id="{ED520884-FE23-FF43-B70C-543C831E871D}"/>
              </a:ext>
            </a:extLst>
          </p:cNvPr>
          <p:cNvSpPr/>
          <p:nvPr/>
        </p:nvSpPr>
        <p:spPr>
          <a:xfrm rot="5400000">
            <a:off x="4600813" y="3838370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39">
            <a:extLst>
              <a:ext uri="{FF2B5EF4-FFF2-40B4-BE49-F238E27FC236}">
                <a16:creationId xmlns:a16="http://schemas.microsoft.com/office/drawing/2014/main" id="{7419501F-2818-F64A-B938-899F093BC560}"/>
              </a:ext>
            </a:extLst>
          </p:cNvPr>
          <p:cNvSpPr/>
          <p:nvPr/>
        </p:nvSpPr>
        <p:spPr>
          <a:xfrm rot="5400000">
            <a:off x="5239827" y="3833116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F4A523E-A459-734E-A77A-F612327A996B}"/>
              </a:ext>
            </a:extLst>
          </p:cNvPr>
          <p:cNvCxnSpPr/>
          <p:nvPr/>
        </p:nvCxnSpPr>
        <p:spPr>
          <a:xfrm flipV="1">
            <a:off x="5769610" y="3341424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4483D99-1437-5648-AA42-D5110DD29CD8}"/>
              </a:ext>
            </a:extLst>
          </p:cNvPr>
          <p:cNvCxnSpPr>
            <a:cxnSpLocks/>
            <a:stCxn id="114" idx="4"/>
            <a:endCxn id="117" idx="4"/>
          </p:cNvCxnSpPr>
          <p:nvPr/>
        </p:nvCxnSpPr>
        <p:spPr>
          <a:xfrm flipH="1" flipV="1">
            <a:off x="5777440" y="2627696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5AF28BC-DA2B-0E4F-8BF3-432E6EA42594}"/>
              </a:ext>
            </a:extLst>
          </p:cNvPr>
          <p:cNvCxnSpPr/>
          <p:nvPr/>
        </p:nvCxnSpPr>
        <p:spPr>
          <a:xfrm>
            <a:off x="5781409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EF11674-4486-FC44-9321-21FDB4B68BA0}"/>
              </a:ext>
            </a:extLst>
          </p:cNvPr>
          <p:cNvCxnSpPr/>
          <p:nvPr/>
        </p:nvCxnSpPr>
        <p:spPr>
          <a:xfrm>
            <a:off x="6742125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4" name="Freeform 113">
            <a:extLst>
              <a:ext uri="{FF2B5EF4-FFF2-40B4-BE49-F238E27FC236}">
                <a16:creationId xmlns:a16="http://schemas.microsoft.com/office/drawing/2014/main" id="{8B9FD3C0-1D73-1F4B-9FCD-F6328E7D8436}"/>
              </a:ext>
            </a:extLst>
          </p:cNvPr>
          <p:cNvSpPr/>
          <p:nvPr/>
        </p:nvSpPr>
        <p:spPr>
          <a:xfrm>
            <a:off x="5495735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E0AF28EB-5E45-F541-A4E6-0543A7A3A9D6}"/>
              </a:ext>
            </a:extLst>
          </p:cNvPr>
          <p:cNvSpPr/>
          <p:nvPr/>
        </p:nvSpPr>
        <p:spPr>
          <a:xfrm>
            <a:off x="6007264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4DD789F4-45CE-584C-9BBF-2D42EB278DEF}"/>
              </a:ext>
            </a:extLst>
          </p:cNvPr>
          <p:cNvSpPr/>
          <p:nvPr/>
        </p:nvSpPr>
        <p:spPr>
          <a:xfrm>
            <a:off x="6160929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9450C66-1079-934B-8686-465C867DF212}"/>
              </a:ext>
            </a:extLst>
          </p:cNvPr>
          <p:cNvSpPr>
            <a:spLocks noChangeAspect="1"/>
          </p:cNvSpPr>
          <p:nvPr/>
        </p:nvSpPr>
        <p:spPr>
          <a:xfrm>
            <a:off x="5731720" y="25362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246">
            <a:extLst>
              <a:ext uri="{FF2B5EF4-FFF2-40B4-BE49-F238E27FC236}">
                <a16:creationId xmlns:a16="http://schemas.microsoft.com/office/drawing/2014/main" id="{72227130-2A6D-0845-97B7-1C88F963B5EB}"/>
              </a:ext>
            </a:extLst>
          </p:cNvPr>
          <p:cNvCxnSpPr>
            <a:cxnSpLocks/>
            <a:stCxn id="67" idx="0"/>
          </p:cNvCxnSpPr>
          <p:nvPr/>
        </p:nvCxnSpPr>
        <p:spPr>
          <a:xfrm rot="16200000" flipH="1">
            <a:off x="3875314" y="2972038"/>
            <a:ext cx="615430" cy="1013448"/>
          </a:xfrm>
          <a:prstGeom prst="bentConnector4">
            <a:avLst>
              <a:gd name="adj1" fmla="val -37145"/>
              <a:gd name="adj2" fmla="val 99972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DEFC32A-E6CA-4E4F-8054-25C13FA7A6A9}"/>
              </a:ext>
            </a:extLst>
          </p:cNvPr>
          <p:cNvSpPr txBox="1"/>
          <p:nvPr/>
        </p:nvSpPr>
        <p:spPr>
          <a:xfrm>
            <a:off x="4695461" y="366506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 </a:t>
            </a:r>
            <a:r>
              <a:rPr lang="en-US" b="1" dirty="0" err="1">
                <a:solidFill>
                  <a:srgbClr val="0070C0"/>
                </a:solidFill>
              </a:rPr>
              <a:t>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73" name="Straight Arrow Connector 246">
            <a:extLst>
              <a:ext uri="{FF2B5EF4-FFF2-40B4-BE49-F238E27FC236}">
                <a16:creationId xmlns:a16="http://schemas.microsoft.com/office/drawing/2014/main" id="{6CEDB452-F3E4-B84F-914A-434573CA2B35}"/>
              </a:ext>
            </a:extLst>
          </p:cNvPr>
          <p:cNvCxnSpPr>
            <a:cxnSpLocks/>
            <a:stCxn id="67" idx="0"/>
          </p:cNvCxnSpPr>
          <p:nvPr/>
        </p:nvCxnSpPr>
        <p:spPr>
          <a:xfrm rot="16200000" flipH="1">
            <a:off x="4200180" y="2647172"/>
            <a:ext cx="615430" cy="1663180"/>
          </a:xfrm>
          <a:prstGeom prst="bentConnector4">
            <a:avLst>
              <a:gd name="adj1" fmla="val -37145"/>
              <a:gd name="adj2" fmla="val 100035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54F770E2-70D3-744C-A244-177BB33D7BD8}"/>
              </a:ext>
            </a:extLst>
          </p:cNvPr>
          <p:cNvCxnSpPr>
            <a:cxnSpLocks/>
          </p:cNvCxnSpPr>
          <p:nvPr/>
        </p:nvCxnSpPr>
        <p:spPr>
          <a:xfrm>
            <a:off x="7990089" y="2282971"/>
            <a:ext cx="422391" cy="1274100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121BE91-86DF-A14D-9AC6-A3AA623A77CE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1" name="Freeform 80">
            <a:extLst>
              <a:ext uri="{FF2B5EF4-FFF2-40B4-BE49-F238E27FC236}">
                <a16:creationId xmlns:a16="http://schemas.microsoft.com/office/drawing/2014/main" id="{7D5CA176-AA2F-BF47-B139-A5B5557196AE}"/>
              </a:ext>
            </a:extLst>
          </p:cNvPr>
          <p:cNvSpPr/>
          <p:nvPr/>
        </p:nvSpPr>
        <p:spPr>
          <a:xfrm>
            <a:off x="7966400" y="365578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FA3AFEA-24B4-2D45-97BF-841CCB36497E}"/>
              </a:ext>
            </a:extLst>
          </p:cNvPr>
          <p:cNvSpPr txBox="1"/>
          <p:nvPr/>
        </p:nvSpPr>
        <p:spPr>
          <a:xfrm>
            <a:off x="7919359" y="3804739"/>
            <a:ext cx="98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</a:t>
            </a:r>
          </a:p>
          <a:p>
            <a:pPr algn="ctr"/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43732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2356</TotalTime>
  <Words>191</Words>
  <Application>Microsoft Macintosh PowerPoint</Application>
  <PresentationFormat>Widescreen</PresentationFormat>
  <Paragraphs>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 Unicode MS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17 Combinations</vt:lpstr>
      <vt:lpstr>Kill Switch</vt:lpstr>
      <vt:lpstr>Activator Kill Switch</vt:lpstr>
      <vt:lpstr>Repressor Kill Switch</vt:lpstr>
      <vt:lpstr>Cre-OFF Kill Switch</vt:lpstr>
      <vt:lpstr>Cre-ON Kill Switch</vt:lpstr>
      <vt:lpstr>Chain-Cre TF Activator Cre-off Kill Switch</vt:lpstr>
      <vt:lpstr>Chain-Cre TF Activator Cre-ON Kill Switch</vt:lpstr>
      <vt:lpstr>Chain-Cre TF Repressor Cre-off Kill Switch</vt:lpstr>
      <vt:lpstr>Chain-Cre TF Repressor Cre-on Kill Switch</vt:lpstr>
      <vt:lpstr>Chain-TF-Cre Activator Cre-off Kill Switch</vt:lpstr>
      <vt:lpstr>Chain-TF-Cre Activator Cre-on Kill Switch</vt:lpstr>
      <vt:lpstr>Chain-TF-Cre Repressor Cre-off Kill Switch</vt:lpstr>
      <vt:lpstr>Chain-TF-Cre Repressor Cre-on Kill Switch</vt:lpstr>
      <vt:lpstr>Joint Activator Cre-off Kill Switch</vt:lpstr>
      <vt:lpstr>Joint Activator Cre-on Kill Switch</vt:lpstr>
      <vt:lpstr>Joint Repressor Cre-off Kill Switch</vt:lpstr>
      <vt:lpstr>Joint Repressor Cre-on Kill Switch</vt:lpstr>
    </vt:vector>
  </TitlesOfParts>
  <Company>Raytheon BBN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Activator Kill Switch</dc:title>
  <dc:creator>Helen Scott</dc:creator>
  <cp:lastModifiedBy>Jacob Beal</cp:lastModifiedBy>
  <cp:revision>41</cp:revision>
  <dcterms:created xsi:type="dcterms:W3CDTF">2021-10-25T22:13:13Z</dcterms:created>
  <dcterms:modified xsi:type="dcterms:W3CDTF">2021-11-11T15:05:23Z</dcterms:modified>
</cp:coreProperties>
</file>