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3" r:id="rId5"/>
    <p:sldId id="271" r:id="rId6"/>
    <p:sldId id="281" r:id="rId7"/>
    <p:sldId id="282" r:id="rId8"/>
    <p:sldId id="283" r:id="rId9"/>
    <p:sldId id="284" r:id="rId10"/>
    <p:sldId id="256" r:id="rId11"/>
    <p:sldId id="279" r:id="rId12"/>
    <p:sldId id="265" r:id="rId13"/>
    <p:sldId id="280" r:id="rId14"/>
    <p:sldId id="258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8109-6F55-4873-A4BF-B04FD27AEE0D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6BE1-416C-471F-A994-032F91850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8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10765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1894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53023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4152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5281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6410" y="2129742"/>
            <a:ext cx="1221129" cy="122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98117" y="2738223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37539" y="2740305"/>
            <a:ext cx="61264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80707" y="2112335"/>
            <a:ext cx="8548577" cy="1243561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01611" y="3959353"/>
            <a:ext cx="1928398" cy="28052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64ECC19-7EDC-8A42-8554-541B0EE9B0AB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D0FFC47-C444-0D4F-AEF3-F36490BD0306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99B37E-B1FB-F74F-97BF-5253A87B99E3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98F11E9-5548-6E46-B68B-B7C3334FDB0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FAF6DF2-4BF2-7249-AF29-AED483B7DA39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3082B13-D70F-584A-B152-44ABFCE24EEC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1E1C3CA-A337-D141-823E-264A137702E0}"/>
              </a:ext>
            </a:extLst>
          </p:cNvPr>
          <p:cNvCxnSpPr>
            <a:cxnSpLocks/>
            <a:stCxn id="259" idx="4"/>
            <a:endCxn id="26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4BD8DC9-DA32-0A41-A929-3EABD9A4D72A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7DCA936-03A5-174B-87E5-E60DAE4A3DEF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9" name="Freeform 258">
            <a:extLst>
              <a:ext uri="{FF2B5EF4-FFF2-40B4-BE49-F238E27FC236}">
                <a16:creationId xmlns:a16="http://schemas.microsoft.com/office/drawing/2014/main" id="{293A3AA7-706A-B544-B7CD-FCEFE5FEB5F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FCD61FCF-0505-7C41-98AE-0CB4BB09D2F9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43E6D763-89E1-A34D-B62B-F7E6876D7EC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3717DDEF-E15E-304B-A7D4-CF5BB86059D1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262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0F0CCEE-B7E1-084F-8944-AA77CE786068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C757397-4B76-C44C-B932-B41ABD8338D7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58ED3A8-8B50-2F42-A66B-A1EECA71F36F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6574BC5B-EC06-A847-8866-94B17B2B8AB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8D6DE-682F-5746-9599-65CA16F5F56F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9155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453B1-0559-4942-90B2-28144197280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5613276-15F2-4247-97B1-D792CC84B68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7A730F-2B21-5A4C-82A0-C37576EEECAA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A2E44E8-6356-D042-8201-3F4A5201D7F7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5197C-7E57-3D4E-A67E-D1959FF13C9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Kill Switch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48DABF-1C3D-EF4F-B1AF-29E57E03F683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FC53ECFA-B69A-1243-92B2-2BA0CE003140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C32048-38F2-2B4C-A597-B3426F6B2B70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5A9DE9F-4D86-7B4F-9FC8-25EB0A13CB8F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66CAA8E-3F90-BB41-A26E-1C19999DCAFF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2865120" y="3942963"/>
            <a:ext cx="46961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AFC7F69-5C9F-FB43-AE7F-60F657CA6714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7C7D6AD6-65E3-DE47-88B1-AD4587BF52D5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3CA659F3-CEC6-2041-A903-A878AE7CD804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831740D-04D3-A448-8F28-1CDFF6F6A354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972060F-788F-1A47-A1AC-D33AD03CE19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C8C58619-A187-3445-A0AA-1B7899AE803D}"/>
              </a:ext>
            </a:extLst>
          </p:cNvPr>
          <p:cNvCxnSpPr>
            <a:cxnSpLocks/>
            <a:stCxn id="245" idx="0"/>
            <a:endCxn id="241" idx="2"/>
          </p:cNvCxnSpPr>
          <p:nvPr/>
        </p:nvCxnSpPr>
        <p:spPr>
          <a:xfrm rot="5400000" flipH="1" flipV="1">
            <a:off x="4800978" y="998650"/>
            <a:ext cx="886289" cy="345850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E06FBF7-1C8E-024B-9E84-C008ED5F442E}"/>
              </a:ext>
            </a:extLst>
          </p:cNvPr>
          <p:cNvCxnSpPr>
            <a:cxnSpLocks/>
            <a:stCxn id="235" idx="4"/>
            <a:endCxn id="241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D592F29-9D74-9640-8E88-2C7092AB9BAD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7" name="Elbow Connector 32">
            <a:extLst>
              <a:ext uri="{FF2B5EF4-FFF2-40B4-BE49-F238E27FC236}">
                <a16:creationId xmlns:a16="http://schemas.microsoft.com/office/drawing/2014/main" id="{1287149D-B2C2-434F-BD17-C8C73705E327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514868" y="2581976"/>
            <a:ext cx="221685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8170640-FF33-7942-910F-7BAEC9C29AE7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142F685-556B-A742-88D9-A7A9752A420B}"/>
              </a:ext>
            </a:extLst>
          </p:cNvPr>
          <p:cNvCxnSpPr>
            <a:cxnSpLocks/>
          </p:cNvCxnSpPr>
          <p:nvPr/>
        </p:nvCxnSpPr>
        <p:spPr>
          <a:xfrm>
            <a:off x="3007621" y="4389955"/>
            <a:ext cx="4805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DA5FB1-DDF3-484F-962E-CB08FB7C2F18}"/>
              </a:ext>
            </a:extLst>
          </p:cNvPr>
          <p:cNvCxnSpPr>
            <a:cxnSpLocks/>
          </p:cNvCxnSpPr>
          <p:nvPr/>
        </p:nvCxnSpPr>
        <p:spPr>
          <a:xfrm flipH="1">
            <a:off x="300762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AA16E83-ABE6-1942-AD68-9A1277CFF02D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9D0BEDB-2B45-9444-A287-AC04114E7D1B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5" name="Freeform 234">
            <a:extLst>
              <a:ext uri="{FF2B5EF4-FFF2-40B4-BE49-F238E27FC236}">
                <a16:creationId xmlns:a16="http://schemas.microsoft.com/office/drawing/2014/main" id="{FACD0E82-1763-F24E-8B6D-6D2705E8E00B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284ED89-9E09-DC40-9292-657040C8A7FA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CB39552-E731-BE40-B5DC-0D20F0A79893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CDEC88-1D30-A140-8959-F2AEAD4CAE58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C57A27E-A859-1A4E-8A15-8D9EAB22EEB1}"/>
              </a:ext>
            </a:extLst>
          </p:cNvPr>
          <p:cNvCxnSpPr>
            <a:cxnSpLocks/>
          </p:cNvCxnSpPr>
          <p:nvPr/>
        </p:nvCxnSpPr>
        <p:spPr>
          <a:xfrm flipV="1">
            <a:off x="351486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4" name="Pentagon 243">
            <a:extLst>
              <a:ext uri="{FF2B5EF4-FFF2-40B4-BE49-F238E27FC236}">
                <a16:creationId xmlns:a16="http://schemas.microsoft.com/office/drawing/2014/main" id="{0E907393-2114-4F4D-A1B6-B3AFE0694D53}"/>
              </a:ext>
            </a:extLst>
          </p:cNvPr>
          <p:cNvSpPr/>
          <p:nvPr/>
        </p:nvSpPr>
        <p:spPr>
          <a:xfrm>
            <a:off x="316821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35DC475-136C-CA43-85AA-4AF5001B09D9}"/>
              </a:ext>
            </a:extLst>
          </p:cNvPr>
          <p:cNvSpPr/>
          <p:nvPr/>
        </p:nvSpPr>
        <p:spPr>
          <a:xfrm>
            <a:off x="320838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6625D843-B226-2E46-A7A9-3E7FEA0198FD}"/>
              </a:ext>
            </a:extLst>
          </p:cNvPr>
          <p:cNvCxnSpPr>
            <a:cxnSpLocks/>
          </p:cNvCxnSpPr>
          <p:nvPr/>
        </p:nvCxnSpPr>
        <p:spPr>
          <a:xfrm flipV="1">
            <a:off x="300762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AAB3D5-B9C3-6D44-BE2A-04478D4D363E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6FC4D0-DFDE-624F-817D-0FF348CC90B3}"/>
              </a:ext>
            </a:extLst>
          </p:cNvPr>
          <p:cNvCxnSpPr>
            <a:cxnSpLocks/>
            <a:stCxn id="70" idx="4"/>
            <a:endCxn id="73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421E98-2A98-1845-82CB-9F0DE5C46A58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ACB22F-CE7C-6047-A941-95E350C99EC7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F5813567-93C6-8F41-A039-C144E9B7DFDE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E1E75B-40DB-A442-9838-F07AD801276C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9EF5FD0-B93F-9C48-B621-E2A8CA182D36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9E4E9D7-24E5-4340-B40E-5831866DD608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A7D6C59-DE8B-BF4C-B1CC-C68A5DAD9A4E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17D53F-093C-4A4D-A664-BE5A5A327846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4469A506-0268-3B49-8B9C-1F47DB937227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69B74-722B-954D-B56E-90209448EE8C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91181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2304288" y="3942963"/>
            <a:ext cx="5256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525082" y="722754"/>
            <a:ext cx="886289" cy="4010299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963076" y="2581976"/>
            <a:ext cx="2768644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474799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96307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616419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65659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45582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455829" y="4389955"/>
            <a:ext cx="5356905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455829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6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914144" y="3942963"/>
            <a:ext cx="56470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330010" y="527682"/>
            <a:ext cx="886289" cy="440044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2572932" y="2581976"/>
            <a:ext cx="315878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308465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257293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222627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226644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206568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2065685" y="4389955"/>
            <a:ext cx="574704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206568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54F770E2-70D3-744C-A244-177BB33D7BD8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1BE91-86DF-A14D-9AC6-A3AA623A77C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Freeform 80">
            <a:extLst>
              <a:ext uri="{FF2B5EF4-FFF2-40B4-BE49-F238E27FC236}">
                <a16:creationId xmlns:a16="http://schemas.microsoft.com/office/drawing/2014/main" id="{7D5CA176-AA2F-BF47-B139-A5B5557196AE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A3AFEA-24B4-2D45-97BF-841CCB36497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373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896894" y="3942963"/>
            <a:ext cx="5664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41223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4318988" y="516660"/>
            <a:ext cx="886289" cy="4422487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550888" y="2581976"/>
            <a:ext cx="3180832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306261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255088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2204231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2244405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204364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2043641" y="4389955"/>
            <a:ext cx="576909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2043641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3620836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3274179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3314353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3113589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3708693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TF2-A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0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Activator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Cre</a:t>
            </a:r>
            <a:r>
              <a:rPr lang="en-US" dirty="0"/>
              <a:t>-ON Kill Switch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E3210-7FE3-9F45-88C2-69D2A587CC2E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963168" y="3942963"/>
            <a:ext cx="65980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6EC56D1-417E-884A-B0AC-F026DCDD97A7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47EB0BD-580A-084F-8751-88AF20CBCE42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ADDC46-B0A9-184B-8258-9610D89B9EF4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20D09DA-906E-7F45-BAB3-311B1DA91B65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842330" y="40002"/>
            <a:ext cx="886289" cy="5375803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597572" y="2581976"/>
            <a:ext cx="4134148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109295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597572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250915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291089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09032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090325" y="4389955"/>
            <a:ext cx="67224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090325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974366-DB81-1545-B144-7D769EE7AF95}"/>
              </a:ext>
            </a:extLst>
          </p:cNvPr>
          <p:cNvCxnSpPr>
            <a:cxnSpLocks/>
          </p:cNvCxnSpPr>
          <p:nvPr/>
        </p:nvCxnSpPr>
        <p:spPr>
          <a:xfrm flipV="1">
            <a:off x="266752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Pentagon 58">
            <a:extLst>
              <a:ext uri="{FF2B5EF4-FFF2-40B4-BE49-F238E27FC236}">
                <a16:creationId xmlns:a16="http://schemas.microsoft.com/office/drawing/2014/main" id="{A99B08E0-665C-D846-849C-F5AE58F70CC8}"/>
              </a:ext>
            </a:extLst>
          </p:cNvPr>
          <p:cNvSpPr/>
          <p:nvPr/>
        </p:nvSpPr>
        <p:spPr>
          <a:xfrm>
            <a:off x="232086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F2FC26E-771F-D14A-934F-A62A2DB82E8F}"/>
              </a:ext>
            </a:extLst>
          </p:cNvPr>
          <p:cNvSpPr/>
          <p:nvPr/>
        </p:nvSpPr>
        <p:spPr>
          <a:xfrm>
            <a:off x="236103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2E15424-F008-3D48-84FA-A22AF5A613B4}"/>
              </a:ext>
            </a:extLst>
          </p:cNvPr>
          <p:cNvCxnSpPr>
            <a:cxnSpLocks/>
          </p:cNvCxnSpPr>
          <p:nvPr/>
        </p:nvCxnSpPr>
        <p:spPr>
          <a:xfrm flipV="1">
            <a:off x="216027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246">
            <a:extLst>
              <a:ext uri="{FF2B5EF4-FFF2-40B4-BE49-F238E27FC236}">
                <a16:creationId xmlns:a16="http://schemas.microsoft.com/office/drawing/2014/main" id="{0BD087FC-5771-BF43-A34B-54D5AC5319C4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275537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895FC5-0E02-F94D-AF9C-CE71A841B345}"/>
              </a:ext>
            </a:extLst>
          </p:cNvPr>
          <p:cNvGrpSpPr/>
          <p:nvPr/>
        </p:nvGrpSpPr>
        <p:grpSpPr>
          <a:xfrm>
            <a:off x="4584046" y="3780688"/>
            <a:ext cx="484281" cy="172854"/>
            <a:chOff x="5293558" y="3697843"/>
            <a:chExt cx="660058" cy="235594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2571C49-9F59-884F-96ED-A03CE95CE82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F6CEE5-5C03-BF47-92A6-520883E5254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4B393D9-0B65-094D-AA49-C4B640752CC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5293558" y="3915018"/>
              <a:ext cx="198625" cy="34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84F3C148-BB44-424F-BD60-FC61A288F955}"/>
              </a:ext>
            </a:extLst>
          </p:cNvPr>
          <p:cNvSpPr/>
          <p:nvPr/>
        </p:nvSpPr>
        <p:spPr>
          <a:xfrm>
            <a:off x="4729776" y="3746142"/>
            <a:ext cx="847437" cy="174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9">
            <a:extLst>
              <a:ext uri="{FF2B5EF4-FFF2-40B4-BE49-F238E27FC236}">
                <a16:creationId xmlns:a16="http://schemas.microsoft.com/office/drawing/2014/main" id="{DA52B8F0-EA12-664B-8967-DD6A3573AC09}"/>
              </a:ext>
            </a:extLst>
          </p:cNvPr>
          <p:cNvSpPr/>
          <p:nvPr/>
        </p:nvSpPr>
        <p:spPr>
          <a:xfrm rot="5400000">
            <a:off x="5368230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246">
            <a:extLst>
              <a:ext uri="{FF2B5EF4-FFF2-40B4-BE49-F238E27FC236}">
                <a16:creationId xmlns:a16="http://schemas.microsoft.com/office/drawing/2014/main" id="{16D65A30-2B60-C74F-A747-6A970D94BDF7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264380" y="2582971"/>
            <a:ext cx="615431" cy="1791582"/>
          </a:xfrm>
          <a:prstGeom prst="bentConnector4">
            <a:avLst>
              <a:gd name="adj1" fmla="val -37145"/>
              <a:gd name="adj2" fmla="val 100036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Isosceles Triangle 38">
            <a:extLst>
              <a:ext uri="{FF2B5EF4-FFF2-40B4-BE49-F238E27FC236}">
                <a16:creationId xmlns:a16="http://schemas.microsoft.com/office/drawing/2014/main" id="{B856E018-378F-D144-82EA-BC46341585E8}"/>
              </a:ext>
            </a:extLst>
          </p:cNvPr>
          <p:cNvSpPr/>
          <p:nvPr/>
        </p:nvSpPr>
        <p:spPr>
          <a:xfrm rot="5400000">
            <a:off x="4729216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6">
            <a:extLst>
              <a:ext uri="{FF2B5EF4-FFF2-40B4-BE49-F238E27FC236}">
                <a16:creationId xmlns:a16="http://schemas.microsoft.com/office/drawing/2014/main" id="{E5C4213B-8B34-334D-BFD5-CF21DA0720D2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3939514" y="2907837"/>
            <a:ext cx="615431" cy="1141850"/>
          </a:xfrm>
          <a:prstGeom prst="bentConnector4">
            <a:avLst>
              <a:gd name="adj1" fmla="val -37145"/>
              <a:gd name="adj2" fmla="val 100223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745AA63-4FBB-1B4F-A0BC-42B3527379E8}"/>
              </a:ext>
            </a:extLst>
          </p:cNvPr>
          <p:cNvSpPr txBox="1"/>
          <p:nvPr/>
        </p:nvSpPr>
        <p:spPr>
          <a:xfrm>
            <a:off x="4823864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8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-OFF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Activator Kill Switch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EA15C-E72E-1948-BB30-6A1416C5C8AA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5AD57A3-7EE3-194B-B2D3-1B6867E8F69D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5EFDC-BA9A-164D-9ED8-663D3C519152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7BE500-7356-0E4E-B1B8-3C01E2864E48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3904FE-637B-BE45-8600-C9C22BE8B7D3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062A9-F6B9-9641-AEDD-3F9D50AD4DD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AB7CA1-4947-C94B-AA0B-CE19C05251F9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D897E1-FCB1-1145-A752-24A623471A0B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AE3304-3206-0841-BA6D-DB2DE70BDFD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D94432-852D-694B-B0B0-9EEFC580A2E4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993F85-A3C8-D940-8D64-D93A2D435269}"/>
              </a:ext>
            </a:extLst>
          </p:cNvPr>
          <p:cNvCxnSpPr>
            <a:cxnSpLocks/>
          </p:cNvCxnSpPr>
          <p:nvPr/>
        </p:nvCxnSpPr>
        <p:spPr>
          <a:xfrm>
            <a:off x="1167319" y="3942963"/>
            <a:ext cx="6393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3372-683D-EC4C-974F-2B9E311395A7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6EF8E14-FE94-3A44-A66D-E5C1315CC6AB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BFA6CE-EB1A-AA4E-9EEE-4C6FC0EC9C4F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EED4D-A034-AE48-A038-2422DCB82431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4A32A1-2065-9049-BE59-1BC9DAE1E66C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7642213-E321-6247-A036-903132F0CBC6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rot="5400000" flipH="1" flipV="1">
            <a:off x="3954200" y="151871"/>
            <a:ext cx="886289" cy="5152064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CE681E-33C2-0249-A675-C3BB35BA29E3}"/>
              </a:ext>
            </a:extLst>
          </p:cNvPr>
          <p:cNvCxnSpPr>
            <a:cxnSpLocks/>
            <a:stCxn id="31" idx="4"/>
            <a:endCxn id="3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3474-27D9-3E45-8652-A41F0063813C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32">
            <a:extLst>
              <a:ext uri="{FF2B5EF4-FFF2-40B4-BE49-F238E27FC236}">
                <a16:creationId xmlns:a16="http://schemas.microsoft.com/office/drawing/2014/main" id="{0CB54AB3-D53E-2E49-A424-4770E8AEF3F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1821311" y="2581976"/>
            <a:ext cx="3910409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DC7FA6-8241-0541-ADCF-4ECE32932CA2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9BD2C0-135A-CE48-93E9-3EAB7F30F3BA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B4F91A-51D8-A74F-9C1A-8EBF35B44802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257A5723-FE93-564F-83A5-6E959C8746BE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E522B88-5345-6749-B886-A93CB6F775BF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AAE355-C57A-204F-8ABE-7AEACE668F52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72506-6791-F34E-99A7-D2E36D398543}"/>
              </a:ext>
            </a:extLst>
          </p:cNvPr>
          <p:cNvCxnSpPr>
            <a:cxnSpLocks/>
          </p:cNvCxnSpPr>
          <p:nvPr/>
        </p:nvCxnSpPr>
        <p:spPr>
          <a:xfrm flipH="1">
            <a:off x="2333034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8D9AD5-1E86-D047-8879-F8EC66C09983}"/>
              </a:ext>
            </a:extLst>
          </p:cNvPr>
          <p:cNvCxnSpPr>
            <a:cxnSpLocks/>
          </p:cNvCxnSpPr>
          <p:nvPr/>
        </p:nvCxnSpPr>
        <p:spPr>
          <a:xfrm flipV="1">
            <a:off x="182131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Pentagon 35">
            <a:extLst>
              <a:ext uri="{FF2B5EF4-FFF2-40B4-BE49-F238E27FC236}">
                <a16:creationId xmlns:a16="http://schemas.microsoft.com/office/drawing/2014/main" id="{6A5DDB59-2F22-2147-B3D1-C600ED92D3F7}"/>
              </a:ext>
            </a:extLst>
          </p:cNvPr>
          <p:cNvSpPr/>
          <p:nvPr/>
        </p:nvSpPr>
        <p:spPr>
          <a:xfrm>
            <a:off x="1474654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F5594-528F-E140-AB33-7679BAEEF9AE}"/>
              </a:ext>
            </a:extLst>
          </p:cNvPr>
          <p:cNvSpPr/>
          <p:nvPr/>
        </p:nvSpPr>
        <p:spPr>
          <a:xfrm>
            <a:off x="151482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278A031-9703-C24F-BA26-5DD6DC7B2E1A}"/>
              </a:ext>
            </a:extLst>
          </p:cNvPr>
          <p:cNvCxnSpPr>
            <a:cxnSpLocks/>
          </p:cNvCxnSpPr>
          <p:nvPr/>
        </p:nvCxnSpPr>
        <p:spPr>
          <a:xfrm flipV="1">
            <a:off x="1314064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B0B19-AF64-E14B-9DBE-70DEFD6ED8C6}"/>
              </a:ext>
            </a:extLst>
          </p:cNvPr>
          <p:cNvCxnSpPr>
            <a:cxnSpLocks/>
          </p:cNvCxnSpPr>
          <p:nvPr/>
        </p:nvCxnSpPr>
        <p:spPr>
          <a:xfrm>
            <a:off x="1314064" y="4389955"/>
            <a:ext cx="649867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053A48-695C-AB46-A9F2-A347856C0028}"/>
              </a:ext>
            </a:extLst>
          </p:cNvPr>
          <p:cNvCxnSpPr>
            <a:cxnSpLocks/>
          </p:cNvCxnSpPr>
          <p:nvPr/>
        </p:nvCxnSpPr>
        <p:spPr>
          <a:xfrm flipH="1">
            <a:off x="1314064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A374A8-B0D0-CC4E-B750-F361ABC5F27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1488D2-9017-3F4E-8EE7-F9FA29E1454E}"/>
              </a:ext>
            </a:extLst>
          </p:cNvPr>
          <p:cNvCxnSpPr>
            <a:cxnSpLocks/>
            <a:stCxn id="47" idx="4"/>
            <a:endCxn id="50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6A71EF-E6C7-C345-B5AB-722255EFEB05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F36E52-5C46-434F-BFAC-AB6811D04E4E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Freeform 46">
            <a:extLst>
              <a:ext uri="{FF2B5EF4-FFF2-40B4-BE49-F238E27FC236}">
                <a16:creationId xmlns:a16="http://schemas.microsoft.com/office/drawing/2014/main" id="{7C89FA2D-FA1E-B74E-9759-49FA16AFD8F3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24DE2A-7CE0-4843-AC76-97529532D02A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46205D1-2995-AF42-A4A1-E30F86766151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45EE1E-4906-BD40-912F-4B57372C5FC4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D04C903-C975-0648-AAB9-4ED36891E23B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67F427-58B5-EF48-A516-8BD8C0D3DA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Freeform 55">
            <a:extLst>
              <a:ext uri="{FF2B5EF4-FFF2-40B4-BE49-F238E27FC236}">
                <a16:creationId xmlns:a16="http://schemas.microsoft.com/office/drawing/2014/main" id="{1442DEA8-EBE8-6F49-B704-A20C00605CE2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5499E7-A5DC-1A4C-9E97-79FE003DC539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9A2E38-EC03-4841-BDBF-079EFCC1CFC5}"/>
              </a:ext>
            </a:extLst>
          </p:cNvPr>
          <p:cNvCxnSpPr>
            <a:cxnSpLocks/>
          </p:cNvCxnSpPr>
          <p:nvPr/>
        </p:nvCxnSpPr>
        <p:spPr>
          <a:xfrm flipV="1">
            <a:off x="5150361" y="3631203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64598-7AA1-6A4B-9A4C-7E115CB4BE48}"/>
              </a:ext>
            </a:extLst>
          </p:cNvPr>
          <p:cNvCxnSpPr>
            <a:cxnSpLocks/>
          </p:cNvCxnSpPr>
          <p:nvPr/>
        </p:nvCxnSpPr>
        <p:spPr>
          <a:xfrm flipV="1">
            <a:off x="4648824" y="3434975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Pentagon 64">
            <a:extLst>
              <a:ext uri="{FF2B5EF4-FFF2-40B4-BE49-F238E27FC236}">
                <a16:creationId xmlns:a16="http://schemas.microsoft.com/office/drawing/2014/main" id="{D98C29EC-BE10-7A48-B9A8-6568B2B7C781}"/>
              </a:ext>
            </a:extLst>
          </p:cNvPr>
          <p:cNvSpPr/>
          <p:nvPr/>
        </p:nvSpPr>
        <p:spPr>
          <a:xfrm>
            <a:off x="4302167" y="3774295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83B2C52-0026-9B4D-96D4-B1799A034635}"/>
              </a:ext>
            </a:extLst>
          </p:cNvPr>
          <p:cNvSpPr/>
          <p:nvPr/>
        </p:nvSpPr>
        <p:spPr>
          <a:xfrm>
            <a:off x="4342341" y="3171046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246">
            <a:extLst>
              <a:ext uri="{FF2B5EF4-FFF2-40B4-BE49-F238E27FC236}">
                <a16:creationId xmlns:a16="http://schemas.microsoft.com/office/drawing/2014/main" id="{1F571757-207B-F74F-93A8-113529DF2B69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H="1">
            <a:off x="4736681" y="3083190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A518A-A80A-9A45-802D-2AA5C2AD8BBF}"/>
              </a:ext>
            </a:extLst>
          </p:cNvPr>
          <p:cNvCxnSpPr>
            <a:cxnSpLocks/>
          </p:cNvCxnSpPr>
          <p:nvPr/>
        </p:nvCxnSpPr>
        <p:spPr>
          <a:xfrm flipV="1">
            <a:off x="2857373" y="3441450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48E9F33-28D1-EC42-B686-CFCBDE87AAD6}"/>
              </a:ext>
            </a:extLst>
          </p:cNvPr>
          <p:cNvCxnSpPr>
            <a:cxnSpLocks/>
          </p:cNvCxnSpPr>
          <p:nvPr/>
        </p:nvCxnSpPr>
        <p:spPr>
          <a:xfrm flipV="1">
            <a:off x="3677554" y="3635870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Pentagon 69">
            <a:extLst>
              <a:ext uri="{FF2B5EF4-FFF2-40B4-BE49-F238E27FC236}">
                <a16:creationId xmlns:a16="http://schemas.microsoft.com/office/drawing/2014/main" id="{7244245D-3CE2-8A42-A362-FCE9A9368484}"/>
              </a:ext>
            </a:extLst>
          </p:cNvPr>
          <p:cNvSpPr/>
          <p:nvPr/>
        </p:nvSpPr>
        <p:spPr>
          <a:xfrm>
            <a:off x="2510716" y="3780770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BC35DF3-E7CE-7648-B832-0AD59603E62E}"/>
              </a:ext>
            </a:extLst>
          </p:cNvPr>
          <p:cNvSpPr/>
          <p:nvPr/>
        </p:nvSpPr>
        <p:spPr>
          <a:xfrm>
            <a:off x="2550890" y="3177521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9A10477-1E2D-4A46-B082-FA8AF7C09693}"/>
              </a:ext>
            </a:extLst>
          </p:cNvPr>
          <p:cNvCxnSpPr>
            <a:cxnSpLocks/>
          </p:cNvCxnSpPr>
          <p:nvPr/>
        </p:nvCxnSpPr>
        <p:spPr>
          <a:xfrm flipV="1">
            <a:off x="2350126" y="3637678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076D0950-8519-7144-A454-390E8A39D12A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2859184" y="3175711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Isosceles Triangle 38">
            <a:extLst>
              <a:ext uri="{FF2B5EF4-FFF2-40B4-BE49-F238E27FC236}">
                <a16:creationId xmlns:a16="http://schemas.microsoft.com/office/drawing/2014/main" id="{49D68F36-9700-8F43-8B96-F22B8355EC63}"/>
              </a:ext>
            </a:extLst>
          </p:cNvPr>
          <p:cNvSpPr/>
          <p:nvPr/>
        </p:nvSpPr>
        <p:spPr>
          <a:xfrm rot="5400000">
            <a:off x="3391738" y="3844844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39">
            <a:extLst>
              <a:ext uri="{FF2B5EF4-FFF2-40B4-BE49-F238E27FC236}">
                <a16:creationId xmlns:a16="http://schemas.microsoft.com/office/drawing/2014/main" id="{80AD0EA0-049D-7347-9080-77178ED6DE51}"/>
              </a:ext>
            </a:extLst>
          </p:cNvPr>
          <p:cNvSpPr/>
          <p:nvPr/>
        </p:nvSpPr>
        <p:spPr>
          <a:xfrm rot="5400000">
            <a:off x="4030752" y="383959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246">
            <a:extLst>
              <a:ext uri="{FF2B5EF4-FFF2-40B4-BE49-F238E27FC236}">
                <a16:creationId xmlns:a16="http://schemas.microsoft.com/office/drawing/2014/main" id="{AAE22CAE-8B4D-7448-AE4E-825AE8345DA7}"/>
              </a:ext>
            </a:extLst>
          </p:cNvPr>
          <p:cNvCxnSpPr>
            <a:cxnSpLocks/>
            <a:stCxn id="71" idx="0"/>
          </p:cNvCxnSpPr>
          <p:nvPr/>
        </p:nvCxnSpPr>
        <p:spPr>
          <a:xfrm rot="16200000" flipH="1">
            <a:off x="3190494" y="2844400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9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Cre</a:t>
            </a:r>
            <a:r>
              <a:rPr lang="en-US" dirty="0"/>
              <a:t>-ON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97E6003-26FD-8348-8568-612D95E081EE}"/>
              </a:ext>
            </a:extLst>
          </p:cNvPr>
          <p:cNvGrpSpPr/>
          <p:nvPr/>
        </p:nvGrpSpPr>
        <p:grpSpPr>
          <a:xfrm>
            <a:off x="6491428" y="3787396"/>
            <a:ext cx="484281" cy="172854"/>
            <a:chOff x="5293558" y="3697843"/>
            <a:chExt cx="660058" cy="235594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29DD0D8-EAD2-AC4A-90DC-2410363A32FB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A82A73-C418-F545-B097-A2357EB1D827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B8AD72E-2D07-C147-806D-3D02DD75505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F3EEA0-E238-9445-B2AA-3CB05BF3820A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60DF97-CD24-A64D-B85E-3D2F2A16DAA7}"/>
              </a:ext>
            </a:extLst>
          </p:cNvPr>
          <p:cNvCxnSpPr>
            <a:cxnSpLocks/>
          </p:cNvCxnSpPr>
          <p:nvPr/>
        </p:nvCxnSpPr>
        <p:spPr>
          <a:xfrm flipV="1">
            <a:off x="503921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47E158-4DCE-4645-A6A7-E9F1AAE9526F}"/>
              </a:ext>
            </a:extLst>
          </p:cNvPr>
          <p:cNvGrpSpPr/>
          <p:nvPr/>
        </p:nvGrpSpPr>
        <p:grpSpPr>
          <a:xfrm>
            <a:off x="7726868" y="3788118"/>
            <a:ext cx="484281" cy="172854"/>
            <a:chOff x="5293558" y="3697843"/>
            <a:chExt cx="660058" cy="235594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263A005-83B8-1742-99BD-516F037B54EC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5C8732-DC8D-4545-AC2F-4A78BB98779C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E741361-DF93-DA42-A8F4-ACB4CB19AAEA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C582268-0D3B-CD41-9A5E-D2BA27EF0B05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6DFED9-2732-AB4A-942B-1EE1E764718F}"/>
              </a:ext>
            </a:extLst>
          </p:cNvPr>
          <p:cNvCxnSpPr>
            <a:cxnSpLocks/>
          </p:cNvCxnSpPr>
          <p:nvPr/>
        </p:nvCxnSpPr>
        <p:spPr>
          <a:xfrm>
            <a:off x="838200" y="3942963"/>
            <a:ext cx="76957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FE34F719-6658-A648-B88F-A986B23015D9}"/>
              </a:ext>
            </a:extLst>
          </p:cNvPr>
          <p:cNvCxnSpPr>
            <a:cxnSpLocks/>
          </p:cNvCxnSpPr>
          <p:nvPr/>
        </p:nvCxnSpPr>
        <p:spPr>
          <a:xfrm flipV="1">
            <a:off x="5859395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B169ED8-6EBB-9944-9DEC-B1781E857103}"/>
              </a:ext>
            </a:extLst>
          </p:cNvPr>
          <p:cNvSpPr txBox="1"/>
          <p:nvPr/>
        </p:nvSpPr>
        <p:spPr>
          <a:xfrm>
            <a:off x="6283943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A3DD5D0-8ADB-454A-BD38-54CAA6734E33}"/>
              </a:ext>
            </a:extLst>
          </p:cNvPr>
          <p:cNvSpPr/>
          <p:nvPr/>
        </p:nvSpPr>
        <p:spPr>
          <a:xfrm>
            <a:off x="469255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7A63511-B1CB-9540-9C5B-81F2E465124F}"/>
              </a:ext>
            </a:extLst>
          </p:cNvPr>
          <p:cNvSpPr/>
          <p:nvPr/>
        </p:nvSpPr>
        <p:spPr>
          <a:xfrm>
            <a:off x="473273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F553746-E8B1-7045-A055-154C656F98F6}"/>
              </a:ext>
            </a:extLst>
          </p:cNvPr>
          <p:cNvCxnSpPr>
            <a:cxnSpLocks/>
          </p:cNvCxnSpPr>
          <p:nvPr/>
        </p:nvCxnSpPr>
        <p:spPr>
          <a:xfrm flipV="1">
            <a:off x="2109995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44C46FB-6C1D-0A47-8196-E0B4E313F3C4}"/>
              </a:ext>
            </a:extLst>
          </p:cNvPr>
          <p:cNvCxnSpPr/>
          <p:nvPr/>
        </p:nvCxnSpPr>
        <p:spPr>
          <a:xfrm flipV="1">
            <a:off x="7190134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9C44FD5D-8CBF-D749-917E-95BCF6829567}"/>
              </a:ext>
            </a:extLst>
          </p:cNvPr>
          <p:cNvSpPr/>
          <p:nvPr/>
        </p:nvSpPr>
        <p:spPr>
          <a:xfrm>
            <a:off x="8237843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1A30E9-BD04-0648-83D7-46DF87A0EF49}"/>
              </a:ext>
            </a:extLst>
          </p:cNvPr>
          <p:cNvCxnSpPr/>
          <p:nvPr/>
        </p:nvCxnSpPr>
        <p:spPr>
          <a:xfrm flipV="1">
            <a:off x="7976138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EC9128D-82F4-4243-82E5-22C3270701D7}"/>
              </a:ext>
            </a:extLst>
          </p:cNvPr>
          <p:cNvSpPr txBox="1"/>
          <p:nvPr/>
        </p:nvSpPr>
        <p:spPr>
          <a:xfrm>
            <a:off x="7467905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206053ED-A967-494A-8EAD-FCD9A52FB7A7}"/>
              </a:ext>
            </a:extLst>
          </p:cNvPr>
          <p:cNvCxnSpPr>
            <a:cxnSpLocks/>
            <a:stCxn id="110" idx="0"/>
            <a:endCxn id="106" idx="2"/>
          </p:cNvCxnSpPr>
          <p:nvPr/>
        </p:nvCxnSpPr>
        <p:spPr>
          <a:xfrm rot="5400000" flipH="1" flipV="1">
            <a:off x="4286862" y="-488232"/>
            <a:ext cx="886289" cy="6432271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A68588-0F1D-8B42-99E0-39209056A7C7}"/>
              </a:ext>
            </a:extLst>
          </p:cNvPr>
          <p:cNvCxnSpPr>
            <a:cxnSpLocks/>
            <a:stCxn id="104" idx="4"/>
            <a:endCxn id="106" idx="4"/>
          </p:cNvCxnSpPr>
          <p:nvPr/>
        </p:nvCxnSpPr>
        <p:spPr>
          <a:xfrm flipV="1">
            <a:off x="7985532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EE292D0-C950-7D44-B505-9DAA9955F8AC}"/>
              </a:ext>
            </a:extLst>
          </p:cNvPr>
          <p:cNvCxnSpPr>
            <a:cxnSpLocks/>
          </p:cNvCxnSpPr>
          <p:nvPr/>
        </p:nvCxnSpPr>
        <p:spPr>
          <a:xfrm flipV="1">
            <a:off x="8001976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Elbow Connector 32">
            <a:extLst>
              <a:ext uri="{FF2B5EF4-FFF2-40B4-BE49-F238E27FC236}">
                <a16:creationId xmlns:a16="http://schemas.microsoft.com/office/drawing/2014/main" id="{10FDEA6B-CBB3-EB4F-A8E5-29250129DCB9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1513870" y="2581976"/>
            <a:ext cx="5190616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4E9136-4F0D-4E4B-B708-BD3EADDDA8C1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365ECB-902A-C545-B86E-ACE792FB1C93}"/>
              </a:ext>
            </a:extLst>
          </p:cNvPr>
          <p:cNvCxnSpPr>
            <a:cxnSpLocks/>
          </p:cNvCxnSpPr>
          <p:nvPr/>
        </p:nvCxnSpPr>
        <p:spPr>
          <a:xfrm flipH="1">
            <a:off x="7109298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0697856-9074-1840-A820-DF66DC616E63}"/>
              </a:ext>
            </a:extLst>
          </p:cNvPr>
          <p:cNvCxnSpPr>
            <a:cxnSpLocks/>
          </p:cNvCxnSpPr>
          <p:nvPr/>
        </p:nvCxnSpPr>
        <p:spPr>
          <a:xfrm flipH="1">
            <a:off x="842730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Freeform 103">
            <a:extLst>
              <a:ext uri="{FF2B5EF4-FFF2-40B4-BE49-F238E27FC236}">
                <a16:creationId xmlns:a16="http://schemas.microsoft.com/office/drawing/2014/main" id="{5D72875A-D78F-814B-8770-EE704C5CB286}"/>
              </a:ext>
            </a:extLst>
          </p:cNvPr>
          <p:cNvSpPr/>
          <p:nvPr/>
        </p:nvSpPr>
        <p:spPr>
          <a:xfrm>
            <a:off x="7698437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2D5BEB1E-6024-CC4D-9139-30AE25F20527}"/>
              </a:ext>
            </a:extLst>
          </p:cNvPr>
          <p:cNvSpPr/>
          <p:nvPr/>
        </p:nvSpPr>
        <p:spPr>
          <a:xfrm>
            <a:off x="8391508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EA2178-D41F-B34A-BB8C-7FBFBD9DA946}"/>
              </a:ext>
            </a:extLst>
          </p:cNvPr>
          <p:cNvSpPr>
            <a:spLocks noChangeAspect="1"/>
          </p:cNvSpPr>
          <p:nvPr/>
        </p:nvSpPr>
        <p:spPr>
          <a:xfrm>
            <a:off x="7946142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E91FD4-F383-3F42-8550-AAF2DF7C49B4}"/>
              </a:ext>
            </a:extLst>
          </p:cNvPr>
          <p:cNvCxnSpPr>
            <a:cxnSpLocks/>
          </p:cNvCxnSpPr>
          <p:nvPr/>
        </p:nvCxnSpPr>
        <p:spPr>
          <a:xfrm flipH="1">
            <a:off x="2025593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BAED90-EED7-8A4C-A2EC-CAF3168BE11B}"/>
              </a:ext>
            </a:extLst>
          </p:cNvPr>
          <p:cNvCxnSpPr>
            <a:cxnSpLocks/>
          </p:cNvCxnSpPr>
          <p:nvPr/>
        </p:nvCxnSpPr>
        <p:spPr>
          <a:xfrm flipV="1">
            <a:off x="151387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Pentagon 108">
            <a:extLst>
              <a:ext uri="{FF2B5EF4-FFF2-40B4-BE49-F238E27FC236}">
                <a16:creationId xmlns:a16="http://schemas.microsoft.com/office/drawing/2014/main" id="{4C32602A-35A1-B640-B397-B31B5F0FF0C2}"/>
              </a:ext>
            </a:extLst>
          </p:cNvPr>
          <p:cNvSpPr/>
          <p:nvPr/>
        </p:nvSpPr>
        <p:spPr>
          <a:xfrm>
            <a:off x="116721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3AF41F2-B75B-E547-9C89-502B197C432D}"/>
              </a:ext>
            </a:extLst>
          </p:cNvPr>
          <p:cNvSpPr/>
          <p:nvPr/>
        </p:nvSpPr>
        <p:spPr>
          <a:xfrm>
            <a:off x="120738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F4A365A-721E-554F-AB2D-35C89ED47A2C}"/>
              </a:ext>
            </a:extLst>
          </p:cNvPr>
          <p:cNvCxnSpPr>
            <a:cxnSpLocks/>
          </p:cNvCxnSpPr>
          <p:nvPr/>
        </p:nvCxnSpPr>
        <p:spPr>
          <a:xfrm flipV="1">
            <a:off x="100662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246">
            <a:extLst>
              <a:ext uri="{FF2B5EF4-FFF2-40B4-BE49-F238E27FC236}">
                <a16:creationId xmlns:a16="http://schemas.microsoft.com/office/drawing/2014/main" id="{335E6F8E-A2D0-334C-943E-88AC7C15A377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H="1">
            <a:off x="5041025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67A8C7A-3DD0-D74A-A091-02C478C10F6F}"/>
              </a:ext>
            </a:extLst>
          </p:cNvPr>
          <p:cNvCxnSpPr>
            <a:cxnSpLocks/>
          </p:cNvCxnSpPr>
          <p:nvPr/>
        </p:nvCxnSpPr>
        <p:spPr>
          <a:xfrm>
            <a:off x="1006623" y="4389955"/>
            <a:ext cx="777887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AFED21-2C81-5941-8BC7-70EDC09FE92D}"/>
              </a:ext>
            </a:extLst>
          </p:cNvPr>
          <p:cNvCxnSpPr>
            <a:cxnSpLocks/>
          </p:cNvCxnSpPr>
          <p:nvPr/>
        </p:nvCxnSpPr>
        <p:spPr>
          <a:xfrm flipH="1">
            <a:off x="1006623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Isosceles Triangle 38">
            <a:extLst>
              <a:ext uri="{FF2B5EF4-FFF2-40B4-BE49-F238E27FC236}">
                <a16:creationId xmlns:a16="http://schemas.microsoft.com/office/drawing/2014/main" id="{CFC7F15F-D822-A94B-85D6-0F2469D6A4B0}"/>
              </a:ext>
            </a:extLst>
          </p:cNvPr>
          <p:cNvSpPr/>
          <p:nvPr/>
        </p:nvSpPr>
        <p:spPr>
          <a:xfrm rot="5400000">
            <a:off x="557357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39">
            <a:extLst>
              <a:ext uri="{FF2B5EF4-FFF2-40B4-BE49-F238E27FC236}">
                <a16:creationId xmlns:a16="http://schemas.microsoft.com/office/drawing/2014/main" id="{3DD0B472-0311-E34C-ACA9-9E0A7747676C}"/>
              </a:ext>
            </a:extLst>
          </p:cNvPr>
          <p:cNvSpPr/>
          <p:nvPr/>
        </p:nvSpPr>
        <p:spPr>
          <a:xfrm rot="5400000">
            <a:off x="6212593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ABD7E2-FEB3-7C44-8FFB-6179288C69EB}"/>
              </a:ext>
            </a:extLst>
          </p:cNvPr>
          <p:cNvCxnSpPr/>
          <p:nvPr/>
        </p:nvCxnSpPr>
        <p:spPr>
          <a:xfrm flipV="1">
            <a:off x="6742376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479353E-0834-004D-AB01-BE44DE132800}"/>
              </a:ext>
            </a:extLst>
          </p:cNvPr>
          <p:cNvCxnSpPr>
            <a:cxnSpLocks/>
            <a:stCxn id="121" idx="4"/>
            <a:endCxn id="124" idx="4"/>
          </p:cNvCxnSpPr>
          <p:nvPr/>
        </p:nvCxnSpPr>
        <p:spPr>
          <a:xfrm flipH="1" flipV="1">
            <a:off x="6750206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AEC6811-E499-A942-8E11-621F5C4CC093}"/>
              </a:ext>
            </a:extLst>
          </p:cNvPr>
          <p:cNvCxnSpPr/>
          <p:nvPr/>
        </p:nvCxnSpPr>
        <p:spPr>
          <a:xfrm>
            <a:off x="6754175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8FC512-4188-0B49-AB24-4E7794AFFFDA}"/>
              </a:ext>
            </a:extLst>
          </p:cNvPr>
          <p:cNvCxnSpPr/>
          <p:nvPr/>
        </p:nvCxnSpPr>
        <p:spPr>
          <a:xfrm>
            <a:off x="7714891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Freeform 120">
            <a:extLst>
              <a:ext uri="{FF2B5EF4-FFF2-40B4-BE49-F238E27FC236}">
                <a16:creationId xmlns:a16="http://schemas.microsoft.com/office/drawing/2014/main" id="{3164DC7E-C8FA-C34B-B54D-7F3F564F0920}"/>
              </a:ext>
            </a:extLst>
          </p:cNvPr>
          <p:cNvSpPr/>
          <p:nvPr/>
        </p:nvSpPr>
        <p:spPr>
          <a:xfrm>
            <a:off x="6468501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932EB550-7BBF-4744-A48A-BD794E5AC097}"/>
              </a:ext>
            </a:extLst>
          </p:cNvPr>
          <p:cNvSpPr/>
          <p:nvPr/>
        </p:nvSpPr>
        <p:spPr>
          <a:xfrm>
            <a:off x="6980030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50BA3C70-80BC-604A-9B5B-EB4A60B0D4D6}"/>
              </a:ext>
            </a:extLst>
          </p:cNvPr>
          <p:cNvSpPr/>
          <p:nvPr/>
        </p:nvSpPr>
        <p:spPr>
          <a:xfrm>
            <a:off x="7133695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37D3666-9607-4444-ADC4-20AB49F8C66B}"/>
              </a:ext>
            </a:extLst>
          </p:cNvPr>
          <p:cNvSpPr>
            <a:spLocks noChangeAspect="1"/>
          </p:cNvSpPr>
          <p:nvPr/>
        </p:nvSpPr>
        <p:spPr>
          <a:xfrm>
            <a:off x="6704486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246">
            <a:extLst>
              <a:ext uri="{FF2B5EF4-FFF2-40B4-BE49-F238E27FC236}">
                <a16:creationId xmlns:a16="http://schemas.microsoft.com/office/drawing/2014/main" id="{2700E149-EEAF-8148-B485-EA05D1072072}"/>
              </a:ext>
            </a:extLst>
          </p:cNvPr>
          <p:cNvCxnSpPr>
            <a:cxnSpLocks/>
            <a:stCxn id="91" idx="0"/>
          </p:cNvCxnSpPr>
          <p:nvPr/>
        </p:nvCxnSpPr>
        <p:spPr>
          <a:xfrm rot="16200000" flipH="1">
            <a:off x="5372335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1A1CE600-58C2-FB46-8F74-B638FCF15B7F}"/>
              </a:ext>
            </a:extLst>
          </p:cNvPr>
          <p:cNvCxnSpPr>
            <a:cxnSpLocks/>
          </p:cNvCxnSpPr>
          <p:nvPr/>
        </p:nvCxnSpPr>
        <p:spPr>
          <a:xfrm>
            <a:off x="8962855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8B1F473-3391-5641-B987-C11CCFCD7469}"/>
              </a:ext>
            </a:extLst>
          </p:cNvPr>
          <p:cNvCxnSpPr/>
          <p:nvPr/>
        </p:nvCxnSpPr>
        <p:spPr>
          <a:xfrm>
            <a:off x="8785500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7D50EE9E-DE9A-EE4D-9F8E-F30C1932278B}"/>
              </a:ext>
            </a:extLst>
          </p:cNvPr>
          <p:cNvSpPr/>
          <p:nvPr/>
        </p:nvSpPr>
        <p:spPr>
          <a:xfrm>
            <a:off x="8939166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8F2E7D-4AB4-564F-8E80-17B70D1D1221}"/>
              </a:ext>
            </a:extLst>
          </p:cNvPr>
          <p:cNvSpPr txBox="1"/>
          <p:nvPr/>
        </p:nvSpPr>
        <p:spPr>
          <a:xfrm>
            <a:off x="8892125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271435-CF96-134F-A7F3-50DE45A4E55A}"/>
              </a:ext>
            </a:extLst>
          </p:cNvPr>
          <p:cNvCxnSpPr>
            <a:cxnSpLocks/>
          </p:cNvCxnSpPr>
          <p:nvPr/>
        </p:nvCxnSpPr>
        <p:spPr>
          <a:xfrm flipV="1">
            <a:off x="284038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901A3A2A-C606-554C-8E47-FBBCDB33C24B}"/>
              </a:ext>
            </a:extLst>
          </p:cNvPr>
          <p:cNvCxnSpPr>
            <a:cxnSpLocks/>
          </p:cNvCxnSpPr>
          <p:nvPr/>
        </p:nvCxnSpPr>
        <p:spPr>
          <a:xfrm flipV="1">
            <a:off x="3392337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Pentagon 131">
            <a:extLst>
              <a:ext uri="{FF2B5EF4-FFF2-40B4-BE49-F238E27FC236}">
                <a16:creationId xmlns:a16="http://schemas.microsoft.com/office/drawing/2014/main" id="{537AE083-DA4B-DA49-A45B-A49896AAB577}"/>
              </a:ext>
            </a:extLst>
          </p:cNvPr>
          <p:cNvSpPr/>
          <p:nvPr/>
        </p:nvSpPr>
        <p:spPr>
          <a:xfrm>
            <a:off x="2493723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CED0CAE3-5E78-4D42-B655-8D432EA8AA4E}"/>
              </a:ext>
            </a:extLst>
          </p:cNvPr>
          <p:cNvSpPr/>
          <p:nvPr/>
        </p:nvSpPr>
        <p:spPr>
          <a:xfrm>
            <a:off x="2533897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Isosceles Triangle 38">
            <a:extLst>
              <a:ext uri="{FF2B5EF4-FFF2-40B4-BE49-F238E27FC236}">
                <a16:creationId xmlns:a16="http://schemas.microsoft.com/office/drawing/2014/main" id="{B10EC827-BB2B-4B40-8EED-E9589993534A}"/>
              </a:ext>
            </a:extLst>
          </p:cNvPr>
          <p:cNvSpPr/>
          <p:nvPr/>
        </p:nvSpPr>
        <p:spPr>
          <a:xfrm rot="5400000">
            <a:off x="3764889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39">
            <a:extLst>
              <a:ext uri="{FF2B5EF4-FFF2-40B4-BE49-F238E27FC236}">
                <a16:creationId xmlns:a16="http://schemas.microsoft.com/office/drawing/2014/main" id="{BB263C87-352A-6F4F-9A4C-A779CC94EC99}"/>
              </a:ext>
            </a:extLst>
          </p:cNvPr>
          <p:cNvSpPr/>
          <p:nvPr/>
        </p:nvSpPr>
        <p:spPr>
          <a:xfrm rot="5400000">
            <a:off x="4403903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246">
            <a:extLst>
              <a:ext uri="{FF2B5EF4-FFF2-40B4-BE49-F238E27FC236}">
                <a16:creationId xmlns:a16="http://schemas.microsoft.com/office/drawing/2014/main" id="{24F96BB4-068E-9749-BD5C-E531A0D4156C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039390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E81F537-1A69-E64B-A984-DF950EE03CA7}"/>
              </a:ext>
            </a:extLst>
          </p:cNvPr>
          <p:cNvSpPr txBox="1"/>
          <p:nvPr/>
        </p:nvSpPr>
        <p:spPr>
          <a:xfrm>
            <a:off x="3859537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8" name="Straight Arrow Connector 246">
            <a:extLst>
              <a:ext uri="{FF2B5EF4-FFF2-40B4-BE49-F238E27FC236}">
                <a16:creationId xmlns:a16="http://schemas.microsoft.com/office/drawing/2014/main" id="{49B3DF70-75EF-514D-867D-E2B2FB22832D}"/>
              </a:ext>
            </a:extLst>
          </p:cNvPr>
          <p:cNvCxnSpPr>
            <a:cxnSpLocks/>
            <a:stCxn id="133" idx="0"/>
          </p:cNvCxnSpPr>
          <p:nvPr/>
        </p:nvCxnSpPr>
        <p:spPr>
          <a:xfrm rot="16200000" flipH="1">
            <a:off x="3364256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8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Activator/</a:t>
            </a:r>
            <a:r>
              <a:rPr lang="en-US" dirty="0" err="1"/>
              <a:t>Cre</a:t>
            </a:r>
            <a:r>
              <a:rPr lang="en-US" dirty="0"/>
              <a:t>-OFF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921383" y="2581976"/>
            <a:ext cx="3810337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06266A-E46E-0843-942E-AD9BF5BCEA4A}"/>
              </a:ext>
            </a:extLst>
          </p:cNvPr>
          <p:cNvCxnSpPr>
            <a:cxnSpLocks/>
          </p:cNvCxnSpPr>
          <p:nvPr/>
        </p:nvCxnSpPr>
        <p:spPr>
          <a:xfrm flipV="1">
            <a:off x="300333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A245B773-DCE8-DD47-8938-4B9011E7224B}"/>
              </a:ext>
            </a:extLst>
          </p:cNvPr>
          <p:cNvSpPr/>
          <p:nvPr/>
        </p:nvSpPr>
        <p:spPr>
          <a:xfrm>
            <a:off x="2656676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9C1FECA-EA09-B84E-9459-DADDD6FD229C}"/>
              </a:ext>
            </a:extLst>
          </p:cNvPr>
          <p:cNvSpPr/>
          <p:nvPr/>
        </p:nvSpPr>
        <p:spPr>
          <a:xfrm>
            <a:off x="269685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46">
            <a:extLst>
              <a:ext uri="{FF2B5EF4-FFF2-40B4-BE49-F238E27FC236}">
                <a16:creationId xmlns:a16="http://schemas.microsoft.com/office/drawing/2014/main" id="{42B6191C-C8DB-B24F-B825-0BE4F32F58C0}"/>
              </a:ext>
            </a:extLst>
          </p:cNvPr>
          <p:cNvCxnSpPr>
            <a:cxnSpLocks/>
            <a:stCxn id="75" idx="0"/>
          </p:cNvCxnSpPr>
          <p:nvPr/>
        </p:nvCxnSpPr>
        <p:spPr>
          <a:xfrm rot="16200000" flipH="1">
            <a:off x="3812543" y="2361838"/>
            <a:ext cx="378044" cy="1996462"/>
          </a:xfrm>
          <a:prstGeom prst="bentConnector4">
            <a:avLst>
              <a:gd name="adj1" fmla="val -108501"/>
              <a:gd name="adj2" fmla="val 100066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60775C-A3F0-CE45-9641-BC4A530F026D}"/>
              </a:ext>
            </a:extLst>
          </p:cNvPr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76818EB-EFA9-9744-BD64-C14E92F799F3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B4609AF-3F33-0542-A92B-32C4B254E321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5BCB44-573C-B14A-B60B-A9C0E70E84F5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04B03D-1000-4745-B9D1-998170C2DCC8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Cre</a:t>
            </a:r>
            <a:r>
              <a:rPr lang="en-US" dirty="0"/>
              <a:t>-OFF/Repressor Kill Switch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4644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62B4D5-7E4A-6A4F-AF3E-0220084DCE2D}"/>
              </a:ext>
            </a:extLst>
          </p:cNvPr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812C8220-2CA3-3345-9617-16C5D248DC91}"/>
                </a:ext>
              </a:extLst>
            </p:cNvPr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BB65A-1DB2-EC4A-A8A1-B193CC3B4CAD}"/>
                </a:ext>
              </a:extLst>
            </p:cNvPr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033A1B-65FD-BA44-AC8D-CE7BD0CE4B86}"/>
                </a:ext>
              </a:extLst>
            </p:cNvPr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4B8D11-081A-3342-8D2E-926503E22801}"/>
                </a:ext>
              </a:extLst>
            </p:cNvPr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5312BD-88E8-4444-818A-29556D341BD7}"/>
              </a:ext>
            </a:extLst>
          </p:cNvPr>
          <p:cNvCxnSpPr>
            <a:cxnSpLocks/>
          </p:cNvCxnSpPr>
          <p:nvPr/>
        </p:nvCxnSpPr>
        <p:spPr>
          <a:xfrm>
            <a:off x="1303506" y="3942963"/>
            <a:ext cx="62577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96A1664-7C64-524B-B6FC-D5A902637082}"/>
              </a:ext>
            </a:extLst>
          </p:cNvPr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DE571E0-7F6D-C14D-874C-A76FF55600BA}"/>
              </a:ext>
            </a:extLst>
          </p:cNvPr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B341D10-9B1C-6344-8155-00FC77D29953}"/>
              </a:ext>
            </a:extLst>
          </p:cNvPr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93E905-78A9-9240-BC4C-65749C1115B5}"/>
              </a:ext>
            </a:extLst>
          </p:cNvPr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B7DF79-FE18-EB4C-83BC-5E6886DF7481}"/>
              </a:ext>
            </a:extLst>
          </p:cNvPr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54F2380-73AE-804B-A3A2-2A092AEAC3FF}"/>
              </a:ext>
            </a:extLst>
          </p:cNvPr>
          <p:cNvCxnSpPr>
            <a:cxnSpLocks/>
            <a:stCxn id="98" idx="0"/>
            <a:endCxn id="94" idx="2"/>
          </p:cNvCxnSpPr>
          <p:nvPr/>
        </p:nvCxnSpPr>
        <p:spPr>
          <a:xfrm rot="5400000" flipH="1" flipV="1">
            <a:off x="4004236" y="201907"/>
            <a:ext cx="886289" cy="5051992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89CB99-B691-B74B-B43D-AC934B33C139}"/>
              </a:ext>
            </a:extLst>
          </p:cNvPr>
          <p:cNvCxnSpPr>
            <a:cxnSpLocks/>
            <a:stCxn id="88" idx="4"/>
            <a:endCxn id="94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652A9F-C4D7-4945-A43E-FE9E9DB3599E}"/>
              </a:ext>
            </a:extLst>
          </p:cNvPr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Elbow Connector 32">
            <a:extLst>
              <a:ext uri="{FF2B5EF4-FFF2-40B4-BE49-F238E27FC236}">
                <a16:creationId xmlns:a16="http://schemas.microsoft.com/office/drawing/2014/main" id="{1DE9BBB4-F8A4-0540-8BAA-EC547AC83CBF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921383" y="2581976"/>
            <a:ext cx="3810337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DD75E-430E-764B-BED5-F98723EAF85E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81CA97-2BE5-CE44-935F-244C97FF8DDF}"/>
              </a:ext>
            </a:extLst>
          </p:cNvPr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FACA41-FCDD-2B40-B8B4-EF493D6403B4}"/>
              </a:ext>
            </a:extLst>
          </p:cNvPr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0FE8F6EB-8694-4F4B-A8B7-854CD2F7AC75}"/>
              </a:ext>
            </a:extLst>
          </p:cNvPr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68821EF5-AF21-6C4B-8058-665BF4487AF6}"/>
              </a:ext>
            </a:extLst>
          </p:cNvPr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976502-F943-FB4F-90A1-DF18802190C4}"/>
              </a:ext>
            </a:extLst>
          </p:cNvPr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AE69D80-A7DE-8A4A-974C-9B3D7FB6DC38}"/>
              </a:ext>
            </a:extLst>
          </p:cNvPr>
          <p:cNvCxnSpPr>
            <a:cxnSpLocks/>
          </p:cNvCxnSpPr>
          <p:nvPr/>
        </p:nvCxnSpPr>
        <p:spPr>
          <a:xfrm flipH="1">
            <a:off x="2433106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685F53-12BB-684C-AED0-B2122AA61BB0}"/>
              </a:ext>
            </a:extLst>
          </p:cNvPr>
          <p:cNvCxnSpPr>
            <a:cxnSpLocks/>
          </p:cNvCxnSpPr>
          <p:nvPr/>
        </p:nvCxnSpPr>
        <p:spPr>
          <a:xfrm flipV="1">
            <a:off x="1921383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Pentagon 96">
            <a:extLst>
              <a:ext uri="{FF2B5EF4-FFF2-40B4-BE49-F238E27FC236}">
                <a16:creationId xmlns:a16="http://schemas.microsoft.com/office/drawing/2014/main" id="{B209848D-A5FD-CC4E-BD73-A8C951BE1D62}"/>
              </a:ext>
            </a:extLst>
          </p:cNvPr>
          <p:cNvSpPr/>
          <p:nvPr/>
        </p:nvSpPr>
        <p:spPr>
          <a:xfrm>
            <a:off x="1574726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A8FC45-56FD-1541-A657-ECB09ED3A54F}"/>
              </a:ext>
            </a:extLst>
          </p:cNvPr>
          <p:cNvSpPr/>
          <p:nvPr/>
        </p:nvSpPr>
        <p:spPr>
          <a:xfrm>
            <a:off x="1614900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B022E5D-769C-7D4A-9809-CEE60DF392FB}"/>
              </a:ext>
            </a:extLst>
          </p:cNvPr>
          <p:cNvCxnSpPr>
            <a:cxnSpLocks/>
          </p:cNvCxnSpPr>
          <p:nvPr/>
        </p:nvCxnSpPr>
        <p:spPr>
          <a:xfrm flipV="1">
            <a:off x="141413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EB73E2-5A66-8542-BF9A-C5DAC5D021CA}"/>
              </a:ext>
            </a:extLst>
          </p:cNvPr>
          <p:cNvCxnSpPr>
            <a:cxnSpLocks/>
          </p:cNvCxnSpPr>
          <p:nvPr/>
        </p:nvCxnSpPr>
        <p:spPr>
          <a:xfrm>
            <a:off x="1414136" y="4389955"/>
            <a:ext cx="6398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1B00330-5061-1146-8E37-0D573D31E23D}"/>
              </a:ext>
            </a:extLst>
          </p:cNvPr>
          <p:cNvCxnSpPr>
            <a:cxnSpLocks/>
          </p:cNvCxnSpPr>
          <p:nvPr/>
        </p:nvCxnSpPr>
        <p:spPr>
          <a:xfrm flipH="1">
            <a:off x="1414136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F4A523E-A459-734E-A77A-F612327A996B}"/>
              </a:ext>
            </a:extLst>
          </p:cNvPr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83D99-1437-5648-AA42-D5110DD29CD8}"/>
              </a:ext>
            </a:extLst>
          </p:cNvPr>
          <p:cNvCxnSpPr>
            <a:cxnSpLocks/>
            <a:stCxn id="114" idx="4"/>
            <a:endCxn id="117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5AF28BC-DA2B-0E4F-8BF3-432E6EA42594}"/>
              </a:ext>
            </a:extLst>
          </p:cNvPr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EF11674-4486-FC44-9321-21FDB4B68BA0}"/>
              </a:ext>
            </a:extLst>
          </p:cNvPr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8B9FD3C0-1D73-1F4B-9FCD-F6328E7D8436}"/>
              </a:ext>
            </a:extLst>
          </p:cNvPr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0AF28EB-5E45-F541-A4E6-0543A7A3A9D6}"/>
              </a:ext>
            </a:extLst>
          </p:cNvPr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4DD789F4-45CE-584C-9BBF-2D42EB278DEF}"/>
              </a:ext>
            </a:extLst>
          </p:cNvPr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450C66-1079-934B-8686-465C867DF212}"/>
              </a:ext>
            </a:extLst>
          </p:cNvPr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96D51C9-0519-F14D-96E6-194E057A3816}"/>
              </a:ext>
            </a:extLst>
          </p:cNvPr>
          <p:cNvCxnSpPr>
            <a:cxnSpLocks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4BD68E-C93B-8145-BC37-5D37BF0B65A4}"/>
              </a:ext>
            </a:extLst>
          </p:cNvPr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Freeform 128">
            <a:extLst>
              <a:ext uri="{FF2B5EF4-FFF2-40B4-BE49-F238E27FC236}">
                <a16:creationId xmlns:a16="http://schemas.microsoft.com/office/drawing/2014/main" id="{328BF9C3-64E7-304A-9C8B-18F6B8A84996}"/>
              </a:ext>
            </a:extLst>
          </p:cNvPr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D4AA3B-36B5-704A-8C57-C1EADAC06A2E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70AC65A-7170-6B4E-942E-6379B4EB9C9D}"/>
              </a:ext>
            </a:extLst>
          </p:cNvPr>
          <p:cNvCxnSpPr>
            <a:cxnSpLocks/>
          </p:cNvCxnSpPr>
          <p:nvPr/>
        </p:nvCxnSpPr>
        <p:spPr>
          <a:xfrm flipV="1">
            <a:off x="2496086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1044E5F-463C-6D4E-991A-43654B72AEA3}"/>
              </a:ext>
            </a:extLst>
          </p:cNvPr>
          <p:cNvCxnSpPr>
            <a:cxnSpLocks/>
          </p:cNvCxnSpPr>
          <p:nvPr/>
        </p:nvCxnSpPr>
        <p:spPr>
          <a:xfrm flipV="1">
            <a:off x="3090921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34E54533-2C75-744D-A587-FC7922474D51}"/>
              </a:ext>
            </a:extLst>
          </p:cNvPr>
          <p:cNvSpPr/>
          <p:nvPr/>
        </p:nvSpPr>
        <p:spPr>
          <a:xfrm>
            <a:off x="2744264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933A950-4DE8-5342-8DB0-755DED95DA5B}"/>
              </a:ext>
            </a:extLst>
          </p:cNvPr>
          <p:cNvSpPr/>
          <p:nvPr/>
        </p:nvSpPr>
        <p:spPr>
          <a:xfrm>
            <a:off x="2784438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246">
            <a:extLst>
              <a:ext uri="{FF2B5EF4-FFF2-40B4-BE49-F238E27FC236}">
                <a16:creationId xmlns:a16="http://schemas.microsoft.com/office/drawing/2014/main" id="{30F1CEA8-C0F8-274A-B8B9-9D91A8F7A458}"/>
              </a:ext>
            </a:extLst>
          </p:cNvPr>
          <p:cNvCxnSpPr>
            <a:cxnSpLocks/>
            <a:stCxn id="87" idx="0"/>
          </p:cNvCxnSpPr>
          <p:nvPr/>
        </p:nvCxnSpPr>
        <p:spPr>
          <a:xfrm rot="16200000" flipH="1">
            <a:off x="3881212" y="2380757"/>
            <a:ext cx="339410" cy="1919990"/>
          </a:xfrm>
          <a:prstGeom prst="bentConnector4">
            <a:avLst>
              <a:gd name="adj1" fmla="val -118001"/>
              <a:gd name="adj2" fmla="val 99891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246">
            <a:extLst>
              <a:ext uri="{FF2B5EF4-FFF2-40B4-BE49-F238E27FC236}">
                <a16:creationId xmlns:a16="http://schemas.microsoft.com/office/drawing/2014/main" id="{FB8A7E98-3E64-D345-B311-8033E2E0FCA5}"/>
              </a:ext>
            </a:extLst>
          </p:cNvPr>
          <p:cNvCxnSpPr>
            <a:cxnSpLocks/>
          </p:cNvCxnSpPr>
          <p:nvPr/>
        </p:nvCxnSpPr>
        <p:spPr>
          <a:xfrm>
            <a:off x="4917919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89420" y="2119216"/>
            <a:ext cx="7331149" cy="2452779"/>
            <a:chOff x="2189420" y="2119216"/>
            <a:chExt cx="7331149" cy="2452779"/>
          </a:xfrm>
        </p:grpSpPr>
        <p:sp>
          <p:nvSpPr>
            <p:cNvPr id="9" name="Freeform 8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9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69412" y="5099877"/>
            <a:ext cx="1018068" cy="340615"/>
            <a:chOff x="2189420" y="2119216"/>
            <a:chExt cx="7331149" cy="2452779"/>
          </a:xfrm>
        </p:grpSpPr>
        <p:sp>
          <p:nvSpPr>
            <p:cNvPr id="31" name="Freeform 30"/>
            <p:cNvSpPr/>
            <p:nvPr/>
          </p:nvSpPr>
          <p:spPr>
            <a:xfrm>
              <a:off x="2189420" y="2119216"/>
              <a:ext cx="7331149" cy="1206795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>
              <a:off x="2189420" y="3326011"/>
              <a:ext cx="0" cy="12459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6"/>
            </p:cNvCxnSpPr>
            <p:nvPr/>
          </p:nvCxnSpPr>
          <p:spPr>
            <a:xfrm flipH="1">
              <a:off x="9517990" y="3320695"/>
              <a:ext cx="2579" cy="1226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89420" y="4547141"/>
              <a:ext cx="7328570" cy="24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293558" y="3697843"/>
            <a:ext cx="660058" cy="237873"/>
            <a:chOff x="5293558" y="3697843"/>
            <a:chExt cx="660058" cy="237873"/>
          </a:xfrm>
        </p:grpSpPr>
        <p:sp>
          <p:nvSpPr>
            <p:cNvPr id="36" name="Freeform 35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293558" y="3798556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293558" y="3919617"/>
              <a:ext cx="659826" cy="22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63871" y="1569184"/>
            <a:ext cx="4416479" cy="2362055"/>
            <a:chOff x="5236404" y="2324559"/>
            <a:chExt cx="854855" cy="457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404" y="2324559"/>
              <a:ext cx="457200" cy="457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34059" y="2324559"/>
              <a:ext cx="457200" cy="457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80394" y="2324559"/>
              <a:ext cx="457200" cy="457200"/>
            </a:xfrm>
            <a:prstGeom prst="rect">
              <a:avLst/>
            </a:prstGeom>
          </p:spPr>
        </p:pic>
      </p:grpSp>
      <p:sp>
        <p:nvSpPr>
          <p:cNvPr id="7" name="Freeform 6"/>
          <p:cNvSpPr/>
          <p:nvPr/>
        </p:nvSpPr>
        <p:spPr>
          <a:xfrm>
            <a:off x="2727483" y="4531011"/>
            <a:ext cx="1429554" cy="297465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 Combinations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4177"/>
            <a:ext cx="102886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unregulated kill switch </a:t>
            </a:r>
            <a:endParaRPr lang="en-US" altLang="en-US" sz="2000" dirty="0"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single regulators kill switches (activator, repressor,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Cre_off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 combinations of 2 regulators, applied in 3 different ways: TF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TF -&gt; gRNA,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Cre|TF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gRNA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 these we expect half to be viable options, with the other half speeding instead of slowing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18662" y="3787396"/>
            <a:ext cx="484281" cy="172854"/>
            <a:chOff x="5293558" y="3697843"/>
            <a:chExt cx="660058" cy="235594"/>
          </a:xfrm>
        </p:grpSpPr>
        <p:sp>
          <p:nvSpPr>
            <p:cNvPr id="58" name="Freeform 5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754102" y="3788118"/>
            <a:ext cx="484281" cy="172854"/>
            <a:chOff x="5293558" y="3697843"/>
            <a:chExt cx="660058" cy="235594"/>
          </a:xfrm>
        </p:grpSpPr>
        <p:sp>
          <p:nvSpPr>
            <p:cNvPr id="68" name="Freeform 67"/>
            <p:cNvSpPr/>
            <p:nvPr/>
          </p:nvSpPr>
          <p:spPr>
            <a:xfrm>
              <a:off x="5293558" y="3697843"/>
              <a:ext cx="660058" cy="108654"/>
            </a:xfrm>
            <a:custGeom>
              <a:avLst/>
              <a:gdLst>
                <a:gd name="connsiteX0" fmla="*/ 0 w 7331149"/>
                <a:gd name="connsiteY0" fmla="*/ 1206795 h 1206795"/>
                <a:gd name="connsiteX1" fmla="*/ 1217428 w 7331149"/>
                <a:gd name="connsiteY1" fmla="*/ 0 h 1206795"/>
                <a:gd name="connsiteX2" fmla="*/ 2434856 w 7331149"/>
                <a:gd name="connsiteY2" fmla="*/ 1201479 h 1206795"/>
                <a:gd name="connsiteX3" fmla="*/ 3657600 w 7331149"/>
                <a:gd name="connsiteY3" fmla="*/ 0 h 1206795"/>
                <a:gd name="connsiteX4" fmla="*/ 4890977 w 7331149"/>
                <a:gd name="connsiteY4" fmla="*/ 1206795 h 1206795"/>
                <a:gd name="connsiteX5" fmla="*/ 6087140 w 7331149"/>
                <a:gd name="connsiteY5" fmla="*/ 0 h 1206795"/>
                <a:gd name="connsiteX6" fmla="*/ 7331149 w 7331149"/>
                <a:gd name="connsiteY6" fmla="*/ 1201479 h 120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149" h="1206795">
                  <a:moveTo>
                    <a:pt x="0" y="1206795"/>
                  </a:moveTo>
                  <a:cubicBezTo>
                    <a:pt x="405809" y="603840"/>
                    <a:pt x="811619" y="886"/>
                    <a:pt x="1217428" y="0"/>
                  </a:cubicBezTo>
                  <a:cubicBezTo>
                    <a:pt x="1623237" y="-886"/>
                    <a:pt x="2028161" y="1201479"/>
                    <a:pt x="2434856" y="1201479"/>
                  </a:cubicBezTo>
                  <a:cubicBezTo>
                    <a:pt x="2841551" y="1201479"/>
                    <a:pt x="3248247" y="-886"/>
                    <a:pt x="3657600" y="0"/>
                  </a:cubicBezTo>
                  <a:cubicBezTo>
                    <a:pt x="4066954" y="886"/>
                    <a:pt x="4486054" y="1206795"/>
                    <a:pt x="4890977" y="1206795"/>
                  </a:cubicBezTo>
                  <a:cubicBezTo>
                    <a:pt x="5295900" y="1206795"/>
                    <a:pt x="5680445" y="886"/>
                    <a:pt x="6087140" y="0"/>
                  </a:cubicBezTo>
                  <a:cubicBezTo>
                    <a:pt x="6493835" y="-886"/>
                    <a:pt x="6912492" y="600296"/>
                    <a:pt x="7331149" y="1201479"/>
                  </a:cubicBezTo>
                </a:path>
              </a:pathLst>
            </a:cu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293558" y="3796278"/>
              <a:ext cx="1588" cy="13715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293558" y="3912780"/>
              <a:ext cx="659826" cy="223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948620" y="3794477"/>
              <a:ext cx="1588" cy="1371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0B77D1-4C8D-0343-87DB-D1FAEF71ABBA}"/>
              </a:ext>
            </a:extLst>
          </p:cNvPr>
          <p:cNvCxnSpPr/>
          <p:nvPr/>
        </p:nvCxnSpPr>
        <p:spPr>
          <a:xfrm>
            <a:off x="3948732" y="3942963"/>
            <a:ext cx="36124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Switch</a:t>
            </a:r>
          </a:p>
        </p:txBody>
      </p: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11177" y="392025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sgRNA1</a:t>
            </a:r>
          </a:p>
        </p:txBody>
      </p:sp>
      <p:sp>
        <p:nvSpPr>
          <p:cNvPr id="7" name="Pentagon 6"/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6217368" y="3641805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65077" y="2154205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72" idx="8"/>
          </p:cNvCxnSpPr>
          <p:nvPr/>
        </p:nvCxnSpPr>
        <p:spPr>
          <a:xfrm>
            <a:off x="7990089" y="2282971"/>
            <a:ext cx="422391" cy="1274100"/>
          </a:xfrm>
          <a:prstGeom prst="bentConnector2">
            <a:avLst/>
          </a:prstGeom>
          <a:ln w="25400">
            <a:solidFill>
              <a:srgbClr val="7030A0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03372" y="3333732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69610" y="3341424"/>
            <a:ext cx="2637" cy="4397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95139" y="391560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sgRNA2</a:t>
            </a:r>
          </a:p>
        </p:txBody>
      </p:sp>
      <p:cxnSp>
        <p:nvCxnSpPr>
          <p:cNvPr id="28" name="Straight Connector 27"/>
          <p:cNvCxnSpPr>
            <a:cxnSpLocks/>
            <a:stCxn id="50" idx="4"/>
            <a:endCxn id="22" idx="4"/>
          </p:cNvCxnSpPr>
          <p:nvPr/>
        </p:nvCxnSpPr>
        <p:spPr>
          <a:xfrm flipH="1" flipV="1">
            <a:off x="5777440" y="2627696"/>
            <a:ext cx="0" cy="601311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1409" y="2581442"/>
            <a:ext cx="21776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stCxn id="8" idx="0"/>
            <a:endCxn id="23" idx="2"/>
          </p:cNvCxnSpPr>
          <p:nvPr/>
        </p:nvCxnSpPr>
        <p:spPr>
          <a:xfrm rot="5400000" flipH="1" flipV="1">
            <a:off x="5352664" y="1550336"/>
            <a:ext cx="886289" cy="2355135"/>
          </a:xfrm>
          <a:prstGeom prst="bentConnector2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51" idx="4"/>
            <a:endCxn id="23" idx="4"/>
          </p:cNvCxnSpPr>
          <p:nvPr/>
        </p:nvCxnSpPr>
        <p:spPr>
          <a:xfrm flipV="1">
            <a:off x="7012766" y="2330478"/>
            <a:ext cx="5169" cy="889602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7029210" y="2281891"/>
            <a:ext cx="2358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22" idx="2"/>
          </p:cNvCxnSpPr>
          <p:nvPr/>
        </p:nvCxnSpPr>
        <p:spPr>
          <a:xfrm>
            <a:off x="4618240" y="2581976"/>
            <a:ext cx="1113480" cy="0"/>
          </a:xfrm>
          <a:prstGeom prst="straightConnector1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42125" y="2573663"/>
            <a:ext cx="1060704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12734" y="2559053"/>
            <a:ext cx="0" cy="183794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026591" y="4389955"/>
            <a:ext cx="37861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099877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H="1">
            <a:off x="6136532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H="1">
            <a:off x="7454540" y="402507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495735" y="3228059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725671" y="3219132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418742" y="2240333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966400" y="3655788"/>
            <a:ext cx="868442" cy="180707"/>
          </a:xfrm>
          <a:custGeom>
            <a:avLst/>
            <a:gdLst>
              <a:gd name="connsiteX0" fmla="*/ 0 w 4142629"/>
              <a:gd name="connsiteY0" fmla="*/ 854057 h 862008"/>
              <a:gd name="connsiteX1" fmla="*/ 1470991 w 4142629"/>
              <a:gd name="connsiteY1" fmla="*/ 691055 h 862008"/>
              <a:gd name="connsiteX2" fmla="*/ 174928 w 4142629"/>
              <a:gd name="connsiteY2" fmla="*/ 301441 h 862008"/>
              <a:gd name="connsiteX3" fmla="*/ 1411356 w 4142629"/>
              <a:gd name="connsiteY3" fmla="*/ 35072 h 862008"/>
              <a:gd name="connsiteX4" fmla="*/ 2747175 w 4142629"/>
              <a:gd name="connsiteY4" fmla="*/ 31097 h 862008"/>
              <a:gd name="connsiteX5" fmla="*/ 3951798 w 4142629"/>
              <a:gd name="connsiteY5" fmla="*/ 293490 h 862008"/>
              <a:gd name="connsiteX6" fmla="*/ 2671638 w 4142629"/>
              <a:gd name="connsiteY6" fmla="*/ 675152 h 862008"/>
              <a:gd name="connsiteX7" fmla="*/ 4142629 w 4142629"/>
              <a:gd name="connsiteY7" fmla="*/ 862008 h 8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2629" h="862008">
                <a:moveTo>
                  <a:pt x="0" y="854057"/>
                </a:moveTo>
                <a:cubicBezTo>
                  <a:pt x="720918" y="818607"/>
                  <a:pt x="1441836" y="783158"/>
                  <a:pt x="1470991" y="691055"/>
                </a:cubicBezTo>
                <a:cubicBezTo>
                  <a:pt x="1500146" y="598952"/>
                  <a:pt x="184867" y="410771"/>
                  <a:pt x="174928" y="301441"/>
                </a:cubicBezTo>
                <a:cubicBezTo>
                  <a:pt x="164989" y="192111"/>
                  <a:pt x="982648" y="80129"/>
                  <a:pt x="1411356" y="35072"/>
                </a:cubicBezTo>
                <a:cubicBezTo>
                  <a:pt x="1840064" y="-9985"/>
                  <a:pt x="2323768" y="-11973"/>
                  <a:pt x="2747175" y="31097"/>
                </a:cubicBezTo>
                <a:cubicBezTo>
                  <a:pt x="3170582" y="74167"/>
                  <a:pt x="3964387" y="186148"/>
                  <a:pt x="3951798" y="293490"/>
                </a:cubicBezTo>
                <a:cubicBezTo>
                  <a:pt x="3939209" y="400832"/>
                  <a:pt x="2639833" y="580399"/>
                  <a:pt x="2671638" y="675152"/>
                </a:cubicBezTo>
                <a:cubicBezTo>
                  <a:pt x="2703443" y="769905"/>
                  <a:pt x="3423036" y="815956"/>
                  <a:pt x="4142629" y="862008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007264" y="2461828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160929" y="2547956"/>
            <a:ext cx="571347" cy="83114"/>
          </a:xfrm>
          <a:custGeom>
            <a:avLst/>
            <a:gdLst>
              <a:gd name="connsiteX0" fmla="*/ 0 w 8548577"/>
              <a:gd name="connsiteY0" fmla="*/ 616688 h 1243561"/>
              <a:gd name="connsiteX1" fmla="*/ 623777 w 8548577"/>
              <a:gd name="connsiteY1" fmla="*/ 1226288 h 1243561"/>
              <a:gd name="connsiteX2" fmla="*/ 1850065 w 8548577"/>
              <a:gd name="connsiteY2" fmla="*/ 14177 h 1243561"/>
              <a:gd name="connsiteX3" fmla="*/ 3069265 w 8548577"/>
              <a:gd name="connsiteY3" fmla="*/ 1226288 h 1243561"/>
              <a:gd name="connsiteX4" fmla="*/ 4295553 w 8548577"/>
              <a:gd name="connsiteY4" fmla="*/ 14177 h 1243561"/>
              <a:gd name="connsiteX5" fmla="*/ 5514753 w 8548577"/>
              <a:gd name="connsiteY5" fmla="*/ 1219200 h 1243561"/>
              <a:gd name="connsiteX6" fmla="*/ 6733953 w 8548577"/>
              <a:gd name="connsiteY6" fmla="*/ 0 h 1243561"/>
              <a:gd name="connsiteX7" fmla="*/ 7960242 w 8548577"/>
              <a:gd name="connsiteY7" fmla="*/ 1219200 h 1243561"/>
              <a:gd name="connsiteX8" fmla="*/ 8548577 w 8548577"/>
              <a:gd name="connsiteY8" fmla="*/ 637953 h 124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48577" h="1243561">
                <a:moveTo>
                  <a:pt x="0" y="616688"/>
                </a:moveTo>
                <a:cubicBezTo>
                  <a:pt x="157716" y="971697"/>
                  <a:pt x="315433" y="1326706"/>
                  <a:pt x="623777" y="1226288"/>
                </a:cubicBezTo>
                <a:cubicBezTo>
                  <a:pt x="932121" y="1125870"/>
                  <a:pt x="1442484" y="14177"/>
                  <a:pt x="1850065" y="14177"/>
                </a:cubicBezTo>
                <a:cubicBezTo>
                  <a:pt x="2257646" y="14177"/>
                  <a:pt x="2661684" y="1226288"/>
                  <a:pt x="3069265" y="1226288"/>
                </a:cubicBezTo>
                <a:cubicBezTo>
                  <a:pt x="3476846" y="1226288"/>
                  <a:pt x="3887972" y="15358"/>
                  <a:pt x="4295553" y="14177"/>
                </a:cubicBezTo>
                <a:cubicBezTo>
                  <a:pt x="4703134" y="12996"/>
                  <a:pt x="5108353" y="1221563"/>
                  <a:pt x="5514753" y="1219200"/>
                </a:cubicBezTo>
                <a:cubicBezTo>
                  <a:pt x="5921153" y="1216837"/>
                  <a:pt x="6326372" y="0"/>
                  <a:pt x="6733953" y="0"/>
                </a:cubicBezTo>
                <a:cubicBezTo>
                  <a:pt x="7141534" y="0"/>
                  <a:pt x="7657805" y="1112875"/>
                  <a:pt x="7960242" y="1219200"/>
                </a:cubicBezTo>
                <a:cubicBezTo>
                  <a:pt x="8262679" y="1325526"/>
                  <a:pt x="8405628" y="981739"/>
                  <a:pt x="8548577" y="637953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731720" y="2536256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6973376" y="2239038"/>
            <a:ext cx="89118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54C01E-3910-5C4B-B961-C1289E6BEE8C}"/>
              </a:ext>
            </a:extLst>
          </p:cNvPr>
          <p:cNvCxnSpPr>
            <a:cxnSpLocks/>
          </p:cNvCxnSpPr>
          <p:nvPr/>
        </p:nvCxnSpPr>
        <p:spPr>
          <a:xfrm flipH="1">
            <a:off x="4026591" y="4031237"/>
            <a:ext cx="0" cy="365760"/>
          </a:xfrm>
          <a:prstGeom prst="line">
            <a:avLst/>
          </a:prstGeom>
          <a:ln w="25400">
            <a:solidFill>
              <a:srgbClr val="C00000"/>
            </a:solidFill>
            <a:headEnd type="diamond" w="lg" len="lg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91D5C6E-A8DD-F042-93D3-EF399C5034FB}"/>
              </a:ext>
            </a:extLst>
          </p:cNvPr>
          <p:cNvSpPr txBox="1"/>
          <p:nvPr/>
        </p:nvSpPr>
        <p:spPr>
          <a:xfrm>
            <a:off x="7919359" y="3804739"/>
            <a:ext cx="98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</a:t>
            </a:r>
          </a:p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4743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889A0EA-E03B-F245-83D4-8E8E442D42E0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TF-A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06097" y="3083191"/>
            <a:ext cx="394678" cy="570390"/>
          </a:xfrm>
          <a:prstGeom prst="bentConnector4">
            <a:avLst>
              <a:gd name="adj1" fmla="val -57921"/>
              <a:gd name="adj2" fmla="val 99877"/>
            </a:avLst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Pentagon 54">
            <a:extLst>
              <a:ext uri="{FF2B5EF4-FFF2-40B4-BE49-F238E27FC236}">
                <a16:creationId xmlns:a16="http://schemas.microsoft.com/office/drawing/2014/main" id="{3234F53C-3364-C442-B10D-73ABC6DDBFB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862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B26ED-C167-1446-9D26-4722598858AD}"/>
              </a:ext>
            </a:extLst>
          </p:cNvPr>
          <p:cNvCxnSpPr>
            <a:cxnSpLocks/>
          </p:cNvCxnSpPr>
          <p:nvPr/>
        </p:nvCxnSpPr>
        <p:spPr>
          <a:xfrm>
            <a:off x="3998068" y="3942963"/>
            <a:ext cx="2402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entagon 56">
            <a:extLst>
              <a:ext uri="{FF2B5EF4-FFF2-40B4-BE49-F238E27FC236}">
                <a16:creationId xmlns:a16="http://schemas.microsoft.com/office/drawing/2014/main" id="{63DAC53E-3AAE-304D-A163-4580C7C9CDBA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Repressor (isolated)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9B1C155-D89C-A242-AFBA-ABFD437502D7}"/>
              </a:ext>
            </a:extLst>
          </p:cNvPr>
          <p:cNvCxnSpPr>
            <a:cxnSpLocks/>
          </p:cNvCxnSpPr>
          <p:nvPr/>
        </p:nvCxnSpPr>
        <p:spPr>
          <a:xfrm flipV="1">
            <a:off x="4618240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0A009E37-610E-DD4B-9512-3A34E0126C76}"/>
              </a:ext>
            </a:extLst>
          </p:cNvPr>
          <p:cNvCxnSpPr>
            <a:cxnSpLocks/>
          </p:cNvCxnSpPr>
          <p:nvPr/>
        </p:nvCxnSpPr>
        <p:spPr>
          <a:xfrm flipV="1">
            <a:off x="5123113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Pentagon 212">
            <a:extLst>
              <a:ext uri="{FF2B5EF4-FFF2-40B4-BE49-F238E27FC236}">
                <a16:creationId xmlns:a16="http://schemas.microsoft.com/office/drawing/2014/main" id="{60E72048-CE1B-1D47-84DC-2F7F2A75ECD7}"/>
              </a:ext>
            </a:extLst>
          </p:cNvPr>
          <p:cNvSpPr/>
          <p:nvPr/>
        </p:nvSpPr>
        <p:spPr>
          <a:xfrm>
            <a:off x="4271583" y="3774296"/>
            <a:ext cx="773535" cy="326065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TF-R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CB8E5337-FC3A-5041-B2D2-BC2D13C05706}"/>
              </a:ext>
            </a:extLst>
          </p:cNvPr>
          <p:cNvSpPr/>
          <p:nvPr/>
        </p:nvSpPr>
        <p:spPr>
          <a:xfrm>
            <a:off x="4311757" y="3171047"/>
            <a:ext cx="612967" cy="25537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22815B0-D4EA-FD49-9422-6EA7C3756BC0}"/>
              </a:ext>
            </a:extLst>
          </p:cNvPr>
          <p:cNvCxnSpPr>
            <a:cxnSpLocks/>
          </p:cNvCxnSpPr>
          <p:nvPr/>
        </p:nvCxnSpPr>
        <p:spPr>
          <a:xfrm flipV="1">
            <a:off x="4110993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3AD7957-E6FF-E74F-8CDE-3AEF9A329407}"/>
              </a:ext>
            </a:extLst>
          </p:cNvPr>
          <p:cNvCxnSpPr>
            <a:cxnSpLocks/>
            <a:stCxn id="214" idx="0"/>
          </p:cNvCxnSpPr>
          <p:nvPr/>
        </p:nvCxnSpPr>
        <p:spPr>
          <a:xfrm rot="16200000" flipH="1">
            <a:off x="4733730" y="3055558"/>
            <a:ext cx="339410" cy="570388"/>
          </a:xfrm>
          <a:prstGeom prst="bentConnector4">
            <a:avLst>
              <a:gd name="adj1" fmla="val -67352"/>
              <a:gd name="adj2" fmla="val 98978"/>
            </a:avLst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246">
            <a:extLst>
              <a:ext uri="{FF2B5EF4-FFF2-40B4-BE49-F238E27FC236}">
                <a16:creationId xmlns:a16="http://schemas.microsoft.com/office/drawing/2014/main" id="{C872285D-DFCC-724A-A802-031D010A70B3}"/>
              </a:ext>
            </a:extLst>
          </p:cNvPr>
          <p:cNvCxnSpPr>
            <a:cxnSpLocks/>
          </p:cNvCxnSpPr>
          <p:nvPr/>
        </p:nvCxnSpPr>
        <p:spPr>
          <a:xfrm>
            <a:off x="5078857" y="3510457"/>
            <a:ext cx="196164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C67A22-5C19-2640-9F84-1C1FE7763049}"/>
              </a:ext>
            </a:extLst>
          </p:cNvPr>
          <p:cNvCxnSpPr>
            <a:cxnSpLocks/>
          </p:cNvCxnSpPr>
          <p:nvPr/>
        </p:nvCxnSpPr>
        <p:spPr>
          <a:xfrm>
            <a:off x="3433863" y="3942963"/>
            <a:ext cx="29766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-OFF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4066448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886629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719791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759965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559201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46">
            <a:extLst>
              <a:ext uri="{FF2B5EF4-FFF2-40B4-BE49-F238E27FC236}">
                <a16:creationId xmlns:a16="http://schemas.microsoft.com/office/drawing/2014/main" id="{4A19D586-FFD4-3548-B9F2-6D6D770646A3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068259" y="3169237"/>
            <a:ext cx="615634" cy="619255"/>
          </a:xfrm>
          <a:prstGeom prst="bentConnector4">
            <a:avLst>
              <a:gd name="adj1" fmla="val -37132"/>
              <a:gd name="adj2" fmla="val 10020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399569" y="2837926"/>
            <a:ext cx="615431" cy="1281672"/>
          </a:xfrm>
          <a:prstGeom prst="bentConnector4">
            <a:avLst>
              <a:gd name="adj1" fmla="val -37145"/>
              <a:gd name="adj2" fmla="val 100088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Pentagon 72">
            <a:extLst>
              <a:ext uri="{FF2B5EF4-FFF2-40B4-BE49-F238E27FC236}">
                <a16:creationId xmlns:a16="http://schemas.microsoft.com/office/drawing/2014/main" id="{81339F24-F493-C54A-A2AB-8EBB090DDEAF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623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04CBF2-24CA-E742-9BFF-05D375C35DE8}"/>
              </a:ext>
            </a:extLst>
          </p:cNvPr>
          <p:cNvCxnSpPr>
            <a:cxnSpLocks/>
          </p:cNvCxnSpPr>
          <p:nvPr/>
        </p:nvCxnSpPr>
        <p:spPr>
          <a:xfrm>
            <a:off x="3073940" y="3942963"/>
            <a:ext cx="3326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>
            <a:extLst>
              <a:ext uri="{FF2B5EF4-FFF2-40B4-BE49-F238E27FC236}">
                <a16:creationId xmlns:a16="http://schemas.microsoft.com/office/drawing/2014/main" id="{612F671E-03EA-FC49-B06D-D1E0FEDE8B0C}"/>
              </a:ext>
            </a:extLst>
          </p:cNvPr>
          <p:cNvSpPr/>
          <p:nvPr/>
        </p:nvSpPr>
        <p:spPr>
          <a:xfrm>
            <a:off x="5475071" y="3773496"/>
            <a:ext cx="773535" cy="326065"/>
          </a:xfrm>
          <a:prstGeom prst="homePlate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</a:t>
            </a:r>
            <a:r>
              <a:rPr lang="en-US" dirty="0"/>
              <a:t>-ON (isolated)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C52B34-4886-974A-89FE-501A1CD29E7B}"/>
              </a:ext>
            </a:extLst>
          </p:cNvPr>
          <p:cNvCxnSpPr>
            <a:cxnSpLocks/>
          </p:cNvCxnSpPr>
          <p:nvPr/>
        </p:nvCxnSpPr>
        <p:spPr>
          <a:xfrm flipV="1">
            <a:off x="3676304" y="3434976"/>
            <a:ext cx="0" cy="36576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00D7B57-A254-AF46-B1BB-E6D8A047A93C}"/>
              </a:ext>
            </a:extLst>
          </p:cNvPr>
          <p:cNvCxnSpPr>
            <a:cxnSpLocks/>
          </p:cNvCxnSpPr>
          <p:nvPr/>
        </p:nvCxnSpPr>
        <p:spPr>
          <a:xfrm flipV="1">
            <a:off x="4228261" y="3629396"/>
            <a:ext cx="328764" cy="301158"/>
          </a:xfrm>
          <a:prstGeom prst="bentConnector3">
            <a:avLst>
              <a:gd name="adj1" fmla="val 563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BA2109B4-D3AA-5D42-93DD-16E83CE80978}"/>
              </a:ext>
            </a:extLst>
          </p:cNvPr>
          <p:cNvSpPr/>
          <p:nvPr/>
        </p:nvSpPr>
        <p:spPr>
          <a:xfrm>
            <a:off x="3329647" y="3774296"/>
            <a:ext cx="773535" cy="32606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6E0E848-E320-8D4F-8526-31465D636458}"/>
              </a:ext>
            </a:extLst>
          </p:cNvPr>
          <p:cNvSpPr/>
          <p:nvPr/>
        </p:nvSpPr>
        <p:spPr>
          <a:xfrm>
            <a:off x="3369821" y="3171047"/>
            <a:ext cx="612967" cy="2553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9022DC7-7396-4B42-9398-6106B45BB5EE}"/>
              </a:ext>
            </a:extLst>
          </p:cNvPr>
          <p:cNvCxnSpPr>
            <a:cxnSpLocks/>
          </p:cNvCxnSpPr>
          <p:nvPr/>
        </p:nvCxnSpPr>
        <p:spPr>
          <a:xfrm flipV="1">
            <a:off x="3169057" y="3631204"/>
            <a:ext cx="328764" cy="301158"/>
          </a:xfrm>
          <a:prstGeom prst="bentConnector3">
            <a:avLst>
              <a:gd name="adj1" fmla="val 2567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Isosceles Triangle 38">
            <a:extLst>
              <a:ext uri="{FF2B5EF4-FFF2-40B4-BE49-F238E27FC236}">
                <a16:creationId xmlns:a16="http://schemas.microsoft.com/office/drawing/2014/main" id="{ED520884-FE23-FF43-B70C-543C831E871D}"/>
              </a:ext>
            </a:extLst>
          </p:cNvPr>
          <p:cNvSpPr/>
          <p:nvPr/>
        </p:nvSpPr>
        <p:spPr>
          <a:xfrm rot="5400000">
            <a:off x="4600813" y="3838370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39">
            <a:extLst>
              <a:ext uri="{FF2B5EF4-FFF2-40B4-BE49-F238E27FC236}">
                <a16:creationId xmlns:a16="http://schemas.microsoft.com/office/drawing/2014/main" id="{7419501F-2818-F64A-B938-899F093BC560}"/>
              </a:ext>
            </a:extLst>
          </p:cNvPr>
          <p:cNvSpPr/>
          <p:nvPr/>
        </p:nvSpPr>
        <p:spPr>
          <a:xfrm rot="5400000">
            <a:off x="5239827" y="3833116"/>
            <a:ext cx="209543" cy="2084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246">
            <a:extLst>
              <a:ext uri="{FF2B5EF4-FFF2-40B4-BE49-F238E27FC236}">
                <a16:creationId xmlns:a16="http://schemas.microsoft.com/office/drawing/2014/main" id="{72227130-2A6D-0845-97B7-1C88F963B5EB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3875314" y="2972038"/>
            <a:ext cx="615430" cy="1013448"/>
          </a:xfrm>
          <a:prstGeom prst="bentConnector4">
            <a:avLst>
              <a:gd name="adj1" fmla="val -37145"/>
              <a:gd name="adj2" fmla="val 99972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EFC32A-E6CA-4E4F-8054-25C13FA7A6A9}"/>
              </a:ext>
            </a:extLst>
          </p:cNvPr>
          <p:cNvSpPr txBox="1"/>
          <p:nvPr/>
        </p:nvSpPr>
        <p:spPr>
          <a:xfrm>
            <a:off x="4695461" y="366506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73" name="Straight Arrow Connector 246">
            <a:extLst>
              <a:ext uri="{FF2B5EF4-FFF2-40B4-BE49-F238E27FC236}">
                <a16:creationId xmlns:a16="http://schemas.microsoft.com/office/drawing/2014/main" id="{6CEDB452-F3E4-B84F-914A-434573CA2B35}"/>
              </a:ext>
            </a:extLst>
          </p:cNvPr>
          <p:cNvCxnSpPr>
            <a:cxnSpLocks/>
            <a:stCxn id="67" idx="0"/>
          </p:cNvCxnSpPr>
          <p:nvPr/>
        </p:nvCxnSpPr>
        <p:spPr>
          <a:xfrm rot="16200000" flipH="1">
            <a:off x="4200180" y="2647172"/>
            <a:ext cx="615430" cy="1663180"/>
          </a:xfrm>
          <a:prstGeom prst="bentConnector4">
            <a:avLst>
              <a:gd name="adj1" fmla="val -37145"/>
              <a:gd name="adj2" fmla="val 100035"/>
            </a:avLst>
          </a:prstGeom>
          <a:ln w="25400">
            <a:solidFill>
              <a:schemeClr val="accent5"/>
            </a:solidFill>
            <a:tailEnd type="diamond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230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17 Combinations</vt:lpstr>
      <vt:lpstr>Kill Switch</vt:lpstr>
      <vt:lpstr>Activator (isolated)</vt:lpstr>
      <vt:lpstr>Repressor (isolated)</vt:lpstr>
      <vt:lpstr>Cre-OFF (isolated)</vt:lpstr>
      <vt:lpstr>Cre-ON (isolated)</vt:lpstr>
      <vt:lpstr>Activator Kill Switch</vt:lpstr>
      <vt:lpstr>Repressor Kill Switch</vt:lpstr>
      <vt:lpstr>Cre-OFF Kill Switch</vt:lpstr>
      <vt:lpstr>Cre-ON Kill Switch</vt:lpstr>
      <vt:lpstr>Sequential Activator  Activator Kill Switch</vt:lpstr>
      <vt:lpstr>Sequential Activator  Cre-ON Kill Switch</vt:lpstr>
      <vt:lpstr>Sequential Cre-OFF  Activator Kill Switch</vt:lpstr>
      <vt:lpstr>Sequential Cre-ON  Cre-OFF Kill Switch</vt:lpstr>
      <vt:lpstr>Parallel Activator/Cre-OFF Kill Switch</vt:lpstr>
      <vt:lpstr>Parallel Cre-OFF/Repressor Kill Switch</vt:lpstr>
    </vt:vector>
  </TitlesOfParts>
  <Company>Raytheon 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Activator Kill Switch</dc:title>
  <dc:creator>Helen Scott</dc:creator>
  <cp:lastModifiedBy>Jacob Beal</cp:lastModifiedBy>
  <cp:revision>54</cp:revision>
  <dcterms:created xsi:type="dcterms:W3CDTF">2021-10-25T22:13:13Z</dcterms:created>
  <dcterms:modified xsi:type="dcterms:W3CDTF">2022-02-18T13:03:56Z</dcterms:modified>
</cp:coreProperties>
</file>