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3" r:id="rId5"/>
    <p:sldId id="271" r:id="rId6"/>
    <p:sldId id="281" r:id="rId7"/>
    <p:sldId id="282" r:id="rId8"/>
    <p:sldId id="283" r:id="rId9"/>
    <p:sldId id="284" r:id="rId10"/>
    <p:sldId id="256" r:id="rId11"/>
    <p:sldId id="279" r:id="rId12"/>
    <p:sldId id="265" r:id="rId13"/>
    <p:sldId id="280" r:id="rId14"/>
    <p:sldId id="258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765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1894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3023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4152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5281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6410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98117" y="2738223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37539" y="2740305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80707" y="2112335"/>
            <a:ext cx="8548577" cy="1243561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01611" y="3959353"/>
            <a:ext cx="1928398" cy="28052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64ECC19-7EDC-8A42-8554-541B0EE9B0AB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D0FFC47-C444-0D4F-AEF3-F36490BD0306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199B37E-B1FB-F74F-97BF-5253A87B99E3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8F11E9-5548-6E46-B68B-B7C3334FDB0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FAF6DF2-4BF2-7249-AF29-AED483B7DA39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3082B13-D70F-584A-B152-44ABFCE24EEC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1E1C3CA-A337-D141-823E-264A137702E0}"/>
              </a:ext>
            </a:extLst>
          </p:cNvPr>
          <p:cNvCxnSpPr>
            <a:cxnSpLocks/>
            <a:stCxn id="259" idx="4"/>
            <a:endCxn id="26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4BD8DC9-DA32-0A41-A929-3EABD9A4D72A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7DCA936-03A5-174B-87E5-E60DAE4A3DEF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293A3AA7-706A-B544-B7CD-FCEFE5FEB5F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FCD61FCF-0505-7C41-98AE-0CB4BB09D2F9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43E6D763-89E1-A34D-B62B-F7E6876D7EC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3717DDEF-E15E-304B-A7D4-CF5BB86059D1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262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0F0CCEE-B7E1-084F-8944-AA77CE786068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C757397-4B76-C44C-B932-B41ABD8338D7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58ED3A8-8B50-2F42-A66B-A1EECA71F36F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6574BC5B-EC06-A847-8866-94B17B2B8AB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8D6DE-682F-5746-9599-65CA16F5F56F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9155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453B1-0559-4942-90B2-28144197280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5613276-15F2-4247-97B1-D792CC84B68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7A730F-2B21-5A4C-82A0-C37576EEECAA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A2E44E8-6356-D042-8201-3F4A5201D7F7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5197C-7E57-3D4E-A67E-D1959FF13C9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142F685-556B-A742-88D9-A7A9752A420B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2DA5FB1-DDF3-484F-962E-CB08FB7C2F18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AAB3D5-B9C3-6D44-BE2A-04478D4D363E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6FC4D0-DFDE-624F-817D-0FF348CC90B3}"/>
              </a:ext>
            </a:extLst>
          </p:cNvPr>
          <p:cNvCxnSpPr>
            <a:cxnSpLocks/>
            <a:stCxn id="70" idx="4"/>
            <a:endCxn id="73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421E98-2A98-1845-82CB-9F0DE5C46A58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ACB22F-CE7C-6047-A941-95E350C99EC7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F5813567-93C6-8F41-A039-C144E9B7DFDE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9E1E75B-40DB-A442-9838-F07AD801276C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9EF5FD0-B93F-9C48-B621-E2A8CA182D36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E4E9D7-24E5-4340-B40E-5831866DD608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A7D6C59-DE8B-BF4C-B1CC-C68A5DAD9A4E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17D53F-093C-4A4D-A664-BE5A5A327846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4469A506-0268-3B49-8B9C-1F47DB93722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A69B74-722B-954D-B56E-90209448EE8C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91181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C6B1905-DE9D-7B4A-9B68-9BA5CCDB702E}"/>
              </a:ext>
            </a:extLst>
          </p:cNvPr>
          <p:cNvGrpSpPr/>
          <p:nvPr/>
        </p:nvGrpSpPr>
        <p:grpSpPr>
          <a:xfrm>
            <a:off x="5286634" y="3787396"/>
            <a:ext cx="484281" cy="172854"/>
            <a:chOff x="5293558" y="3697843"/>
            <a:chExt cx="660058" cy="235594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A5147F2D-886A-6243-AD5D-DF70D903D60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FEA912F-701D-724D-89E7-2E7D325EB9DF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7067CD7-0B61-0040-B5C7-9C2C39A3062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1D29551-FEF6-D94E-892A-CC0A76431039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2304288" y="3942963"/>
            <a:ext cx="5256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525082" y="722754"/>
            <a:ext cx="886289" cy="4010299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474799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963076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616419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656593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455829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455829" y="4389955"/>
            <a:ext cx="535690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455829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22C36361-774B-6E4C-8354-C6F237CED328}"/>
              </a:ext>
            </a:extLst>
          </p:cNvPr>
          <p:cNvCxnSpPr>
            <a:cxnSpLocks/>
          </p:cNvCxnSpPr>
          <p:nvPr/>
        </p:nvCxnSpPr>
        <p:spPr>
          <a:xfrm flipV="1">
            <a:off x="4888067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63751B2-3CBF-2442-A24D-990B988F9876}"/>
              </a:ext>
            </a:extLst>
          </p:cNvPr>
          <p:cNvSpPr txBox="1"/>
          <p:nvPr/>
        </p:nvSpPr>
        <p:spPr>
          <a:xfrm>
            <a:off x="5079149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134" name="Elbow Connector 32">
            <a:extLst>
              <a:ext uri="{FF2B5EF4-FFF2-40B4-BE49-F238E27FC236}">
                <a16:creationId xmlns:a16="http://schemas.microsoft.com/office/drawing/2014/main" id="{6BED6590-FE42-A84F-BC04-7B01908B5AD6}"/>
              </a:ext>
            </a:extLst>
          </p:cNvPr>
          <p:cNvCxnSpPr>
            <a:cxnSpLocks/>
          </p:cNvCxnSpPr>
          <p:nvPr/>
        </p:nvCxnSpPr>
        <p:spPr>
          <a:xfrm>
            <a:off x="2963076" y="2581976"/>
            <a:ext cx="287197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AFC288D-EDF2-3A42-9367-882F9C08C6E3}"/>
              </a:ext>
            </a:extLst>
          </p:cNvPr>
          <p:cNvCxnSpPr>
            <a:cxnSpLocks/>
          </p:cNvCxnSpPr>
          <p:nvPr/>
        </p:nvCxnSpPr>
        <p:spPr>
          <a:xfrm flipH="1">
            <a:off x="613797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6" name="Isosceles Triangle 38">
            <a:extLst>
              <a:ext uri="{FF2B5EF4-FFF2-40B4-BE49-F238E27FC236}">
                <a16:creationId xmlns:a16="http://schemas.microsoft.com/office/drawing/2014/main" id="{39989D0D-DC5E-8D48-8CD3-2EA9E919DE32}"/>
              </a:ext>
            </a:extLst>
          </p:cNvPr>
          <p:cNvSpPr/>
          <p:nvPr/>
        </p:nvSpPr>
        <p:spPr>
          <a:xfrm rot="5400000">
            <a:off x="4602251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39">
            <a:extLst>
              <a:ext uri="{FF2B5EF4-FFF2-40B4-BE49-F238E27FC236}">
                <a16:creationId xmlns:a16="http://schemas.microsoft.com/office/drawing/2014/main" id="{F8D26A5E-726A-524F-995B-5C4523D19B4D}"/>
              </a:ext>
            </a:extLst>
          </p:cNvPr>
          <p:cNvSpPr/>
          <p:nvPr/>
        </p:nvSpPr>
        <p:spPr>
          <a:xfrm rot="5400000">
            <a:off x="5863836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651A4A5-E093-7047-B898-9943A1E23F31}"/>
              </a:ext>
            </a:extLst>
          </p:cNvPr>
          <p:cNvCxnSpPr/>
          <p:nvPr/>
        </p:nvCxnSpPr>
        <p:spPr>
          <a:xfrm flipV="1">
            <a:off x="5537582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822B061-5BD1-114D-AB37-65A3332388A9}"/>
              </a:ext>
            </a:extLst>
          </p:cNvPr>
          <p:cNvCxnSpPr>
            <a:cxnSpLocks/>
            <a:stCxn id="141" idx="4"/>
            <a:endCxn id="142" idx="4"/>
          </p:cNvCxnSpPr>
          <p:nvPr/>
        </p:nvCxnSpPr>
        <p:spPr>
          <a:xfrm flipH="1" flipV="1">
            <a:off x="5545412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803C46-E602-534E-8EFA-C691AE5AFF76}"/>
              </a:ext>
            </a:extLst>
          </p:cNvPr>
          <p:cNvCxnSpPr/>
          <p:nvPr/>
        </p:nvCxnSpPr>
        <p:spPr>
          <a:xfrm>
            <a:off x="5782847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Freeform 140">
            <a:extLst>
              <a:ext uri="{FF2B5EF4-FFF2-40B4-BE49-F238E27FC236}">
                <a16:creationId xmlns:a16="http://schemas.microsoft.com/office/drawing/2014/main" id="{1E2DF136-2EB0-614B-9E48-35BD41B8E328}"/>
              </a:ext>
            </a:extLst>
          </p:cNvPr>
          <p:cNvSpPr/>
          <p:nvPr/>
        </p:nvSpPr>
        <p:spPr>
          <a:xfrm>
            <a:off x="5263707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3635B44-3C96-2E49-A6CE-A989940A3513}"/>
              </a:ext>
            </a:extLst>
          </p:cNvPr>
          <p:cNvSpPr>
            <a:spLocks noChangeAspect="1"/>
          </p:cNvSpPr>
          <p:nvPr/>
        </p:nvSpPr>
        <p:spPr>
          <a:xfrm>
            <a:off x="5499692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246">
            <a:extLst>
              <a:ext uri="{FF2B5EF4-FFF2-40B4-BE49-F238E27FC236}">
                <a16:creationId xmlns:a16="http://schemas.microsoft.com/office/drawing/2014/main" id="{CCE4DD6A-E7E9-E844-A71D-3FE5900A77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3578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6317205-8F65-F54E-AC46-3DB52B524287}"/>
              </a:ext>
            </a:extLst>
          </p:cNvPr>
          <p:cNvGrpSpPr/>
          <p:nvPr/>
        </p:nvGrpSpPr>
        <p:grpSpPr>
          <a:xfrm>
            <a:off x="4584046" y="3780688"/>
            <a:ext cx="484281" cy="172854"/>
            <a:chOff x="5293558" y="3697843"/>
            <a:chExt cx="660058" cy="235594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DB04390-AA3B-F44D-9F6B-BB83262DB2BE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0067A89-B438-4F46-B0C3-FDF560DB68DC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5497D0C-383C-9646-BF88-C2BE513F9F09}"/>
                </a:ext>
              </a:extLst>
            </p:cNvPr>
            <p:cNvCxnSpPr>
              <a:cxnSpLocks/>
              <a:endCxn id="130" idx="3"/>
            </p:cNvCxnSpPr>
            <p:nvPr/>
          </p:nvCxnSpPr>
          <p:spPr>
            <a:xfrm>
              <a:off x="5293558" y="3915018"/>
              <a:ext cx="198625" cy="34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5F602A-9CF0-7C45-8095-036C7AFEB209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577FDCD1-F92D-E240-A143-59F12522423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6DBF9-5713-7F4A-BB53-DA068908E763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524251-F65F-224E-BAD8-A712D0C0CC5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5BA9E7-B57E-8946-A33E-76152FF8D59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914144" y="3942963"/>
            <a:ext cx="56470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330010" y="527682"/>
            <a:ext cx="886289" cy="440044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</p:cNvCxnSpPr>
          <p:nvPr/>
        </p:nvCxnSpPr>
        <p:spPr>
          <a:xfrm>
            <a:off x="2572932" y="2581976"/>
            <a:ext cx="315878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08465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57293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22627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26644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06568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065685" y="4389955"/>
            <a:ext cx="574704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06568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4F770E2-70D3-744C-A244-177BB33D7BD8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21BE91-86DF-A14D-9AC6-A3AA623A77C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7D5CA176-AA2F-BF47-B139-A5B5557196AE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A3AFEA-24B4-2D45-97BF-841CCB36497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DFB1DA-3C59-254A-A5BB-CBCA227160D1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76B152-9561-9E47-AAB9-97251051288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5AA263-0090-AE40-81D2-D7365CE5787D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D32C8E5-A95E-0F4B-8284-0F5AEE7FFEA1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C48FCAC-22E5-5148-A434-3E928393DDDA}"/>
              </a:ext>
            </a:extLst>
          </p:cNvPr>
          <p:cNvCxnSpPr>
            <a:cxnSpLocks/>
            <a:stCxn id="120" idx="4"/>
            <a:endCxn id="121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reeform 119">
            <a:extLst>
              <a:ext uri="{FF2B5EF4-FFF2-40B4-BE49-F238E27FC236}">
                <a16:creationId xmlns:a16="http://schemas.microsoft.com/office/drawing/2014/main" id="{DB3F5D1F-7624-C54B-911B-40DF40DEB88F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C0AC950-F0AC-7D49-A317-AAA006733793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96B6E50-C54A-E14A-9C96-AD5BA6758CD3}"/>
              </a:ext>
            </a:extLst>
          </p:cNvPr>
          <p:cNvSpPr/>
          <p:nvPr/>
        </p:nvSpPr>
        <p:spPr>
          <a:xfrm>
            <a:off x="4729776" y="3746142"/>
            <a:ext cx="847437" cy="174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39">
            <a:extLst>
              <a:ext uri="{FF2B5EF4-FFF2-40B4-BE49-F238E27FC236}">
                <a16:creationId xmlns:a16="http://schemas.microsoft.com/office/drawing/2014/main" id="{E34AB8A2-8E77-1D44-A879-A7DE22698128}"/>
              </a:ext>
            </a:extLst>
          </p:cNvPr>
          <p:cNvSpPr/>
          <p:nvPr/>
        </p:nvSpPr>
        <p:spPr>
          <a:xfrm rot="5400000">
            <a:off x="5368230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246">
            <a:extLst>
              <a:ext uri="{FF2B5EF4-FFF2-40B4-BE49-F238E27FC236}">
                <a16:creationId xmlns:a16="http://schemas.microsoft.com/office/drawing/2014/main" id="{B0AA67DD-5AE3-8B43-A4D9-5A9601A0D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4380" y="2582971"/>
            <a:ext cx="615431" cy="1791582"/>
          </a:xfrm>
          <a:prstGeom prst="bentConnector4">
            <a:avLst>
              <a:gd name="adj1" fmla="val -37145"/>
              <a:gd name="adj2" fmla="val 100036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Isosceles Triangle 38">
            <a:extLst>
              <a:ext uri="{FF2B5EF4-FFF2-40B4-BE49-F238E27FC236}">
                <a16:creationId xmlns:a16="http://schemas.microsoft.com/office/drawing/2014/main" id="{7CD78CC9-0E67-A54F-B345-853B4053CA84}"/>
              </a:ext>
            </a:extLst>
          </p:cNvPr>
          <p:cNvSpPr/>
          <p:nvPr/>
        </p:nvSpPr>
        <p:spPr>
          <a:xfrm rot="5400000">
            <a:off x="4729216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246">
            <a:extLst>
              <a:ext uri="{FF2B5EF4-FFF2-40B4-BE49-F238E27FC236}">
                <a16:creationId xmlns:a16="http://schemas.microsoft.com/office/drawing/2014/main" id="{184E4EF8-3236-4142-B80D-55B64A6DE8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9514" y="2907837"/>
            <a:ext cx="615431" cy="1141850"/>
          </a:xfrm>
          <a:prstGeom prst="bentConnector4">
            <a:avLst>
              <a:gd name="adj1" fmla="val -37145"/>
              <a:gd name="adj2" fmla="val 100223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4EADE9C-A546-E94E-A342-1C6199FCD962}"/>
              </a:ext>
            </a:extLst>
          </p:cNvPr>
          <p:cNvSpPr txBox="1"/>
          <p:nvPr/>
        </p:nvSpPr>
        <p:spPr>
          <a:xfrm>
            <a:off x="4823864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2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Activator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Activator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1896894" y="3942963"/>
            <a:ext cx="5664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0D09DA-906E-7F45-BAB3-311B1DA91B65}"/>
              </a:ext>
            </a:extLst>
          </p:cNvPr>
          <p:cNvCxnSpPr>
            <a:cxnSpLocks/>
          </p:cNvCxnSpPr>
          <p:nvPr/>
        </p:nvCxnSpPr>
        <p:spPr>
          <a:xfrm flipV="1">
            <a:off x="412237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4318988" y="516660"/>
            <a:ext cx="886289" cy="442248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2550888" y="2581976"/>
            <a:ext cx="318083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306261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255088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220423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224440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204364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2043641" y="4389955"/>
            <a:ext cx="576909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204364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74366-DB81-1545-B144-7D769EE7AF95}"/>
              </a:ext>
            </a:extLst>
          </p:cNvPr>
          <p:cNvCxnSpPr>
            <a:cxnSpLocks/>
          </p:cNvCxnSpPr>
          <p:nvPr/>
        </p:nvCxnSpPr>
        <p:spPr>
          <a:xfrm flipV="1">
            <a:off x="3620836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Pentagon 58">
            <a:extLst>
              <a:ext uri="{FF2B5EF4-FFF2-40B4-BE49-F238E27FC236}">
                <a16:creationId xmlns:a16="http://schemas.microsoft.com/office/drawing/2014/main" id="{A99B08E0-665C-D846-849C-F5AE58F70CC8}"/>
              </a:ext>
            </a:extLst>
          </p:cNvPr>
          <p:cNvSpPr/>
          <p:nvPr/>
        </p:nvSpPr>
        <p:spPr>
          <a:xfrm>
            <a:off x="3274179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F2FC26E-771F-D14A-934F-A62A2DB82E8F}"/>
              </a:ext>
            </a:extLst>
          </p:cNvPr>
          <p:cNvSpPr/>
          <p:nvPr/>
        </p:nvSpPr>
        <p:spPr>
          <a:xfrm>
            <a:off x="3314353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2E15424-F008-3D48-84FA-A22AF5A613B4}"/>
              </a:ext>
            </a:extLst>
          </p:cNvPr>
          <p:cNvCxnSpPr>
            <a:cxnSpLocks/>
          </p:cNvCxnSpPr>
          <p:nvPr/>
        </p:nvCxnSpPr>
        <p:spPr>
          <a:xfrm flipV="1">
            <a:off x="3113589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246">
            <a:extLst>
              <a:ext uri="{FF2B5EF4-FFF2-40B4-BE49-F238E27FC236}">
                <a16:creationId xmlns:a16="http://schemas.microsoft.com/office/drawing/2014/main" id="{0BD087FC-5771-BF43-A34B-54D5AC5319C4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3708693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C9A2E38-EC03-4841-BDBF-079EFCC1CFC5}"/>
              </a:ext>
            </a:extLst>
          </p:cNvPr>
          <p:cNvCxnSpPr>
            <a:cxnSpLocks/>
          </p:cNvCxnSpPr>
          <p:nvPr/>
        </p:nvCxnSpPr>
        <p:spPr>
          <a:xfrm flipV="1">
            <a:off x="5150361" y="363120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64598-7AA1-6A4B-9A4C-7E115CB4BE48}"/>
              </a:ext>
            </a:extLst>
          </p:cNvPr>
          <p:cNvCxnSpPr>
            <a:cxnSpLocks/>
          </p:cNvCxnSpPr>
          <p:nvPr/>
        </p:nvCxnSpPr>
        <p:spPr>
          <a:xfrm flipV="1">
            <a:off x="4648824" y="3434975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Pentagon 64">
            <a:extLst>
              <a:ext uri="{FF2B5EF4-FFF2-40B4-BE49-F238E27FC236}">
                <a16:creationId xmlns:a16="http://schemas.microsoft.com/office/drawing/2014/main" id="{D98C29EC-BE10-7A48-B9A8-6568B2B7C781}"/>
              </a:ext>
            </a:extLst>
          </p:cNvPr>
          <p:cNvSpPr/>
          <p:nvPr/>
        </p:nvSpPr>
        <p:spPr>
          <a:xfrm>
            <a:off x="4302167" y="3774295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TF2-A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83B2C52-0026-9B4D-96D4-B1799A034635}"/>
              </a:ext>
            </a:extLst>
          </p:cNvPr>
          <p:cNvSpPr/>
          <p:nvPr/>
        </p:nvSpPr>
        <p:spPr>
          <a:xfrm>
            <a:off x="4342341" y="317104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246">
            <a:extLst>
              <a:ext uri="{FF2B5EF4-FFF2-40B4-BE49-F238E27FC236}">
                <a16:creationId xmlns:a16="http://schemas.microsoft.com/office/drawing/2014/main" id="{1F571757-207B-F74F-93A8-113529DF2B69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H="1">
            <a:off x="4736681" y="3083190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0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Activator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E3210-7FE3-9F45-88C2-69D2A587CC2E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963168" y="3942963"/>
            <a:ext cx="65980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6EC56D1-417E-884A-B0AC-F026DCDD97A7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47EB0BD-580A-084F-8751-88AF20CBCE42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ADDC46-B0A9-184B-8258-9610D89B9EF4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0D09DA-906E-7F45-BAB3-311B1DA91B65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3842330" y="40002"/>
            <a:ext cx="886289" cy="537580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597572" y="2581976"/>
            <a:ext cx="413414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210929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159757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125091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129108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109032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1090325" y="4389955"/>
            <a:ext cx="67224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109032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74366-DB81-1545-B144-7D769EE7AF95}"/>
              </a:ext>
            </a:extLst>
          </p:cNvPr>
          <p:cNvCxnSpPr>
            <a:cxnSpLocks/>
          </p:cNvCxnSpPr>
          <p:nvPr/>
        </p:nvCxnSpPr>
        <p:spPr>
          <a:xfrm flipV="1">
            <a:off x="266752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Pentagon 58">
            <a:extLst>
              <a:ext uri="{FF2B5EF4-FFF2-40B4-BE49-F238E27FC236}">
                <a16:creationId xmlns:a16="http://schemas.microsoft.com/office/drawing/2014/main" id="{A99B08E0-665C-D846-849C-F5AE58F70CC8}"/>
              </a:ext>
            </a:extLst>
          </p:cNvPr>
          <p:cNvSpPr/>
          <p:nvPr/>
        </p:nvSpPr>
        <p:spPr>
          <a:xfrm>
            <a:off x="232086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F2FC26E-771F-D14A-934F-A62A2DB82E8F}"/>
              </a:ext>
            </a:extLst>
          </p:cNvPr>
          <p:cNvSpPr/>
          <p:nvPr/>
        </p:nvSpPr>
        <p:spPr>
          <a:xfrm>
            <a:off x="236103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2E15424-F008-3D48-84FA-A22AF5A613B4}"/>
              </a:ext>
            </a:extLst>
          </p:cNvPr>
          <p:cNvCxnSpPr>
            <a:cxnSpLocks/>
          </p:cNvCxnSpPr>
          <p:nvPr/>
        </p:nvCxnSpPr>
        <p:spPr>
          <a:xfrm flipV="1">
            <a:off x="216027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246">
            <a:extLst>
              <a:ext uri="{FF2B5EF4-FFF2-40B4-BE49-F238E27FC236}">
                <a16:creationId xmlns:a16="http://schemas.microsoft.com/office/drawing/2014/main" id="{0BD087FC-5771-BF43-A34B-54D5AC5319C4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275537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895FC5-0E02-F94D-AF9C-CE71A841B345}"/>
              </a:ext>
            </a:extLst>
          </p:cNvPr>
          <p:cNvGrpSpPr/>
          <p:nvPr/>
        </p:nvGrpSpPr>
        <p:grpSpPr>
          <a:xfrm>
            <a:off x="4584046" y="3780688"/>
            <a:ext cx="484281" cy="172854"/>
            <a:chOff x="5293558" y="3697843"/>
            <a:chExt cx="660058" cy="235594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2571C49-9F59-884F-96ED-A03CE95CE82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F6CEE5-5C03-BF47-92A6-520883E5254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B393D9-0B65-094D-AA49-C4B640752CC0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>
              <a:off x="5293558" y="3915018"/>
              <a:ext cx="198625" cy="34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84F3C148-BB44-424F-BD60-FC61A288F955}"/>
              </a:ext>
            </a:extLst>
          </p:cNvPr>
          <p:cNvSpPr/>
          <p:nvPr/>
        </p:nvSpPr>
        <p:spPr>
          <a:xfrm>
            <a:off x="4729776" y="3746142"/>
            <a:ext cx="847437" cy="174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9">
            <a:extLst>
              <a:ext uri="{FF2B5EF4-FFF2-40B4-BE49-F238E27FC236}">
                <a16:creationId xmlns:a16="http://schemas.microsoft.com/office/drawing/2014/main" id="{DA52B8F0-EA12-664B-8967-DD6A3573AC09}"/>
              </a:ext>
            </a:extLst>
          </p:cNvPr>
          <p:cNvSpPr/>
          <p:nvPr/>
        </p:nvSpPr>
        <p:spPr>
          <a:xfrm rot="5400000">
            <a:off x="5368230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246">
            <a:extLst>
              <a:ext uri="{FF2B5EF4-FFF2-40B4-BE49-F238E27FC236}">
                <a16:creationId xmlns:a16="http://schemas.microsoft.com/office/drawing/2014/main" id="{16D65A30-2B60-C74F-A747-6A970D94BDF7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4264380" y="2582971"/>
            <a:ext cx="615431" cy="1791582"/>
          </a:xfrm>
          <a:prstGeom prst="bentConnector4">
            <a:avLst>
              <a:gd name="adj1" fmla="val -37145"/>
              <a:gd name="adj2" fmla="val 100036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Isosceles Triangle 38">
            <a:extLst>
              <a:ext uri="{FF2B5EF4-FFF2-40B4-BE49-F238E27FC236}">
                <a16:creationId xmlns:a16="http://schemas.microsoft.com/office/drawing/2014/main" id="{B856E018-378F-D144-82EA-BC46341585E8}"/>
              </a:ext>
            </a:extLst>
          </p:cNvPr>
          <p:cNvSpPr/>
          <p:nvPr/>
        </p:nvSpPr>
        <p:spPr>
          <a:xfrm rot="5400000">
            <a:off x="4729216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6">
            <a:extLst>
              <a:ext uri="{FF2B5EF4-FFF2-40B4-BE49-F238E27FC236}">
                <a16:creationId xmlns:a16="http://schemas.microsoft.com/office/drawing/2014/main" id="{E5C4213B-8B34-334D-BFD5-CF21DA0720D2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3939514" y="2907837"/>
            <a:ext cx="615431" cy="1141850"/>
          </a:xfrm>
          <a:prstGeom prst="bentConnector4">
            <a:avLst>
              <a:gd name="adj1" fmla="val -37145"/>
              <a:gd name="adj2" fmla="val 100223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745AA63-4FBB-1B4F-A0BC-42B3527379E8}"/>
              </a:ext>
            </a:extLst>
          </p:cNvPr>
          <p:cNvSpPr txBox="1"/>
          <p:nvPr/>
        </p:nvSpPr>
        <p:spPr>
          <a:xfrm>
            <a:off x="4823864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8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Cre</a:t>
            </a:r>
            <a:r>
              <a:rPr lang="en-US" dirty="0"/>
              <a:t>-OFF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Activator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1167319" y="3942963"/>
            <a:ext cx="6393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3954200" y="151871"/>
            <a:ext cx="886289" cy="5152064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821311" y="2581976"/>
            <a:ext cx="3910409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2333034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1821311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1474654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1514828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1314064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1314064" y="4389955"/>
            <a:ext cx="649867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1314064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C9A2E38-EC03-4841-BDBF-079EFCC1CFC5}"/>
              </a:ext>
            </a:extLst>
          </p:cNvPr>
          <p:cNvCxnSpPr>
            <a:cxnSpLocks/>
          </p:cNvCxnSpPr>
          <p:nvPr/>
        </p:nvCxnSpPr>
        <p:spPr>
          <a:xfrm flipV="1">
            <a:off x="5150361" y="363120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64598-7AA1-6A4B-9A4C-7E115CB4BE48}"/>
              </a:ext>
            </a:extLst>
          </p:cNvPr>
          <p:cNvCxnSpPr>
            <a:cxnSpLocks/>
          </p:cNvCxnSpPr>
          <p:nvPr/>
        </p:nvCxnSpPr>
        <p:spPr>
          <a:xfrm flipV="1">
            <a:off x="4648824" y="3434975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Pentagon 64">
            <a:extLst>
              <a:ext uri="{FF2B5EF4-FFF2-40B4-BE49-F238E27FC236}">
                <a16:creationId xmlns:a16="http://schemas.microsoft.com/office/drawing/2014/main" id="{D98C29EC-BE10-7A48-B9A8-6568B2B7C781}"/>
              </a:ext>
            </a:extLst>
          </p:cNvPr>
          <p:cNvSpPr/>
          <p:nvPr/>
        </p:nvSpPr>
        <p:spPr>
          <a:xfrm>
            <a:off x="4302167" y="3774295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83B2C52-0026-9B4D-96D4-B1799A034635}"/>
              </a:ext>
            </a:extLst>
          </p:cNvPr>
          <p:cNvSpPr/>
          <p:nvPr/>
        </p:nvSpPr>
        <p:spPr>
          <a:xfrm>
            <a:off x="4342341" y="317104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246">
            <a:extLst>
              <a:ext uri="{FF2B5EF4-FFF2-40B4-BE49-F238E27FC236}">
                <a16:creationId xmlns:a16="http://schemas.microsoft.com/office/drawing/2014/main" id="{1F571757-207B-F74F-93A8-113529DF2B69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H="1">
            <a:off x="4736681" y="3083190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A518A-A80A-9A45-802D-2AA5C2AD8BBF}"/>
              </a:ext>
            </a:extLst>
          </p:cNvPr>
          <p:cNvCxnSpPr>
            <a:cxnSpLocks/>
          </p:cNvCxnSpPr>
          <p:nvPr/>
        </p:nvCxnSpPr>
        <p:spPr>
          <a:xfrm flipV="1">
            <a:off x="2857373" y="3441450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148E9F33-28D1-EC42-B686-CFCBDE87AAD6}"/>
              </a:ext>
            </a:extLst>
          </p:cNvPr>
          <p:cNvCxnSpPr>
            <a:cxnSpLocks/>
          </p:cNvCxnSpPr>
          <p:nvPr/>
        </p:nvCxnSpPr>
        <p:spPr>
          <a:xfrm flipV="1">
            <a:off x="3677554" y="3635870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Pentagon 69">
            <a:extLst>
              <a:ext uri="{FF2B5EF4-FFF2-40B4-BE49-F238E27FC236}">
                <a16:creationId xmlns:a16="http://schemas.microsoft.com/office/drawing/2014/main" id="{7244245D-3CE2-8A42-A362-FCE9A9368484}"/>
              </a:ext>
            </a:extLst>
          </p:cNvPr>
          <p:cNvSpPr/>
          <p:nvPr/>
        </p:nvSpPr>
        <p:spPr>
          <a:xfrm>
            <a:off x="2510716" y="3780770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BC35DF3-E7CE-7648-B832-0AD59603E62E}"/>
              </a:ext>
            </a:extLst>
          </p:cNvPr>
          <p:cNvSpPr/>
          <p:nvPr/>
        </p:nvSpPr>
        <p:spPr>
          <a:xfrm>
            <a:off x="2550890" y="3177521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9A10477-1E2D-4A46-B082-FA8AF7C09693}"/>
              </a:ext>
            </a:extLst>
          </p:cNvPr>
          <p:cNvCxnSpPr>
            <a:cxnSpLocks/>
          </p:cNvCxnSpPr>
          <p:nvPr/>
        </p:nvCxnSpPr>
        <p:spPr>
          <a:xfrm flipV="1">
            <a:off x="2350126" y="3637678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076D0950-8519-7144-A454-390E8A39D12A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H="1">
            <a:off x="2859184" y="3175711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Isosceles Triangle 38">
            <a:extLst>
              <a:ext uri="{FF2B5EF4-FFF2-40B4-BE49-F238E27FC236}">
                <a16:creationId xmlns:a16="http://schemas.microsoft.com/office/drawing/2014/main" id="{49D68F36-9700-8F43-8B96-F22B8355EC63}"/>
              </a:ext>
            </a:extLst>
          </p:cNvPr>
          <p:cNvSpPr/>
          <p:nvPr/>
        </p:nvSpPr>
        <p:spPr>
          <a:xfrm rot="5400000">
            <a:off x="3391738" y="3844844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39">
            <a:extLst>
              <a:ext uri="{FF2B5EF4-FFF2-40B4-BE49-F238E27FC236}">
                <a16:creationId xmlns:a16="http://schemas.microsoft.com/office/drawing/2014/main" id="{80AD0EA0-049D-7347-9080-77178ED6DE51}"/>
              </a:ext>
            </a:extLst>
          </p:cNvPr>
          <p:cNvSpPr/>
          <p:nvPr/>
        </p:nvSpPr>
        <p:spPr>
          <a:xfrm rot="5400000">
            <a:off x="4030752" y="383959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246">
            <a:extLst>
              <a:ext uri="{FF2B5EF4-FFF2-40B4-BE49-F238E27FC236}">
                <a16:creationId xmlns:a16="http://schemas.microsoft.com/office/drawing/2014/main" id="{AAE22CAE-8B4D-7448-AE4E-825AE8345DA7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H="1">
            <a:off x="3190494" y="2844400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9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Cre</a:t>
            </a:r>
            <a:r>
              <a:rPr lang="en-US" dirty="0"/>
              <a:t>-ON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7E6003-26FD-8348-8568-612D95E081EE}"/>
              </a:ext>
            </a:extLst>
          </p:cNvPr>
          <p:cNvGrpSpPr/>
          <p:nvPr/>
        </p:nvGrpSpPr>
        <p:grpSpPr>
          <a:xfrm>
            <a:off x="6257962" y="3787396"/>
            <a:ext cx="484281" cy="172854"/>
            <a:chOff x="5293558" y="3697843"/>
            <a:chExt cx="660058" cy="235594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29DD0D8-EAD2-AC4A-90DC-2410363A32FB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A82A73-C418-F545-B097-A2357EB1D827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B8AD72E-2D07-C147-806D-3D02DD75505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F3EEA0-E238-9445-B2AA-3CB05BF3820A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60DF97-CD24-A64D-B85E-3D2F2A16DAA7}"/>
              </a:ext>
            </a:extLst>
          </p:cNvPr>
          <p:cNvCxnSpPr>
            <a:cxnSpLocks/>
          </p:cNvCxnSpPr>
          <p:nvPr/>
        </p:nvCxnSpPr>
        <p:spPr>
          <a:xfrm flipV="1">
            <a:off x="503921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747E158-4DCE-4645-A6A7-E9F1AAE9526F}"/>
              </a:ext>
            </a:extLst>
          </p:cNvPr>
          <p:cNvGrpSpPr/>
          <p:nvPr/>
        </p:nvGrpSpPr>
        <p:grpSpPr>
          <a:xfrm>
            <a:off x="7726868" y="3788118"/>
            <a:ext cx="484281" cy="172854"/>
            <a:chOff x="5293558" y="3697843"/>
            <a:chExt cx="660058" cy="235594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263A005-83B8-1742-99BD-516F037B54EC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85C8732-DC8D-4545-AC2F-4A78BB98779C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E741361-DF93-DA42-A8F4-ACB4CB19AAEA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C582268-0D3B-CD41-9A5E-D2BA27EF0B05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A6DFED9-2732-AB4A-942B-1EE1E764718F}"/>
              </a:ext>
            </a:extLst>
          </p:cNvPr>
          <p:cNvCxnSpPr>
            <a:cxnSpLocks/>
          </p:cNvCxnSpPr>
          <p:nvPr/>
        </p:nvCxnSpPr>
        <p:spPr>
          <a:xfrm>
            <a:off x="838200" y="3942963"/>
            <a:ext cx="7695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FE34F719-6658-A648-B88F-A986B23015D9}"/>
              </a:ext>
            </a:extLst>
          </p:cNvPr>
          <p:cNvCxnSpPr>
            <a:cxnSpLocks/>
          </p:cNvCxnSpPr>
          <p:nvPr/>
        </p:nvCxnSpPr>
        <p:spPr>
          <a:xfrm flipV="1">
            <a:off x="5859395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B169ED8-6EBB-9944-9DEC-B1781E857103}"/>
              </a:ext>
            </a:extLst>
          </p:cNvPr>
          <p:cNvSpPr txBox="1"/>
          <p:nvPr/>
        </p:nvSpPr>
        <p:spPr>
          <a:xfrm>
            <a:off x="60504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A3DD5D0-8ADB-454A-BD38-54CAA6734E33}"/>
              </a:ext>
            </a:extLst>
          </p:cNvPr>
          <p:cNvSpPr/>
          <p:nvPr/>
        </p:nvSpPr>
        <p:spPr>
          <a:xfrm>
            <a:off x="469255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7A63511-B1CB-9540-9C5B-81F2E465124F}"/>
              </a:ext>
            </a:extLst>
          </p:cNvPr>
          <p:cNvSpPr/>
          <p:nvPr/>
        </p:nvSpPr>
        <p:spPr>
          <a:xfrm>
            <a:off x="473273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1F553746-E8B1-7045-A055-154C656F98F6}"/>
              </a:ext>
            </a:extLst>
          </p:cNvPr>
          <p:cNvCxnSpPr>
            <a:cxnSpLocks/>
          </p:cNvCxnSpPr>
          <p:nvPr/>
        </p:nvCxnSpPr>
        <p:spPr>
          <a:xfrm flipV="1">
            <a:off x="210999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544C46FB-6C1D-0A47-8196-E0B4E313F3C4}"/>
              </a:ext>
            </a:extLst>
          </p:cNvPr>
          <p:cNvCxnSpPr/>
          <p:nvPr/>
        </p:nvCxnSpPr>
        <p:spPr>
          <a:xfrm flipV="1">
            <a:off x="7190134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C44FD5D-8CBF-D749-917E-95BCF6829567}"/>
              </a:ext>
            </a:extLst>
          </p:cNvPr>
          <p:cNvSpPr/>
          <p:nvPr/>
        </p:nvSpPr>
        <p:spPr>
          <a:xfrm>
            <a:off x="8237843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1A30E9-BD04-0648-83D7-46DF87A0EF49}"/>
              </a:ext>
            </a:extLst>
          </p:cNvPr>
          <p:cNvCxnSpPr/>
          <p:nvPr/>
        </p:nvCxnSpPr>
        <p:spPr>
          <a:xfrm flipV="1">
            <a:off x="7976138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EC9128D-82F4-4243-82E5-22C3270701D7}"/>
              </a:ext>
            </a:extLst>
          </p:cNvPr>
          <p:cNvSpPr txBox="1"/>
          <p:nvPr/>
        </p:nvSpPr>
        <p:spPr>
          <a:xfrm>
            <a:off x="7467905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206053ED-A967-494A-8EAD-FCD9A52FB7A7}"/>
              </a:ext>
            </a:extLst>
          </p:cNvPr>
          <p:cNvCxnSpPr>
            <a:cxnSpLocks/>
            <a:stCxn id="110" idx="0"/>
            <a:endCxn id="106" idx="2"/>
          </p:cNvCxnSpPr>
          <p:nvPr/>
        </p:nvCxnSpPr>
        <p:spPr>
          <a:xfrm rot="5400000" flipH="1" flipV="1">
            <a:off x="4286862" y="-488232"/>
            <a:ext cx="886289" cy="6432271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EA68588-0F1D-8B42-99E0-39209056A7C7}"/>
              </a:ext>
            </a:extLst>
          </p:cNvPr>
          <p:cNvCxnSpPr>
            <a:cxnSpLocks/>
            <a:stCxn id="104" idx="4"/>
            <a:endCxn id="106" idx="4"/>
          </p:cNvCxnSpPr>
          <p:nvPr/>
        </p:nvCxnSpPr>
        <p:spPr>
          <a:xfrm flipV="1">
            <a:off x="7985532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EE292D0-C950-7D44-B505-9DAA9955F8AC}"/>
              </a:ext>
            </a:extLst>
          </p:cNvPr>
          <p:cNvCxnSpPr>
            <a:cxnSpLocks/>
          </p:cNvCxnSpPr>
          <p:nvPr/>
        </p:nvCxnSpPr>
        <p:spPr>
          <a:xfrm flipV="1">
            <a:off x="8001976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Elbow Connector 32">
            <a:extLst>
              <a:ext uri="{FF2B5EF4-FFF2-40B4-BE49-F238E27FC236}">
                <a16:creationId xmlns:a16="http://schemas.microsoft.com/office/drawing/2014/main" id="{10FDEA6B-CBB3-EB4F-A8E5-29250129DCB9}"/>
              </a:ext>
            </a:extLst>
          </p:cNvPr>
          <p:cNvCxnSpPr>
            <a:cxnSpLocks/>
          </p:cNvCxnSpPr>
          <p:nvPr/>
        </p:nvCxnSpPr>
        <p:spPr>
          <a:xfrm>
            <a:off x="1494414" y="2581976"/>
            <a:ext cx="531196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4E9136-4F0D-4E4B-B708-BD3EADDDA8C1}"/>
              </a:ext>
            </a:extLst>
          </p:cNvPr>
          <p:cNvCxnSpPr/>
          <p:nvPr/>
        </p:nvCxnSpPr>
        <p:spPr>
          <a:xfrm>
            <a:off x="8785500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365ECB-902A-C545-B86E-ACE792FB1C93}"/>
              </a:ext>
            </a:extLst>
          </p:cNvPr>
          <p:cNvCxnSpPr>
            <a:cxnSpLocks/>
          </p:cNvCxnSpPr>
          <p:nvPr/>
        </p:nvCxnSpPr>
        <p:spPr>
          <a:xfrm flipH="1">
            <a:off x="7109298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0697856-9074-1840-A820-DF66DC616E63}"/>
              </a:ext>
            </a:extLst>
          </p:cNvPr>
          <p:cNvCxnSpPr>
            <a:cxnSpLocks/>
          </p:cNvCxnSpPr>
          <p:nvPr/>
        </p:nvCxnSpPr>
        <p:spPr>
          <a:xfrm flipH="1">
            <a:off x="8427306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Freeform 103">
            <a:extLst>
              <a:ext uri="{FF2B5EF4-FFF2-40B4-BE49-F238E27FC236}">
                <a16:creationId xmlns:a16="http://schemas.microsoft.com/office/drawing/2014/main" id="{5D72875A-D78F-814B-8770-EE704C5CB286}"/>
              </a:ext>
            </a:extLst>
          </p:cNvPr>
          <p:cNvSpPr/>
          <p:nvPr/>
        </p:nvSpPr>
        <p:spPr>
          <a:xfrm>
            <a:off x="7698437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2D5BEB1E-6024-CC4D-9139-30AE25F20527}"/>
              </a:ext>
            </a:extLst>
          </p:cNvPr>
          <p:cNvSpPr/>
          <p:nvPr/>
        </p:nvSpPr>
        <p:spPr>
          <a:xfrm>
            <a:off x="8391508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AEA2178-D41F-B34A-BB8C-7FBFBD9DA946}"/>
              </a:ext>
            </a:extLst>
          </p:cNvPr>
          <p:cNvSpPr>
            <a:spLocks noChangeAspect="1"/>
          </p:cNvSpPr>
          <p:nvPr/>
        </p:nvSpPr>
        <p:spPr>
          <a:xfrm>
            <a:off x="7946142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E91FD4-F383-3F42-8550-AAF2DF7C49B4}"/>
              </a:ext>
            </a:extLst>
          </p:cNvPr>
          <p:cNvCxnSpPr>
            <a:cxnSpLocks/>
          </p:cNvCxnSpPr>
          <p:nvPr/>
        </p:nvCxnSpPr>
        <p:spPr>
          <a:xfrm flipH="1">
            <a:off x="2025593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BAED90-EED7-8A4C-A2EC-CAF3168BE11B}"/>
              </a:ext>
            </a:extLst>
          </p:cNvPr>
          <p:cNvCxnSpPr>
            <a:cxnSpLocks/>
          </p:cNvCxnSpPr>
          <p:nvPr/>
        </p:nvCxnSpPr>
        <p:spPr>
          <a:xfrm flipV="1">
            <a:off x="151387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Pentagon 108">
            <a:extLst>
              <a:ext uri="{FF2B5EF4-FFF2-40B4-BE49-F238E27FC236}">
                <a16:creationId xmlns:a16="http://schemas.microsoft.com/office/drawing/2014/main" id="{4C32602A-35A1-B640-B397-B31B5F0FF0C2}"/>
              </a:ext>
            </a:extLst>
          </p:cNvPr>
          <p:cNvSpPr/>
          <p:nvPr/>
        </p:nvSpPr>
        <p:spPr>
          <a:xfrm>
            <a:off x="1167213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3AF41F2-B75B-E547-9C89-502B197C432D}"/>
              </a:ext>
            </a:extLst>
          </p:cNvPr>
          <p:cNvSpPr/>
          <p:nvPr/>
        </p:nvSpPr>
        <p:spPr>
          <a:xfrm>
            <a:off x="120738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F4A365A-721E-554F-AB2D-35C89ED47A2C}"/>
              </a:ext>
            </a:extLst>
          </p:cNvPr>
          <p:cNvCxnSpPr>
            <a:cxnSpLocks/>
          </p:cNvCxnSpPr>
          <p:nvPr/>
        </p:nvCxnSpPr>
        <p:spPr>
          <a:xfrm flipV="1">
            <a:off x="100662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246">
            <a:extLst>
              <a:ext uri="{FF2B5EF4-FFF2-40B4-BE49-F238E27FC236}">
                <a16:creationId xmlns:a16="http://schemas.microsoft.com/office/drawing/2014/main" id="{335E6F8E-A2D0-334C-943E-88AC7C15A377}"/>
              </a:ext>
            </a:extLst>
          </p:cNvPr>
          <p:cNvCxnSpPr>
            <a:cxnSpLocks/>
            <a:stCxn id="91" idx="0"/>
          </p:cNvCxnSpPr>
          <p:nvPr/>
        </p:nvCxnSpPr>
        <p:spPr>
          <a:xfrm rot="16200000" flipH="1">
            <a:off x="5041025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7A8C7A-3DD0-D74A-A091-02C478C10F6F}"/>
              </a:ext>
            </a:extLst>
          </p:cNvPr>
          <p:cNvCxnSpPr>
            <a:cxnSpLocks/>
          </p:cNvCxnSpPr>
          <p:nvPr/>
        </p:nvCxnSpPr>
        <p:spPr>
          <a:xfrm>
            <a:off x="1006623" y="4389955"/>
            <a:ext cx="77788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3AFED21-2C81-5941-8BC7-70EDC09FE92D}"/>
              </a:ext>
            </a:extLst>
          </p:cNvPr>
          <p:cNvCxnSpPr>
            <a:cxnSpLocks/>
          </p:cNvCxnSpPr>
          <p:nvPr/>
        </p:nvCxnSpPr>
        <p:spPr>
          <a:xfrm flipH="1">
            <a:off x="1006623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Isosceles Triangle 38">
            <a:extLst>
              <a:ext uri="{FF2B5EF4-FFF2-40B4-BE49-F238E27FC236}">
                <a16:creationId xmlns:a16="http://schemas.microsoft.com/office/drawing/2014/main" id="{CFC7F15F-D822-A94B-85D6-0F2469D6A4B0}"/>
              </a:ext>
            </a:extLst>
          </p:cNvPr>
          <p:cNvSpPr/>
          <p:nvPr/>
        </p:nvSpPr>
        <p:spPr>
          <a:xfrm rot="5400000">
            <a:off x="5573579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39">
            <a:extLst>
              <a:ext uri="{FF2B5EF4-FFF2-40B4-BE49-F238E27FC236}">
                <a16:creationId xmlns:a16="http://schemas.microsoft.com/office/drawing/2014/main" id="{3DD0B472-0311-E34C-ACA9-9E0A7747676C}"/>
              </a:ext>
            </a:extLst>
          </p:cNvPr>
          <p:cNvSpPr/>
          <p:nvPr/>
        </p:nvSpPr>
        <p:spPr>
          <a:xfrm rot="5400000">
            <a:off x="6835164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ABD7E2-FEB3-7C44-8FFB-6179288C69EB}"/>
              </a:ext>
            </a:extLst>
          </p:cNvPr>
          <p:cNvCxnSpPr/>
          <p:nvPr/>
        </p:nvCxnSpPr>
        <p:spPr>
          <a:xfrm flipV="1">
            <a:off x="65089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479353E-0834-004D-AB01-BE44DE132800}"/>
              </a:ext>
            </a:extLst>
          </p:cNvPr>
          <p:cNvCxnSpPr>
            <a:cxnSpLocks/>
            <a:stCxn id="121" idx="4"/>
            <a:endCxn id="124" idx="4"/>
          </p:cNvCxnSpPr>
          <p:nvPr/>
        </p:nvCxnSpPr>
        <p:spPr>
          <a:xfrm flipH="1" flipV="1">
            <a:off x="65167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AEC6811-E499-A942-8E11-621F5C4CC093}"/>
              </a:ext>
            </a:extLst>
          </p:cNvPr>
          <p:cNvCxnSpPr/>
          <p:nvPr/>
        </p:nvCxnSpPr>
        <p:spPr>
          <a:xfrm>
            <a:off x="6754175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8FC512-4188-0B49-AB24-4E7794AFFFDA}"/>
              </a:ext>
            </a:extLst>
          </p:cNvPr>
          <p:cNvCxnSpPr/>
          <p:nvPr/>
        </p:nvCxnSpPr>
        <p:spPr>
          <a:xfrm>
            <a:off x="7714891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Freeform 120">
            <a:extLst>
              <a:ext uri="{FF2B5EF4-FFF2-40B4-BE49-F238E27FC236}">
                <a16:creationId xmlns:a16="http://schemas.microsoft.com/office/drawing/2014/main" id="{3164DC7E-C8FA-C34B-B54D-7F3F564F0920}"/>
              </a:ext>
            </a:extLst>
          </p:cNvPr>
          <p:cNvSpPr/>
          <p:nvPr/>
        </p:nvSpPr>
        <p:spPr>
          <a:xfrm>
            <a:off x="62350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932EB550-7BBF-4744-A48A-BD794E5AC097}"/>
              </a:ext>
            </a:extLst>
          </p:cNvPr>
          <p:cNvSpPr/>
          <p:nvPr/>
        </p:nvSpPr>
        <p:spPr>
          <a:xfrm>
            <a:off x="6980030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50BA3C70-80BC-604A-9B5B-EB4A60B0D4D6}"/>
              </a:ext>
            </a:extLst>
          </p:cNvPr>
          <p:cNvSpPr/>
          <p:nvPr/>
        </p:nvSpPr>
        <p:spPr>
          <a:xfrm>
            <a:off x="7133695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37D3666-9607-4444-ADC4-20AB49F8C66B}"/>
              </a:ext>
            </a:extLst>
          </p:cNvPr>
          <p:cNvSpPr>
            <a:spLocks noChangeAspect="1"/>
          </p:cNvSpPr>
          <p:nvPr/>
        </p:nvSpPr>
        <p:spPr>
          <a:xfrm>
            <a:off x="64710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246">
            <a:extLst>
              <a:ext uri="{FF2B5EF4-FFF2-40B4-BE49-F238E27FC236}">
                <a16:creationId xmlns:a16="http://schemas.microsoft.com/office/drawing/2014/main" id="{2700E149-EEAF-8148-B485-EA05D10720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4906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1A1CE600-58C2-FB46-8F74-B638FCF15B7F}"/>
              </a:ext>
            </a:extLst>
          </p:cNvPr>
          <p:cNvCxnSpPr>
            <a:cxnSpLocks/>
          </p:cNvCxnSpPr>
          <p:nvPr/>
        </p:nvCxnSpPr>
        <p:spPr>
          <a:xfrm>
            <a:off x="8962855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8B1F473-3391-5641-B987-C11CCFCD7469}"/>
              </a:ext>
            </a:extLst>
          </p:cNvPr>
          <p:cNvCxnSpPr/>
          <p:nvPr/>
        </p:nvCxnSpPr>
        <p:spPr>
          <a:xfrm>
            <a:off x="8785500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Freeform 127">
            <a:extLst>
              <a:ext uri="{FF2B5EF4-FFF2-40B4-BE49-F238E27FC236}">
                <a16:creationId xmlns:a16="http://schemas.microsoft.com/office/drawing/2014/main" id="{7D50EE9E-DE9A-EE4D-9F8E-F30C1932278B}"/>
              </a:ext>
            </a:extLst>
          </p:cNvPr>
          <p:cNvSpPr/>
          <p:nvPr/>
        </p:nvSpPr>
        <p:spPr>
          <a:xfrm>
            <a:off x="8939166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8F2E7D-4AB4-564F-8E80-17B70D1D1221}"/>
              </a:ext>
            </a:extLst>
          </p:cNvPr>
          <p:cNvSpPr txBox="1"/>
          <p:nvPr/>
        </p:nvSpPr>
        <p:spPr>
          <a:xfrm>
            <a:off x="8892125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271435-CF96-134F-A7F3-50DE45A4E55A}"/>
              </a:ext>
            </a:extLst>
          </p:cNvPr>
          <p:cNvCxnSpPr>
            <a:cxnSpLocks/>
          </p:cNvCxnSpPr>
          <p:nvPr/>
        </p:nvCxnSpPr>
        <p:spPr>
          <a:xfrm flipV="1">
            <a:off x="284038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901A3A2A-C606-554C-8E47-FBBCDB33C24B}"/>
              </a:ext>
            </a:extLst>
          </p:cNvPr>
          <p:cNvCxnSpPr>
            <a:cxnSpLocks/>
          </p:cNvCxnSpPr>
          <p:nvPr/>
        </p:nvCxnSpPr>
        <p:spPr>
          <a:xfrm flipV="1">
            <a:off x="3392337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Pentagon 131">
            <a:extLst>
              <a:ext uri="{FF2B5EF4-FFF2-40B4-BE49-F238E27FC236}">
                <a16:creationId xmlns:a16="http://schemas.microsoft.com/office/drawing/2014/main" id="{537AE083-DA4B-DA49-A45B-A49896AAB577}"/>
              </a:ext>
            </a:extLst>
          </p:cNvPr>
          <p:cNvSpPr/>
          <p:nvPr/>
        </p:nvSpPr>
        <p:spPr>
          <a:xfrm>
            <a:off x="2493723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CED0CAE3-5E78-4D42-B655-8D432EA8AA4E}"/>
              </a:ext>
            </a:extLst>
          </p:cNvPr>
          <p:cNvSpPr/>
          <p:nvPr/>
        </p:nvSpPr>
        <p:spPr>
          <a:xfrm>
            <a:off x="2533897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Isosceles Triangle 38">
            <a:extLst>
              <a:ext uri="{FF2B5EF4-FFF2-40B4-BE49-F238E27FC236}">
                <a16:creationId xmlns:a16="http://schemas.microsoft.com/office/drawing/2014/main" id="{B10EC827-BB2B-4B40-8EED-E9589993534A}"/>
              </a:ext>
            </a:extLst>
          </p:cNvPr>
          <p:cNvSpPr/>
          <p:nvPr/>
        </p:nvSpPr>
        <p:spPr>
          <a:xfrm rot="5400000">
            <a:off x="3764889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39">
            <a:extLst>
              <a:ext uri="{FF2B5EF4-FFF2-40B4-BE49-F238E27FC236}">
                <a16:creationId xmlns:a16="http://schemas.microsoft.com/office/drawing/2014/main" id="{BB263C87-352A-6F4F-9A4C-A779CC94EC99}"/>
              </a:ext>
            </a:extLst>
          </p:cNvPr>
          <p:cNvSpPr/>
          <p:nvPr/>
        </p:nvSpPr>
        <p:spPr>
          <a:xfrm rot="5400000">
            <a:off x="4403903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246">
            <a:extLst>
              <a:ext uri="{FF2B5EF4-FFF2-40B4-BE49-F238E27FC236}">
                <a16:creationId xmlns:a16="http://schemas.microsoft.com/office/drawing/2014/main" id="{24F96BB4-068E-9749-BD5C-E531A0D4156C}"/>
              </a:ext>
            </a:extLst>
          </p:cNvPr>
          <p:cNvCxnSpPr>
            <a:cxnSpLocks/>
            <a:stCxn id="133" idx="0"/>
          </p:cNvCxnSpPr>
          <p:nvPr/>
        </p:nvCxnSpPr>
        <p:spPr>
          <a:xfrm rot="16200000" flipH="1">
            <a:off x="3039390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E81F537-1A69-E64B-A984-DF950EE03CA7}"/>
              </a:ext>
            </a:extLst>
          </p:cNvPr>
          <p:cNvSpPr txBox="1"/>
          <p:nvPr/>
        </p:nvSpPr>
        <p:spPr>
          <a:xfrm>
            <a:off x="3859537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8" name="Straight Arrow Connector 246">
            <a:extLst>
              <a:ext uri="{FF2B5EF4-FFF2-40B4-BE49-F238E27FC236}">
                <a16:creationId xmlns:a16="http://schemas.microsoft.com/office/drawing/2014/main" id="{49B3DF70-75EF-514D-867D-E2B2FB22832D}"/>
              </a:ext>
            </a:extLst>
          </p:cNvPr>
          <p:cNvCxnSpPr>
            <a:cxnSpLocks/>
            <a:stCxn id="133" idx="0"/>
          </p:cNvCxnSpPr>
          <p:nvPr/>
        </p:nvCxnSpPr>
        <p:spPr>
          <a:xfrm rot="16200000" flipH="1">
            <a:off x="3364256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8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8475CFA-139E-B745-960C-8251DC79E10A}"/>
              </a:ext>
            </a:extLst>
          </p:cNvPr>
          <p:cNvGrpSpPr/>
          <p:nvPr/>
        </p:nvGrpSpPr>
        <p:grpSpPr>
          <a:xfrm>
            <a:off x="5284690" y="3787396"/>
            <a:ext cx="484281" cy="172854"/>
            <a:chOff x="5293558" y="3697843"/>
            <a:chExt cx="660058" cy="235594"/>
          </a:xfrm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6E41EB2A-52B1-3F41-A81C-C3885FD48566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5A4D5C4-81E7-E24D-916D-A8C2CCA04984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5197FA4-868D-7D45-AC4C-BD1150E19EEE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FC1C1E-F9A3-DD41-9F40-03C08A508627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Activator/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4644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303506" y="3942963"/>
            <a:ext cx="6257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004236" y="201907"/>
            <a:ext cx="886289" cy="5051992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2433106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1921383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1574726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1614900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141413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1414136" y="4389955"/>
            <a:ext cx="63985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1414136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06266A-E46E-0843-942E-AD9BF5BCEA4A}"/>
              </a:ext>
            </a:extLst>
          </p:cNvPr>
          <p:cNvCxnSpPr>
            <a:cxnSpLocks/>
          </p:cNvCxnSpPr>
          <p:nvPr/>
        </p:nvCxnSpPr>
        <p:spPr>
          <a:xfrm flipV="1">
            <a:off x="3003333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Pentagon 72">
            <a:extLst>
              <a:ext uri="{FF2B5EF4-FFF2-40B4-BE49-F238E27FC236}">
                <a16:creationId xmlns:a16="http://schemas.microsoft.com/office/drawing/2014/main" id="{A245B773-DCE8-DD47-8938-4B9011E7224B}"/>
              </a:ext>
            </a:extLst>
          </p:cNvPr>
          <p:cNvSpPr/>
          <p:nvPr/>
        </p:nvSpPr>
        <p:spPr>
          <a:xfrm>
            <a:off x="2656676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9C1FECA-EA09-B84E-9459-DADDD6FD229C}"/>
              </a:ext>
            </a:extLst>
          </p:cNvPr>
          <p:cNvSpPr/>
          <p:nvPr/>
        </p:nvSpPr>
        <p:spPr>
          <a:xfrm>
            <a:off x="2696850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70AC65A-7170-6B4E-942E-6379B4EB9C9D}"/>
              </a:ext>
            </a:extLst>
          </p:cNvPr>
          <p:cNvCxnSpPr>
            <a:cxnSpLocks/>
          </p:cNvCxnSpPr>
          <p:nvPr/>
        </p:nvCxnSpPr>
        <p:spPr>
          <a:xfrm flipV="1">
            <a:off x="249608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46">
            <a:extLst>
              <a:ext uri="{FF2B5EF4-FFF2-40B4-BE49-F238E27FC236}">
                <a16:creationId xmlns:a16="http://schemas.microsoft.com/office/drawing/2014/main" id="{42B6191C-C8DB-B24F-B825-0BE4F32F58C0}"/>
              </a:ext>
            </a:extLst>
          </p:cNvPr>
          <p:cNvCxnSpPr>
            <a:cxnSpLocks/>
            <a:stCxn id="75" idx="0"/>
          </p:cNvCxnSpPr>
          <p:nvPr/>
        </p:nvCxnSpPr>
        <p:spPr>
          <a:xfrm rot="16200000" flipH="1">
            <a:off x="3812543" y="2361838"/>
            <a:ext cx="378044" cy="1996462"/>
          </a:xfrm>
          <a:prstGeom prst="bentConnector4">
            <a:avLst>
              <a:gd name="adj1" fmla="val -108501"/>
              <a:gd name="adj2" fmla="val 100066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4F9B8AE-6C9F-B944-AA49-1180DC0109F2}"/>
              </a:ext>
            </a:extLst>
          </p:cNvPr>
          <p:cNvCxnSpPr>
            <a:cxnSpLocks/>
          </p:cNvCxnSpPr>
          <p:nvPr/>
        </p:nvCxnSpPr>
        <p:spPr>
          <a:xfrm flipV="1">
            <a:off x="488612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E270F-452C-A346-976A-781263795551}"/>
              </a:ext>
            </a:extLst>
          </p:cNvPr>
          <p:cNvSpPr txBox="1"/>
          <p:nvPr/>
        </p:nvSpPr>
        <p:spPr>
          <a:xfrm>
            <a:off x="5077205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157" name="Elbow Connector 32">
            <a:extLst>
              <a:ext uri="{FF2B5EF4-FFF2-40B4-BE49-F238E27FC236}">
                <a16:creationId xmlns:a16="http://schemas.microsoft.com/office/drawing/2014/main" id="{3C47E910-61D7-324F-8F2E-BC4302F0CC45}"/>
              </a:ext>
            </a:extLst>
          </p:cNvPr>
          <p:cNvCxnSpPr>
            <a:cxnSpLocks/>
          </p:cNvCxnSpPr>
          <p:nvPr/>
        </p:nvCxnSpPr>
        <p:spPr>
          <a:xfrm>
            <a:off x="1921383" y="2581976"/>
            <a:ext cx="3911727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9" name="Isosceles Triangle 38">
            <a:extLst>
              <a:ext uri="{FF2B5EF4-FFF2-40B4-BE49-F238E27FC236}">
                <a16:creationId xmlns:a16="http://schemas.microsoft.com/office/drawing/2014/main" id="{4BA2D93E-D6F8-EC48-8FF8-1A0BCEFE012E}"/>
              </a:ext>
            </a:extLst>
          </p:cNvPr>
          <p:cNvSpPr/>
          <p:nvPr/>
        </p:nvSpPr>
        <p:spPr>
          <a:xfrm rot="5400000">
            <a:off x="4600307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39">
            <a:extLst>
              <a:ext uri="{FF2B5EF4-FFF2-40B4-BE49-F238E27FC236}">
                <a16:creationId xmlns:a16="http://schemas.microsoft.com/office/drawing/2014/main" id="{A012FA8D-3902-C845-8B8F-8508ECA8BD19}"/>
              </a:ext>
            </a:extLst>
          </p:cNvPr>
          <p:cNvSpPr/>
          <p:nvPr/>
        </p:nvSpPr>
        <p:spPr>
          <a:xfrm rot="5400000">
            <a:off x="5861892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602066F-FC67-BA48-BD4C-7651980DED04}"/>
              </a:ext>
            </a:extLst>
          </p:cNvPr>
          <p:cNvCxnSpPr/>
          <p:nvPr/>
        </p:nvCxnSpPr>
        <p:spPr>
          <a:xfrm flipV="1">
            <a:off x="5535638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48737B1-684B-2D4B-A178-5D45345DB5D7}"/>
              </a:ext>
            </a:extLst>
          </p:cNvPr>
          <p:cNvCxnSpPr>
            <a:cxnSpLocks/>
            <a:stCxn id="164" idx="4"/>
            <a:endCxn id="165" idx="4"/>
          </p:cNvCxnSpPr>
          <p:nvPr/>
        </p:nvCxnSpPr>
        <p:spPr>
          <a:xfrm flipH="1" flipV="1">
            <a:off x="5543468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BD8F135-D7D7-774D-B7DE-C74846F90AF5}"/>
              </a:ext>
            </a:extLst>
          </p:cNvPr>
          <p:cNvCxnSpPr/>
          <p:nvPr/>
        </p:nvCxnSpPr>
        <p:spPr>
          <a:xfrm>
            <a:off x="5780903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Freeform 163">
            <a:extLst>
              <a:ext uri="{FF2B5EF4-FFF2-40B4-BE49-F238E27FC236}">
                <a16:creationId xmlns:a16="http://schemas.microsoft.com/office/drawing/2014/main" id="{07086045-533B-2C46-B5FB-107F8B5F3455}"/>
              </a:ext>
            </a:extLst>
          </p:cNvPr>
          <p:cNvSpPr/>
          <p:nvPr/>
        </p:nvSpPr>
        <p:spPr>
          <a:xfrm>
            <a:off x="5261763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1E4A9ED-282D-DA4D-B99C-D7CE2B117330}"/>
              </a:ext>
            </a:extLst>
          </p:cNvPr>
          <p:cNvSpPr>
            <a:spLocks noChangeAspect="1"/>
          </p:cNvSpPr>
          <p:nvPr/>
        </p:nvSpPr>
        <p:spPr>
          <a:xfrm>
            <a:off x="5497748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246">
            <a:extLst>
              <a:ext uri="{FF2B5EF4-FFF2-40B4-BE49-F238E27FC236}">
                <a16:creationId xmlns:a16="http://schemas.microsoft.com/office/drawing/2014/main" id="{C2162874-552D-194E-A136-17E80DB360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1634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021D80-B9BB-7141-B14C-2FAB989A4AEE}"/>
              </a:ext>
            </a:extLst>
          </p:cNvPr>
          <p:cNvGrpSpPr/>
          <p:nvPr/>
        </p:nvGrpSpPr>
        <p:grpSpPr>
          <a:xfrm>
            <a:off x="5284471" y="3787397"/>
            <a:ext cx="484281" cy="172854"/>
            <a:chOff x="5293558" y="3697843"/>
            <a:chExt cx="660058" cy="235594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FEEF1B3-531F-584B-A133-F9A8EEC45CC8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F8E9D54-A82D-6A4D-98A9-46E344624D33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4542589-1491-114F-953B-80FC19382E79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0B396A7-D2BD-6D47-B216-2CB7B66B33FD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Cre</a:t>
            </a:r>
            <a:r>
              <a:rPr lang="en-US" dirty="0"/>
              <a:t>-OFF/Repressor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4644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303506" y="3942963"/>
            <a:ext cx="6257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004236" y="201907"/>
            <a:ext cx="886289" cy="5051992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2433106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1921383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1574726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1614900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141413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1414136" y="4389955"/>
            <a:ext cx="63985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1414136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70AC65A-7170-6B4E-942E-6379B4EB9C9D}"/>
              </a:ext>
            </a:extLst>
          </p:cNvPr>
          <p:cNvCxnSpPr>
            <a:cxnSpLocks/>
          </p:cNvCxnSpPr>
          <p:nvPr/>
        </p:nvCxnSpPr>
        <p:spPr>
          <a:xfrm flipV="1">
            <a:off x="249608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044E5F-463C-6D4E-991A-43654B72AEA3}"/>
              </a:ext>
            </a:extLst>
          </p:cNvPr>
          <p:cNvCxnSpPr>
            <a:cxnSpLocks/>
          </p:cNvCxnSpPr>
          <p:nvPr/>
        </p:nvCxnSpPr>
        <p:spPr>
          <a:xfrm flipV="1">
            <a:off x="3090921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Pentagon 83">
            <a:extLst>
              <a:ext uri="{FF2B5EF4-FFF2-40B4-BE49-F238E27FC236}">
                <a16:creationId xmlns:a16="http://schemas.microsoft.com/office/drawing/2014/main" id="{34E54533-2C75-744D-A587-FC7922474D51}"/>
              </a:ext>
            </a:extLst>
          </p:cNvPr>
          <p:cNvSpPr/>
          <p:nvPr/>
        </p:nvSpPr>
        <p:spPr>
          <a:xfrm>
            <a:off x="2744264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933A950-4DE8-5342-8DB0-755DED95DA5B}"/>
              </a:ext>
            </a:extLst>
          </p:cNvPr>
          <p:cNvSpPr/>
          <p:nvPr/>
        </p:nvSpPr>
        <p:spPr>
          <a:xfrm>
            <a:off x="2784438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246">
            <a:extLst>
              <a:ext uri="{FF2B5EF4-FFF2-40B4-BE49-F238E27FC236}">
                <a16:creationId xmlns:a16="http://schemas.microsoft.com/office/drawing/2014/main" id="{30F1CEA8-C0F8-274A-B8B9-9D91A8F7A458}"/>
              </a:ext>
            </a:extLst>
          </p:cNvPr>
          <p:cNvCxnSpPr>
            <a:cxnSpLocks/>
            <a:stCxn id="87" idx="0"/>
          </p:cNvCxnSpPr>
          <p:nvPr/>
        </p:nvCxnSpPr>
        <p:spPr>
          <a:xfrm rot="16200000" flipH="1">
            <a:off x="3881212" y="2380757"/>
            <a:ext cx="339410" cy="1919990"/>
          </a:xfrm>
          <a:prstGeom prst="bentConnector4">
            <a:avLst>
              <a:gd name="adj1" fmla="val -118001"/>
              <a:gd name="adj2" fmla="val 99891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246">
            <a:extLst>
              <a:ext uri="{FF2B5EF4-FFF2-40B4-BE49-F238E27FC236}">
                <a16:creationId xmlns:a16="http://schemas.microsoft.com/office/drawing/2014/main" id="{FB8A7E98-3E64-D345-B311-8033E2E0FCA5}"/>
              </a:ext>
            </a:extLst>
          </p:cNvPr>
          <p:cNvCxnSpPr>
            <a:cxnSpLocks/>
          </p:cNvCxnSpPr>
          <p:nvPr/>
        </p:nvCxnSpPr>
        <p:spPr>
          <a:xfrm>
            <a:off x="4917919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1CAB25B4-888A-1045-BCC1-05B485ED4383}"/>
              </a:ext>
            </a:extLst>
          </p:cNvPr>
          <p:cNvCxnSpPr>
            <a:cxnSpLocks/>
          </p:cNvCxnSpPr>
          <p:nvPr/>
        </p:nvCxnSpPr>
        <p:spPr>
          <a:xfrm flipV="1">
            <a:off x="4885904" y="3629397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0B014C3-B233-084E-8E6B-C6163FE290CA}"/>
              </a:ext>
            </a:extLst>
          </p:cNvPr>
          <p:cNvSpPr txBox="1"/>
          <p:nvPr/>
        </p:nvSpPr>
        <p:spPr>
          <a:xfrm>
            <a:off x="5076986" y="392025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119" name="Elbow Connector 32">
            <a:extLst>
              <a:ext uri="{FF2B5EF4-FFF2-40B4-BE49-F238E27FC236}">
                <a16:creationId xmlns:a16="http://schemas.microsoft.com/office/drawing/2014/main" id="{089728E5-7CF7-FC46-8AB1-DE3A0DF0143B}"/>
              </a:ext>
            </a:extLst>
          </p:cNvPr>
          <p:cNvCxnSpPr>
            <a:cxnSpLocks/>
          </p:cNvCxnSpPr>
          <p:nvPr/>
        </p:nvCxnSpPr>
        <p:spPr>
          <a:xfrm>
            <a:off x="1921383" y="2581977"/>
            <a:ext cx="391150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Isosceles Triangle 38">
            <a:extLst>
              <a:ext uri="{FF2B5EF4-FFF2-40B4-BE49-F238E27FC236}">
                <a16:creationId xmlns:a16="http://schemas.microsoft.com/office/drawing/2014/main" id="{D41BFF67-4BAA-8F4C-80EB-73840A4034AF}"/>
              </a:ext>
            </a:extLst>
          </p:cNvPr>
          <p:cNvSpPr/>
          <p:nvPr/>
        </p:nvSpPr>
        <p:spPr>
          <a:xfrm rot="5400000">
            <a:off x="4600088" y="3838371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39">
            <a:extLst>
              <a:ext uri="{FF2B5EF4-FFF2-40B4-BE49-F238E27FC236}">
                <a16:creationId xmlns:a16="http://schemas.microsoft.com/office/drawing/2014/main" id="{7E4AC5D7-DBD5-1047-AB99-E3FFDADEEF47}"/>
              </a:ext>
            </a:extLst>
          </p:cNvPr>
          <p:cNvSpPr/>
          <p:nvPr/>
        </p:nvSpPr>
        <p:spPr>
          <a:xfrm rot="5400000">
            <a:off x="5861673" y="3833117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3A97427-566D-A84B-9DB0-07A255BDAD3F}"/>
              </a:ext>
            </a:extLst>
          </p:cNvPr>
          <p:cNvCxnSpPr/>
          <p:nvPr/>
        </p:nvCxnSpPr>
        <p:spPr>
          <a:xfrm flipV="1">
            <a:off x="5535419" y="3341425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1E20E50-F7A9-D641-BB77-740F51DC84B2}"/>
              </a:ext>
            </a:extLst>
          </p:cNvPr>
          <p:cNvCxnSpPr>
            <a:cxnSpLocks/>
            <a:stCxn id="131" idx="4"/>
            <a:endCxn id="132" idx="4"/>
          </p:cNvCxnSpPr>
          <p:nvPr/>
        </p:nvCxnSpPr>
        <p:spPr>
          <a:xfrm flipH="1" flipV="1">
            <a:off x="5543249" y="2627697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5D8136-5CEF-6C4A-83A9-4EE9433CCDDE}"/>
              </a:ext>
            </a:extLst>
          </p:cNvPr>
          <p:cNvCxnSpPr/>
          <p:nvPr/>
        </p:nvCxnSpPr>
        <p:spPr>
          <a:xfrm>
            <a:off x="5780684" y="2581443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" name="Freeform 130">
            <a:extLst>
              <a:ext uri="{FF2B5EF4-FFF2-40B4-BE49-F238E27FC236}">
                <a16:creationId xmlns:a16="http://schemas.microsoft.com/office/drawing/2014/main" id="{1EBA1E11-898C-0940-B3BC-A5E91CB374C4}"/>
              </a:ext>
            </a:extLst>
          </p:cNvPr>
          <p:cNvSpPr/>
          <p:nvPr/>
        </p:nvSpPr>
        <p:spPr>
          <a:xfrm>
            <a:off x="5261544" y="3228060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FA4CFDF-5003-864C-BF6A-836101D5403F}"/>
              </a:ext>
            </a:extLst>
          </p:cNvPr>
          <p:cNvSpPr>
            <a:spLocks noChangeAspect="1"/>
          </p:cNvSpPr>
          <p:nvPr/>
        </p:nvSpPr>
        <p:spPr>
          <a:xfrm>
            <a:off x="5497529" y="253625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246">
            <a:extLst>
              <a:ext uri="{FF2B5EF4-FFF2-40B4-BE49-F238E27FC236}">
                <a16:creationId xmlns:a16="http://schemas.microsoft.com/office/drawing/2014/main" id="{D88926AE-BD4A-A04A-AE68-BCB2F95370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1415" y="2837927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5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9420" y="2119216"/>
            <a:ext cx="7331149" cy="2452779"/>
            <a:chOff x="2189420" y="2119216"/>
            <a:chExt cx="7331149" cy="2452779"/>
          </a:xfrm>
        </p:grpSpPr>
        <p:sp>
          <p:nvSpPr>
            <p:cNvPr id="9" name="Freeform 8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69412" y="5099877"/>
            <a:ext cx="1018068" cy="340615"/>
            <a:chOff x="2189420" y="2119216"/>
            <a:chExt cx="7331149" cy="2452779"/>
          </a:xfrm>
        </p:grpSpPr>
        <p:sp>
          <p:nvSpPr>
            <p:cNvPr id="31" name="Freeform 30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293558" y="3697843"/>
            <a:ext cx="660058" cy="237873"/>
            <a:chOff x="5293558" y="3697843"/>
            <a:chExt cx="660058" cy="237873"/>
          </a:xfrm>
        </p:grpSpPr>
        <p:sp>
          <p:nvSpPr>
            <p:cNvPr id="36" name="Freeform 35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5293558" y="3798556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293558" y="3919617"/>
              <a:ext cx="659826" cy="2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3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63871" y="1569184"/>
            <a:ext cx="4416479" cy="2362055"/>
            <a:chOff x="5236404" y="2324559"/>
            <a:chExt cx="854855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404" y="2324559"/>
              <a:ext cx="457200" cy="457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34059" y="2324559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80394" y="2324559"/>
              <a:ext cx="457200" cy="457200"/>
            </a:xfrm>
            <a:prstGeom prst="rect">
              <a:avLst/>
            </a:prstGeom>
          </p:spPr>
        </p:pic>
      </p:grpSp>
      <p:sp>
        <p:nvSpPr>
          <p:cNvPr id="7" name="Freeform 6"/>
          <p:cNvSpPr/>
          <p:nvPr/>
        </p:nvSpPr>
        <p:spPr>
          <a:xfrm>
            <a:off x="2727483" y="4531011"/>
            <a:ext cx="1429554" cy="297465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 Combinations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4177"/>
            <a:ext cx="102886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unregulated kill switch </a:t>
            </a:r>
            <a:endParaRPr lang="en-US" altLang="en-US" sz="2000" dirty="0"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single regulators kill switches (activator, repressor,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combinations of 2 regulators, applied in 3 different ways: TF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TF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Cre|TF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 these we expect half to be viable options, with the other half speeding instead of slowing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58" name="Freeform 5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68" name="Freeform 6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0B77D1-4C8D-0343-87DB-D1FAEF71ABBA}"/>
              </a:ext>
            </a:extLst>
          </p:cNvPr>
          <p:cNvCxnSpPr/>
          <p:nvPr/>
        </p:nvCxnSpPr>
        <p:spPr>
          <a:xfrm>
            <a:off x="3948732" y="3942963"/>
            <a:ext cx="36124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Switch</a:t>
            </a:r>
          </a:p>
        </p:txBody>
      </p: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7" name="Pentagon 6"/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cxnSpLocks/>
            <a:stCxn id="72" idx="8"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8" name="Straight Connector 27"/>
          <p:cNvCxnSpPr>
            <a:cxnSpLocks/>
            <a:stCxn id="50" idx="4"/>
            <a:endCxn id="2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8" idx="0"/>
            <a:endCxn id="23" idx="2"/>
          </p:cNvCxnSpPr>
          <p:nvPr/>
        </p:nvCxnSpPr>
        <p:spPr>
          <a:xfrm rot="5400000" flipH="1" flipV="1">
            <a:off x="5352664" y="1550336"/>
            <a:ext cx="886289" cy="2355135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51" idx="4"/>
            <a:endCxn id="2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endCxn id="22" idx="2"/>
          </p:cNvCxnSpPr>
          <p:nvPr/>
        </p:nvCxnSpPr>
        <p:spPr>
          <a:xfrm>
            <a:off x="4618240" y="2581976"/>
            <a:ext cx="1113480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4026591" y="4389955"/>
            <a:ext cx="37861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5099877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54C01E-3910-5C4B-B961-C1289E6BEE8C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91D5C6E-A8DD-F042-93D3-EF399C5034FB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4743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(isolated)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3998068" y="3942963"/>
            <a:ext cx="2402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Pentagon 54">
            <a:extLst>
              <a:ext uri="{FF2B5EF4-FFF2-40B4-BE49-F238E27FC236}">
                <a16:creationId xmlns:a16="http://schemas.microsoft.com/office/drawing/2014/main" id="{3234F53C-3364-C442-B10D-73ABC6DDBFBF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6862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DB26ED-C167-1446-9D26-4722598858AD}"/>
              </a:ext>
            </a:extLst>
          </p:cNvPr>
          <p:cNvCxnSpPr>
            <a:cxnSpLocks/>
          </p:cNvCxnSpPr>
          <p:nvPr/>
        </p:nvCxnSpPr>
        <p:spPr>
          <a:xfrm>
            <a:off x="3998068" y="3942963"/>
            <a:ext cx="2402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entagon 56">
            <a:extLst>
              <a:ext uri="{FF2B5EF4-FFF2-40B4-BE49-F238E27FC236}">
                <a16:creationId xmlns:a16="http://schemas.microsoft.com/office/drawing/2014/main" id="{63DAC53E-3AAE-304D-A163-4580C7C9CDBA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(isolated)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6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C67A22-5C19-2640-9F84-1C1FE7763049}"/>
              </a:ext>
            </a:extLst>
          </p:cNvPr>
          <p:cNvCxnSpPr>
            <a:cxnSpLocks/>
          </p:cNvCxnSpPr>
          <p:nvPr/>
        </p:nvCxnSpPr>
        <p:spPr>
          <a:xfrm>
            <a:off x="3433863" y="3942963"/>
            <a:ext cx="29766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(isolated)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Pentagon 72">
            <a:extLst>
              <a:ext uri="{FF2B5EF4-FFF2-40B4-BE49-F238E27FC236}">
                <a16:creationId xmlns:a16="http://schemas.microsoft.com/office/drawing/2014/main" id="{81339F24-F493-C54A-A2AB-8EBB090DDEAF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623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504CBF2-24CA-E742-9BFF-05D375C35DE8}"/>
              </a:ext>
            </a:extLst>
          </p:cNvPr>
          <p:cNvCxnSpPr>
            <a:cxnSpLocks/>
          </p:cNvCxnSpPr>
          <p:nvPr/>
        </p:nvCxnSpPr>
        <p:spPr>
          <a:xfrm>
            <a:off x="3073940" y="3942963"/>
            <a:ext cx="3326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entagon 83">
            <a:extLst>
              <a:ext uri="{FF2B5EF4-FFF2-40B4-BE49-F238E27FC236}">
                <a16:creationId xmlns:a16="http://schemas.microsoft.com/office/drawing/2014/main" id="{612F671E-03EA-FC49-B06D-D1E0FEDE8B0C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(isolated)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FC32A-E6CA-4E4F-8054-25C13FA7A6A9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6CEDB452-F3E4-B84F-914A-434573CA2B35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2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230</Words>
  <Application>Microsoft Macintosh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17 Combinations</vt:lpstr>
      <vt:lpstr>Kill Switch</vt:lpstr>
      <vt:lpstr>Activator (isolated)</vt:lpstr>
      <vt:lpstr>Repressor (isolated)</vt:lpstr>
      <vt:lpstr>Cre-OFF (isolated)</vt:lpstr>
      <vt:lpstr>Cre-ON (isolated)</vt:lpstr>
      <vt:lpstr>Activator Kill Switch</vt:lpstr>
      <vt:lpstr>Repressor Kill Switch</vt:lpstr>
      <vt:lpstr>Cre-OFF Kill Switch</vt:lpstr>
      <vt:lpstr>Cre-ON Kill Switch</vt:lpstr>
      <vt:lpstr>Sequential Activator  Activator Kill Switch</vt:lpstr>
      <vt:lpstr>Sequential Activator  Cre-ON Kill Switch</vt:lpstr>
      <vt:lpstr>Sequential Cre-OFF  Activator Kill Switch</vt:lpstr>
      <vt:lpstr>Sequential Cre-ON  Cre-OFF Kill Switch</vt:lpstr>
      <vt:lpstr>Parallel Activator/Cre-OFF Kill Switch</vt:lpstr>
      <vt:lpstr>Parallel Cre-OFF/Repressor Kill Switch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Activator Kill Switch</dc:title>
  <dc:creator>Helen Scott</dc:creator>
  <cp:lastModifiedBy>Jacob Beal</cp:lastModifiedBy>
  <cp:revision>60</cp:revision>
  <dcterms:created xsi:type="dcterms:W3CDTF">2021-10-25T22:13:13Z</dcterms:created>
  <dcterms:modified xsi:type="dcterms:W3CDTF">2022-02-18T14:42:56Z</dcterms:modified>
</cp:coreProperties>
</file>