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>
        <p:scale>
          <a:sx n="80" d="100"/>
          <a:sy n="80" d="100"/>
        </p:scale>
        <p:origin x="-44" y="-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38B8-43C9-4A80-AB91-2B954C7CAE21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04CC-138C-4901-8916-047D70FA9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1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38B8-43C9-4A80-AB91-2B954C7CAE21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04CC-138C-4901-8916-047D70FA9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2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38B8-43C9-4A80-AB91-2B954C7CAE21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04CC-138C-4901-8916-047D70FA9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7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38B8-43C9-4A80-AB91-2B954C7CAE21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04CC-138C-4901-8916-047D70FA9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9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38B8-43C9-4A80-AB91-2B954C7CAE21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04CC-138C-4901-8916-047D70FA9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3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38B8-43C9-4A80-AB91-2B954C7CAE21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04CC-138C-4901-8916-047D70FA9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0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38B8-43C9-4A80-AB91-2B954C7CAE21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04CC-138C-4901-8916-047D70FA9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1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38B8-43C9-4A80-AB91-2B954C7CAE21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04CC-138C-4901-8916-047D70FA9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8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38B8-43C9-4A80-AB91-2B954C7CAE21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04CC-138C-4901-8916-047D70FA9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6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38B8-43C9-4A80-AB91-2B954C7CAE21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04CC-138C-4901-8916-047D70FA9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7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38B8-43C9-4A80-AB91-2B954C7CAE21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04CC-138C-4901-8916-047D70FA9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7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E38B8-43C9-4A80-AB91-2B954C7CAE21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04CC-138C-4901-8916-047D70FA9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7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Equal 55"/>
          <p:cNvSpPr/>
          <p:nvPr/>
        </p:nvSpPr>
        <p:spPr>
          <a:xfrm>
            <a:off x="86627" y="3626631"/>
            <a:ext cx="6631806" cy="1729551"/>
          </a:xfrm>
          <a:prstGeom prst="mathEqual">
            <a:avLst>
              <a:gd name="adj1" fmla="val 3507"/>
              <a:gd name="adj2" fmla="val 1475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9" name="Elbow Connector 88"/>
          <p:cNvCxnSpPr/>
          <p:nvPr/>
        </p:nvCxnSpPr>
        <p:spPr>
          <a:xfrm flipV="1">
            <a:off x="3364472" y="3988550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0" name="Picture 89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58" y="3855099"/>
            <a:ext cx="764604" cy="764604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4790146" y="4306740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sgRNA1</a:t>
            </a:r>
            <a:endParaRPr lang="en-US" dirty="0"/>
          </a:p>
        </p:txBody>
      </p:sp>
      <p:cxnSp>
        <p:nvCxnSpPr>
          <p:cNvPr id="92" name="Elbow Connector 91"/>
          <p:cNvCxnSpPr/>
          <p:nvPr/>
        </p:nvCxnSpPr>
        <p:spPr>
          <a:xfrm flipV="1">
            <a:off x="2336932" y="4012427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Pentagon 92"/>
          <p:cNvSpPr/>
          <p:nvPr/>
        </p:nvSpPr>
        <p:spPr>
          <a:xfrm>
            <a:off x="2569642" y="4140557"/>
            <a:ext cx="672091" cy="326065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2514439" y="3544695"/>
            <a:ext cx="612967" cy="25537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>
            <a:stCxn id="93" idx="0"/>
            <a:endCxn id="94" idx="2"/>
          </p:cNvCxnSpPr>
          <p:nvPr/>
        </p:nvCxnSpPr>
        <p:spPr>
          <a:xfrm flipH="1" flipV="1">
            <a:off x="2820923" y="3800066"/>
            <a:ext cx="3248" cy="340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7" name="Pentagon 96"/>
          <p:cNvSpPr/>
          <p:nvPr/>
        </p:nvSpPr>
        <p:spPr>
          <a:xfrm>
            <a:off x="1443163" y="4130289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Cas9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1483337" y="3539340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1789820" y="3811469"/>
            <a:ext cx="0" cy="30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0" name="Elbow Connector 99"/>
          <p:cNvCxnSpPr/>
          <p:nvPr/>
        </p:nvCxnSpPr>
        <p:spPr>
          <a:xfrm flipV="1">
            <a:off x="1282573" y="3989411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6" name="Picture 105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698" y="3462331"/>
            <a:ext cx="550549" cy="550549"/>
          </a:xfrm>
          <a:prstGeom prst="rect">
            <a:avLst/>
          </a:prstGeom>
        </p:spPr>
      </p:pic>
      <p:sp>
        <p:nvSpPr>
          <p:cNvPr id="109" name="Rounded Rectangle 108"/>
          <p:cNvSpPr/>
          <p:nvPr/>
        </p:nvSpPr>
        <p:spPr>
          <a:xfrm>
            <a:off x="5413541" y="2876805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734" y="2672316"/>
            <a:ext cx="774167" cy="774167"/>
          </a:xfrm>
          <a:prstGeom prst="rect">
            <a:avLst/>
          </a:prstGeom>
        </p:spPr>
      </p:pic>
      <p:sp>
        <p:nvSpPr>
          <p:cNvPr id="112" name="Oval 111"/>
          <p:cNvSpPr/>
          <p:nvPr/>
        </p:nvSpPr>
        <p:spPr>
          <a:xfrm>
            <a:off x="5151174" y="2995539"/>
            <a:ext cx="45720" cy="469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/>
          <p:cNvCxnSpPr/>
          <p:nvPr/>
        </p:nvCxnSpPr>
        <p:spPr>
          <a:xfrm flipV="1">
            <a:off x="5189189" y="3803143"/>
            <a:ext cx="2637" cy="43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endCxn id="112" idx="4"/>
          </p:cNvCxnSpPr>
          <p:nvPr/>
        </p:nvCxnSpPr>
        <p:spPr>
          <a:xfrm flipV="1">
            <a:off x="5173967" y="3042450"/>
            <a:ext cx="67" cy="56833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5206676" y="3015975"/>
            <a:ext cx="217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1" name="Elbow Connector 120"/>
          <p:cNvCxnSpPr/>
          <p:nvPr/>
        </p:nvCxnSpPr>
        <p:spPr>
          <a:xfrm rot="16200000" flipV="1">
            <a:off x="1539864" y="3265931"/>
            <a:ext cx="501506" cy="15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4" name="Elbow Connector 123"/>
          <p:cNvCxnSpPr/>
          <p:nvPr/>
        </p:nvCxnSpPr>
        <p:spPr>
          <a:xfrm>
            <a:off x="1789820" y="3015975"/>
            <a:ext cx="3361354" cy="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94" idx="0"/>
          </p:cNvCxnSpPr>
          <p:nvPr/>
        </p:nvCxnSpPr>
        <p:spPr>
          <a:xfrm rot="16200000" flipH="1">
            <a:off x="3032159" y="3333459"/>
            <a:ext cx="615482" cy="1037955"/>
          </a:xfrm>
          <a:prstGeom prst="bentConnector4">
            <a:avLst>
              <a:gd name="adj1" fmla="val -37142"/>
              <a:gd name="adj2" fmla="val 100386"/>
            </a:avLst>
          </a:prstGeom>
          <a:ln>
            <a:tailEnd type="diamon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Isosceles Triangle 8"/>
          <p:cNvSpPr/>
          <p:nvPr/>
        </p:nvSpPr>
        <p:spPr>
          <a:xfrm rot="5400000">
            <a:off x="3768217" y="4198915"/>
            <a:ext cx="209543" cy="20842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/>
          <p:cNvSpPr/>
          <p:nvPr/>
        </p:nvSpPr>
        <p:spPr>
          <a:xfrm rot="5400000">
            <a:off x="4670267" y="4211805"/>
            <a:ext cx="209543" cy="20842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24521" y="403856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T </a:t>
            </a:r>
            <a:r>
              <a:rPr lang="en-US" b="1" dirty="0" err="1" smtClean="0">
                <a:solidFill>
                  <a:schemeClr val="accent6"/>
                </a:solidFill>
              </a:rPr>
              <a:t>T</a:t>
            </a:r>
            <a:r>
              <a:rPr lang="en-US" b="1" dirty="0" smtClean="0">
                <a:solidFill>
                  <a:schemeClr val="accent6"/>
                </a:solidFill>
              </a:rPr>
              <a:t> </a:t>
            </a:r>
            <a:r>
              <a:rPr lang="en-US" b="1" dirty="0" err="1" smtClean="0">
                <a:solidFill>
                  <a:schemeClr val="accent6"/>
                </a:solidFill>
              </a:rPr>
              <a:t>T</a:t>
            </a:r>
            <a:endParaRPr lang="en-US" b="1" dirty="0">
              <a:solidFill>
                <a:schemeClr val="accent6"/>
              </a:solidFill>
            </a:endParaRPr>
          </a:p>
        </p:txBody>
      </p:sp>
      <p:cxnSp>
        <p:nvCxnSpPr>
          <p:cNvPr id="77" name="Elbow Connector 76"/>
          <p:cNvCxnSpPr>
            <a:stCxn id="94" idx="0"/>
          </p:cNvCxnSpPr>
          <p:nvPr/>
        </p:nvCxnSpPr>
        <p:spPr>
          <a:xfrm rot="16200000" flipH="1">
            <a:off x="3486305" y="2879312"/>
            <a:ext cx="614521" cy="1945286"/>
          </a:xfrm>
          <a:prstGeom prst="bentConnector4">
            <a:avLst>
              <a:gd name="adj1" fmla="val -37200"/>
              <a:gd name="adj2" fmla="val 99979"/>
            </a:avLst>
          </a:prstGeom>
          <a:ln>
            <a:tailEnd type="diamon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Equal 53"/>
          <p:cNvSpPr/>
          <p:nvPr/>
        </p:nvSpPr>
        <p:spPr>
          <a:xfrm>
            <a:off x="6224900" y="3628611"/>
            <a:ext cx="2582845" cy="1729551"/>
          </a:xfrm>
          <a:prstGeom prst="mathEqual">
            <a:avLst>
              <a:gd name="adj1" fmla="val 3507"/>
              <a:gd name="adj2" fmla="val 1475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Pentagon 58"/>
          <p:cNvSpPr/>
          <p:nvPr/>
        </p:nvSpPr>
        <p:spPr>
          <a:xfrm>
            <a:off x="7188516" y="4132269"/>
            <a:ext cx="773535" cy="326065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GFP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7228690" y="3541320"/>
            <a:ext cx="612967" cy="25537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7535173" y="3813449"/>
            <a:ext cx="0" cy="30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 flipV="1">
            <a:off x="7027926" y="3991391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369355" y="4904514"/>
            <a:ext cx="114696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7516322" y="4736446"/>
            <a:ext cx="0" cy="168068"/>
          </a:xfrm>
          <a:prstGeom prst="line">
            <a:avLst/>
          </a:prstGeom>
          <a:ln>
            <a:headEnd type="diamond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159007" y="2997388"/>
            <a:ext cx="21034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369355" y="3002089"/>
            <a:ext cx="296" cy="190242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24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21644</TotalTime>
  <Words>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Raytheon BBN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Scott</dc:creator>
  <cp:lastModifiedBy>Helen Scott</cp:lastModifiedBy>
  <cp:revision>43</cp:revision>
  <dcterms:created xsi:type="dcterms:W3CDTF">2021-06-04T13:31:11Z</dcterms:created>
  <dcterms:modified xsi:type="dcterms:W3CDTF">2021-11-08T01:56:17Z</dcterms:modified>
</cp:coreProperties>
</file>