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81" r:id="rId7"/>
    <p:sldId id="282" r:id="rId8"/>
    <p:sldId id="283" r:id="rId9"/>
    <p:sldId id="284" r:id="rId10"/>
    <p:sldId id="256" r:id="rId11"/>
    <p:sldId id="279" r:id="rId12"/>
    <p:sldId id="265" r:id="rId13"/>
    <p:sldId id="280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64ECC19-7EDC-8A42-8554-541B0EE9B0AB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D0FFC47-C444-0D4F-AEF3-F36490BD030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99B37E-B1FB-F74F-97BF-5253A87B99E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8F11E9-5548-6E46-B68B-B7C3334FDB0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FAF6DF2-4BF2-7249-AF29-AED483B7DA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082B13-D70F-584A-B152-44ABFCE24EEC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1E1C3CA-A337-D141-823E-264A137702E0}"/>
              </a:ext>
            </a:extLst>
          </p:cNvPr>
          <p:cNvCxnSpPr>
            <a:cxnSpLocks/>
            <a:stCxn id="259" idx="4"/>
            <a:endCxn id="26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BD8DC9-DA32-0A41-A929-3EABD9A4D72A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DCA936-03A5-174B-87E5-E60DAE4A3DEF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293A3AA7-706A-B544-B7CD-FCEFE5FEB5F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FCD61FCF-0505-7C41-98AE-0CB4BB09D2F9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3E6D763-89E1-A34D-B62B-F7E6876D7EC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3717DDEF-E15E-304B-A7D4-CF5BB86059D1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262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0F0CCEE-B7E1-084F-8944-AA77CE786068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C757397-4B76-C44C-B932-B41ABD8338D7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58ED3A8-8B50-2F42-A66B-A1EECA71F36F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6574BC5B-EC06-A847-8866-94B17B2B8AB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8D6DE-682F-5746-9599-65CA16F5F56F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453B1-0559-4942-90B2-28144197280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5613276-15F2-4247-97B1-D792CC84B68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7A730F-2B21-5A4C-82A0-C37576EEECAA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2E44E8-6356-D042-8201-3F4A5201D7F7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5197C-7E57-3D4E-A67E-D1959FF13C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142F685-556B-A742-88D9-A7A9752A420B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DA5FB1-DDF3-484F-962E-CB08FB7C2F18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AAB3D5-B9C3-6D44-BE2A-04478D4D363E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6FC4D0-DFDE-624F-817D-0FF348CC90B3}"/>
              </a:ext>
            </a:extLst>
          </p:cNvPr>
          <p:cNvCxnSpPr>
            <a:cxnSpLocks/>
            <a:stCxn id="70" idx="4"/>
            <a:endCxn id="73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21E98-2A98-1845-82CB-9F0DE5C46A58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ACB22F-CE7C-6047-A941-95E350C99EC7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F5813567-93C6-8F41-A039-C144E9B7DFDE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E1E75B-40DB-A442-9838-F07AD801276C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9EF5FD0-B93F-9C48-B621-E2A8CA182D36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E4E9D7-24E5-4340-B40E-5831866DD608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A7D6C59-DE8B-BF4C-B1CC-C68A5DAD9A4E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17D53F-093C-4A4D-A664-BE5A5A327846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4469A506-0268-3B49-8B9C-1F47DB93722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69B74-722B-954D-B56E-90209448EE8C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91181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2304288" y="3942963"/>
            <a:ext cx="5256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525082" y="722754"/>
            <a:ext cx="886289" cy="4010299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963076" y="2581976"/>
            <a:ext cx="2768644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474799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96307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616419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65659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45582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455829" y="4389955"/>
            <a:ext cx="53569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455829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914144" y="3942963"/>
            <a:ext cx="5647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330010" y="527682"/>
            <a:ext cx="886289" cy="440044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572932" y="2581976"/>
            <a:ext cx="315878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08465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57293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22627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26644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06568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065685" y="4389955"/>
            <a:ext cx="574704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06568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F770E2-70D3-744C-A244-177BB33D7BD8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1BE91-86DF-A14D-9AC6-A3AA623A77C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7D5CA176-AA2F-BF47-B139-A5B5557196AE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A3AFEA-24B4-2D45-97BF-841CCB36497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3732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176812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E3210-7FE3-9F45-88C2-69D2A587CC2E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963168" y="3942963"/>
            <a:ext cx="65980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6EC56D1-417E-884A-B0AC-F026DCDD97A7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47EB0BD-580A-084F-8751-88AF20CBCE42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ADDC46-B0A9-184B-8258-9610D89B9EF4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842330" y="40002"/>
            <a:ext cx="886289" cy="537580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97572" y="2581976"/>
            <a:ext cx="413414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10929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59757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25091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29108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09032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090325" y="4389955"/>
            <a:ext cx="67224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09032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Isosceles Triangle 38">
            <a:extLst>
              <a:ext uri="{FF2B5EF4-FFF2-40B4-BE49-F238E27FC236}">
                <a16:creationId xmlns:a16="http://schemas.microsoft.com/office/drawing/2014/main" id="{B856E018-378F-D144-82EA-BC46341585E8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DA52B8F0-EA12-664B-8967-DD6A3573AC09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6">
            <a:extLst>
              <a:ext uri="{FF2B5EF4-FFF2-40B4-BE49-F238E27FC236}">
                <a16:creationId xmlns:a16="http://schemas.microsoft.com/office/drawing/2014/main" id="{E5C4213B-8B34-334D-BFD5-CF21DA0720D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AFB12C-3DB7-CA4D-AA74-8F143FFCDD27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246">
            <a:extLst>
              <a:ext uri="{FF2B5EF4-FFF2-40B4-BE49-F238E27FC236}">
                <a16:creationId xmlns:a16="http://schemas.microsoft.com/office/drawing/2014/main" id="{16D65A30-2B60-C74F-A747-6A970D94BDF7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266752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232086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236103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21602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275537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62308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220643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400302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301125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04588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12431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69317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4198868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8258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9843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 Combinations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0B77D1-4C8D-0343-87DB-D1FAEF71ABBA}"/>
              </a:ext>
            </a:extLst>
          </p:cNvPr>
          <p:cNvCxnSpPr/>
          <p:nvPr/>
        </p:nvCxnSpPr>
        <p:spPr>
          <a:xfrm>
            <a:off x="3948732" y="3942963"/>
            <a:ext cx="3612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Switch</a:t>
            </a:r>
          </a:p>
        </p:txBody>
      </p: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7" name="Pentagon 6"/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72" idx="8"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8" name="Straight Connector 27"/>
          <p:cNvCxnSpPr>
            <a:cxnSpLocks/>
            <a:stCxn id="50" idx="4"/>
            <a:endCxn id="2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8" idx="0"/>
            <a:endCxn id="23" idx="2"/>
          </p:cNvCxnSpPr>
          <p:nvPr/>
        </p:nvCxnSpPr>
        <p:spPr>
          <a:xfrm rot="5400000" flipH="1" flipV="1">
            <a:off x="5352664" y="1550336"/>
            <a:ext cx="886289" cy="2355135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51" idx="4"/>
            <a:endCxn id="2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22" idx="2"/>
          </p:cNvCxnSpPr>
          <p:nvPr/>
        </p:nvCxnSpPr>
        <p:spPr>
          <a:xfrm>
            <a:off x="4618240" y="2581976"/>
            <a:ext cx="1113480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26591" y="4389955"/>
            <a:ext cx="37861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099877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54C01E-3910-5C4B-B961-C1289E6BEE8C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1D5C6E-A8DD-F042-93D3-EF399C5034FB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Pentagon 54">
            <a:extLst>
              <a:ext uri="{FF2B5EF4-FFF2-40B4-BE49-F238E27FC236}">
                <a16:creationId xmlns:a16="http://schemas.microsoft.com/office/drawing/2014/main" id="{3234F53C-3364-C442-B10D-73ABC6DDBFB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6862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B26ED-C167-1446-9D26-4722598858AD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entagon 56">
            <a:extLst>
              <a:ext uri="{FF2B5EF4-FFF2-40B4-BE49-F238E27FC236}">
                <a16:creationId xmlns:a16="http://schemas.microsoft.com/office/drawing/2014/main" id="{63DAC53E-3AAE-304D-A163-4580C7C9CDBA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C67A22-5C19-2640-9F84-1C1FE7763049}"/>
              </a:ext>
            </a:extLst>
          </p:cNvPr>
          <p:cNvCxnSpPr>
            <a:cxnSpLocks/>
          </p:cNvCxnSpPr>
          <p:nvPr/>
        </p:nvCxnSpPr>
        <p:spPr>
          <a:xfrm>
            <a:off x="3433863" y="3942963"/>
            <a:ext cx="29766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81339F24-F493-C54A-A2AB-8EBB090DDEA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623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04CBF2-24CA-E742-9BFF-05D375C35DE8}"/>
              </a:ext>
            </a:extLst>
          </p:cNvPr>
          <p:cNvCxnSpPr>
            <a:cxnSpLocks/>
          </p:cNvCxnSpPr>
          <p:nvPr/>
        </p:nvCxnSpPr>
        <p:spPr>
          <a:xfrm>
            <a:off x="3073940" y="3942963"/>
            <a:ext cx="3326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612F671E-03EA-FC49-B06D-D1E0FEDE8B0C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220</Words>
  <Application>Microsoft Macintosh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(isolated)</vt:lpstr>
      <vt:lpstr>Repressor (isolated)</vt:lpstr>
      <vt:lpstr>Cre-OFF (isolated)</vt:lpstr>
      <vt:lpstr>Cre-ON (isolated)</vt:lpstr>
      <vt:lpstr>Activator Kill Switch</vt:lpstr>
      <vt:lpstr>Repressor Kill Switch</vt:lpstr>
      <vt:lpstr>Cre-OFF Kill Switch</vt:lpstr>
      <vt:lpstr>Cre-ON Kill Switch</vt:lpstr>
      <vt:lpstr>Chain-Cre TF Activator Cre-off Kill Switch</vt:lpstr>
      <vt:lpstr>Chain-Cre TF Activator Cre-ON Kill Switch</vt:lpstr>
      <vt:lpstr>Chain-Cre TF Repressor Cre-off Kill Switch</vt:lpstr>
      <vt:lpstr>Chain-Cre TF Repressor Cre-on Kill Switch</vt:lpstr>
      <vt:lpstr>Chain-TF-Cre Activator Cre-off Kill Switch</vt:lpstr>
      <vt:lpstr>Chain-TF-Cre Activator Cre-on Kill Switch</vt:lpstr>
      <vt:lpstr>Chain-TF-Cre Repressor Cre-off Kill Switch</vt:lpstr>
      <vt:lpstr>Chain-TF-Cre Repressor Cre-on Kill Switch</vt:lpstr>
      <vt:lpstr>Joint Activator Cre-off Kill Switch</vt:lpstr>
      <vt:lpstr>Joint Activator Cre-on Kill Switch</vt:lpstr>
      <vt:lpstr>Joint Repressor Cre-off Kill Switch</vt:lpstr>
      <vt:lpstr>Joint Repressor Cre-on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Jacob Beal</cp:lastModifiedBy>
  <cp:revision>45</cp:revision>
  <dcterms:created xsi:type="dcterms:W3CDTF">2021-10-25T22:13:13Z</dcterms:created>
  <dcterms:modified xsi:type="dcterms:W3CDTF">2021-11-13T18:46:25Z</dcterms:modified>
</cp:coreProperties>
</file>