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7" r:id="rId4"/>
    <p:sldId id="269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38B8-43C9-4A80-AB91-2B954C7CAE2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04CC-138C-4901-8916-047D70FA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06/21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5" y="1958975"/>
            <a:ext cx="4933950" cy="4351338"/>
          </a:xfrm>
        </p:spPr>
        <p:txBody>
          <a:bodyPr/>
          <a:lstStyle/>
          <a:p>
            <a:r>
              <a:rPr lang="en-US" dirty="0" smtClean="0"/>
              <a:t>SBOL Diagrams of Circuits</a:t>
            </a:r>
          </a:p>
          <a:p>
            <a:pPr lvl="1"/>
            <a:r>
              <a:rPr lang="en-US" dirty="0" smtClean="0"/>
              <a:t>Changes</a:t>
            </a:r>
          </a:p>
          <a:p>
            <a:pPr lvl="2"/>
            <a:r>
              <a:rPr lang="en-US" dirty="0" smtClean="0"/>
              <a:t>Show linear viral DNA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sgRNA</a:t>
            </a:r>
            <a:r>
              <a:rPr lang="en-US" dirty="0" smtClean="0"/>
              <a:t> targeting multiple sites on backbone</a:t>
            </a:r>
          </a:p>
          <a:p>
            <a:pPr lvl="1"/>
            <a:r>
              <a:rPr lang="en-US" dirty="0" smtClean="0"/>
              <a:t>New diagrams</a:t>
            </a:r>
          </a:p>
          <a:p>
            <a:pPr lvl="2"/>
            <a:r>
              <a:rPr lang="en-US" dirty="0" smtClean="0"/>
              <a:t>TF repressing </a:t>
            </a:r>
            <a:r>
              <a:rPr lang="en-US" dirty="0" err="1" smtClean="0"/>
              <a:t>Cre</a:t>
            </a:r>
            <a:endParaRPr lang="en-US" dirty="0" smtClean="0"/>
          </a:p>
          <a:p>
            <a:pPr lvl="2"/>
            <a:r>
              <a:rPr lang="en-US" dirty="0" err="1" smtClean="0"/>
              <a:t>Cre</a:t>
            </a:r>
            <a:r>
              <a:rPr lang="en-US" dirty="0" smtClean="0"/>
              <a:t> repressing TF</a:t>
            </a:r>
          </a:p>
          <a:p>
            <a:pPr lvl="2"/>
            <a:r>
              <a:rPr lang="en-US" dirty="0" smtClean="0"/>
              <a:t>TF and </a:t>
            </a:r>
            <a:r>
              <a:rPr lang="en-US" dirty="0" err="1" smtClean="0"/>
              <a:t>Cre</a:t>
            </a:r>
            <a:r>
              <a:rPr lang="en-US" dirty="0" smtClean="0"/>
              <a:t> acting in parallel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58975"/>
            <a:ext cx="4933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Editing Dash’s model code</a:t>
            </a:r>
          </a:p>
          <a:p>
            <a:pPr lvl="1"/>
            <a:r>
              <a:rPr lang="en-US" dirty="0" smtClean="0"/>
              <a:t>Fixing bugs, cleaning the code to “bug-proof” it</a:t>
            </a:r>
          </a:p>
          <a:p>
            <a:pPr lvl="1"/>
            <a:r>
              <a:rPr lang="en-US" dirty="0" smtClean="0"/>
              <a:t>Re-deriving models so that we are confident in them</a:t>
            </a:r>
          </a:p>
          <a:p>
            <a:pPr lvl="1"/>
            <a:r>
              <a:rPr lang="en-US" dirty="0" smtClean="0"/>
              <a:t>Edits to manuscript</a:t>
            </a:r>
          </a:p>
          <a:p>
            <a:pPr lvl="2"/>
            <a:r>
              <a:rPr lang="en-US" dirty="0" smtClean="0"/>
              <a:t>Moving equations to supplemental section</a:t>
            </a:r>
          </a:p>
          <a:p>
            <a:pPr lvl="2"/>
            <a:r>
              <a:rPr lang="en-US" dirty="0" smtClean="0"/>
              <a:t>Making a table of all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qual 1"/>
          <p:cNvSpPr/>
          <p:nvPr/>
        </p:nvSpPr>
        <p:spPr>
          <a:xfrm>
            <a:off x="5645746" y="3639966"/>
            <a:ext cx="528902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2" t="-1391" r="29141" b="68097"/>
          <a:stretch/>
        </p:blipFill>
        <p:spPr>
          <a:xfrm>
            <a:off x="419803" y="1906809"/>
            <a:ext cx="2881085" cy="212988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48" b="73122"/>
          <a:stretch/>
        </p:blipFill>
        <p:spPr>
          <a:xfrm>
            <a:off x="3300888" y="1941940"/>
            <a:ext cx="2151590" cy="1483646"/>
          </a:xfrm>
          <a:prstGeom prst="rect">
            <a:avLst/>
          </a:prstGeom>
        </p:spPr>
      </p:pic>
      <p:cxnSp>
        <p:nvCxnSpPr>
          <p:cNvPr id="79" name="Elbow Connector 78"/>
          <p:cNvCxnSpPr/>
          <p:nvPr/>
        </p:nvCxnSpPr>
        <p:spPr>
          <a:xfrm flipV="1">
            <a:off x="7644932" y="399133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55" y="3875253"/>
            <a:ext cx="764604" cy="76460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637924" y="429563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sp>
        <p:nvSpPr>
          <p:cNvPr id="82" name="Pentagon 81"/>
          <p:cNvSpPr/>
          <p:nvPr/>
        </p:nvSpPr>
        <p:spPr>
          <a:xfrm>
            <a:off x="6793402" y="4137382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33576" y="3546433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7140059" y="3818562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6632812" y="39965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69" y="4123228"/>
            <a:ext cx="457200" cy="4572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5224" y="4123228"/>
            <a:ext cx="457200" cy="4572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21559" y="4123228"/>
            <a:ext cx="457200" cy="457200"/>
          </a:xfrm>
          <a:prstGeom prst="rect">
            <a:avLst/>
          </a:prstGeom>
        </p:spPr>
      </p:pic>
      <p:cxnSp>
        <p:nvCxnSpPr>
          <p:cNvPr id="89" name="Elbow Connector 88"/>
          <p:cNvCxnSpPr/>
          <p:nvPr/>
        </p:nvCxnSpPr>
        <p:spPr>
          <a:xfrm flipV="1">
            <a:off x="8739187" y="40194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61" y="3870992"/>
            <a:ext cx="764604" cy="76460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56" y="3403184"/>
            <a:ext cx="550549" cy="5505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205" y="3378854"/>
            <a:ext cx="550549" cy="550549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9721586" y="2520883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8310399" y="281765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92" y="2613169"/>
            <a:ext cx="774167" cy="77416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8" y="2298913"/>
            <a:ext cx="774167" cy="774167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8080741" y="2938539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512005" y="2634597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>
            <a:stCxn id="96" idx="3"/>
          </p:cNvCxnSpPr>
          <p:nvPr/>
        </p:nvCxnSpPr>
        <p:spPr>
          <a:xfrm>
            <a:off x="10546975" y="2685997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9525191" y="3709118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091735" y="3716810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6958" y="429099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104" name="Straight Connector 103"/>
          <p:cNvCxnSpPr>
            <a:endCxn id="97" idx="4"/>
          </p:cNvCxnSpPr>
          <p:nvPr/>
        </p:nvCxnSpPr>
        <p:spPr>
          <a:xfrm flipV="1">
            <a:off x="8103534" y="2985450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103534" y="2956828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flipV="1">
            <a:off x="7140059" y="2667332"/>
            <a:ext cx="3382554" cy="851626"/>
          </a:xfrm>
          <a:prstGeom prst="bentConnector3">
            <a:avLst>
              <a:gd name="adj1" fmla="val -7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98" idx="4"/>
          </p:cNvCxnSpPr>
          <p:nvPr/>
        </p:nvCxnSpPr>
        <p:spPr>
          <a:xfrm flipV="1">
            <a:off x="9531463" y="2681508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551029" y="2655643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97" idx="2"/>
          </p:cNvCxnSpPr>
          <p:nvPr/>
        </p:nvCxnSpPr>
        <p:spPr>
          <a:xfrm>
            <a:off x="7140059" y="2956828"/>
            <a:ext cx="940682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26478" y="1571401"/>
            <a:ext cx="2193662" cy="222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16958" y="2938539"/>
            <a:ext cx="13175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34553" y="2938539"/>
            <a:ext cx="0" cy="19785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0400" y="4917057"/>
            <a:ext cx="27241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621696" y="474898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658351" y="474898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976359" y="474898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qual 94"/>
          <p:cNvSpPr/>
          <p:nvPr/>
        </p:nvSpPr>
        <p:spPr>
          <a:xfrm>
            <a:off x="4912408" y="5106467"/>
            <a:ext cx="624971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Equal 93"/>
          <p:cNvSpPr/>
          <p:nvPr/>
        </p:nvSpPr>
        <p:spPr>
          <a:xfrm>
            <a:off x="2695492" y="1684576"/>
            <a:ext cx="760028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7993043" y="547633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53" y="5352736"/>
            <a:ext cx="764604" cy="764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9676" y="579141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6965503" y="550021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>
          <a:xfrm>
            <a:off x="7198213" y="5628341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010" y="5032479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flipH="1" flipV="1">
            <a:off x="7449494" y="5287850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</p:cNvCxnSpPr>
          <p:nvPr/>
        </p:nvCxnSpPr>
        <p:spPr>
          <a:xfrm rot="16200000" flipH="1">
            <a:off x="7572801" y="4909171"/>
            <a:ext cx="376889" cy="623505"/>
          </a:xfrm>
          <a:prstGeom prst="bentConnector4">
            <a:avLst>
              <a:gd name="adj1" fmla="val -60654"/>
              <a:gd name="adj2" fmla="val 1000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6071734" y="5618073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1908" y="5027124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18391" y="5299253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5911144" y="547719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102" y="5618813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12092" y="5618813"/>
            <a:ext cx="457200" cy="4572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9020595" y="547658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94" y="5339772"/>
            <a:ext cx="764604" cy="7646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89" y="4898769"/>
            <a:ext cx="550549" cy="550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8" y="4874439"/>
            <a:ext cx="550549" cy="55054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012119" y="401646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600932" y="4313243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25" y="4108754"/>
            <a:ext cx="774167" cy="7741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41" y="3794498"/>
            <a:ext cx="774167" cy="77416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371274" y="4434124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02538" y="4130182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3"/>
          </p:cNvCxnSpPr>
          <p:nvPr/>
        </p:nvCxnSpPr>
        <p:spPr>
          <a:xfrm>
            <a:off x="10837508" y="4181582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815724" y="5204703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376580" y="5239581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07491" y="578657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sgRNA3</a:t>
            </a:r>
            <a:endParaRPr lang="en-US" dirty="0"/>
          </a:p>
        </p:txBody>
      </p:sp>
      <p:cxnSp>
        <p:nvCxnSpPr>
          <p:cNvPr id="32" name="Straight Connector 31"/>
          <p:cNvCxnSpPr>
            <a:endCxn id="25" idx="4"/>
          </p:cNvCxnSpPr>
          <p:nvPr/>
        </p:nvCxnSpPr>
        <p:spPr>
          <a:xfrm flipV="1">
            <a:off x="8394067" y="4481035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94067" y="4452413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6" idx="2"/>
          </p:cNvCxnSpPr>
          <p:nvPr/>
        </p:nvCxnSpPr>
        <p:spPr>
          <a:xfrm flipV="1">
            <a:off x="6419984" y="4153638"/>
            <a:ext cx="3382554" cy="851626"/>
          </a:xfrm>
          <a:prstGeom prst="bentConnector3">
            <a:avLst>
              <a:gd name="adj1" fmla="val -7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6" idx="4"/>
          </p:cNvCxnSpPr>
          <p:nvPr/>
        </p:nvCxnSpPr>
        <p:spPr>
          <a:xfrm flipV="1">
            <a:off x="9821996" y="4177093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841562" y="4151228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25" idx="2"/>
          </p:cNvCxnSpPr>
          <p:nvPr/>
        </p:nvCxnSpPr>
        <p:spPr>
          <a:xfrm flipV="1">
            <a:off x="6406155" y="4457580"/>
            <a:ext cx="196511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121" y="5618073"/>
            <a:ext cx="457200" cy="457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34" b="66716"/>
          <a:stretch/>
        </p:blipFill>
        <p:spPr>
          <a:xfrm>
            <a:off x="218103" y="261676"/>
            <a:ext cx="2700286" cy="1889773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5939948" y="2057636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58" y="1934037"/>
            <a:ext cx="764604" cy="76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46581" y="23727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4912408" y="208151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Pentagon 44"/>
          <p:cNvSpPr/>
          <p:nvPr/>
        </p:nvSpPr>
        <p:spPr>
          <a:xfrm>
            <a:off x="5145118" y="2209643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089915" y="1613781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5" idx="0"/>
            <a:endCxn id="46" idx="2"/>
          </p:cNvCxnSpPr>
          <p:nvPr/>
        </p:nvCxnSpPr>
        <p:spPr>
          <a:xfrm flipH="1" flipV="1">
            <a:off x="5396399" y="1869152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0"/>
          </p:cNvCxnSpPr>
          <p:nvPr/>
        </p:nvCxnSpPr>
        <p:spPr>
          <a:xfrm rot="16200000" flipH="1">
            <a:off x="5519706" y="1490473"/>
            <a:ext cx="376889" cy="623505"/>
          </a:xfrm>
          <a:prstGeom prst="bentConnector4">
            <a:avLst>
              <a:gd name="adj1" fmla="val -60654"/>
              <a:gd name="adj2" fmla="val 1000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Pentagon 48"/>
          <p:cNvSpPr/>
          <p:nvPr/>
        </p:nvSpPr>
        <p:spPr>
          <a:xfrm>
            <a:off x="4018639" y="2199375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058813" y="160842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65296" y="1880555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858049" y="205849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20" y="2140588"/>
            <a:ext cx="457200" cy="4572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775" y="2140588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42110" y="2140588"/>
            <a:ext cx="457200" cy="457200"/>
          </a:xfrm>
          <a:prstGeom prst="rect">
            <a:avLst/>
          </a:prstGeom>
        </p:spPr>
      </p:pic>
      <p:cxnSp>
        <p:nvCxnSpPr>
          <p:cNvPr id="56" name="Elbow Connector 55"/>
          <p:cNvCxnSpPr/>
          <p:nvPr/>
        </p:nvCxnSpPr>
        <p:spPr>
          <a:xfrm flipV="1">
            <a:off x="8352087" y="206945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7069100" y="205788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99" y="1926649"/>
            <a:ext cx="764604" cy="76460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94" y="1480071"/>
            <a:ext cx="550549" cy="5505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43" y="1455741"/>
            <a:ext cx="550549" cy="550549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7959024" y="597770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547837" y="89454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30" y="690056"/>
            <a:ext cx="774167" cy="7741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46" y="375800"/>
            <a:ext cx="774167" cy="774167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6318179" y="1015426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49443" y="711484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/>
          <p:nvPr/>
        </p:nvCxnSpPr>
        <p:spPr>
          <a:xfrm>
            <a:off x="9876682" y="409959"/>
            <a:ext cx="478637" cy="1862035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762629" y="1786005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323485" y="1820883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54396" y="236787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11" y="1928257"/>
            <a:ext cx="764604" cy="7646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71" y="1455741"/>
            <a:ext cx="550549" cy="550549"/>
          </a:xfrm>
          <a:prstGeom prst="rect">
            <a:avLst/>
          </a:prstGeom>
        </p:spPr>
      </p:pic>
      <p:cxnSp>
        <p:nvCxnSpPr>
          <p:cNvPr id="75" name="Straight Connector 74"/>
          <p:cNvCxnSpPr>
            <a:endCxn id="65" idx="4"/>
          </p:cNvCxnSpPr>
          <p:nvPr/>
        </p:nvCxnSpPr>
        <p:spPr>
          <a:xfrm flipV="1">
            <a:off x="6340972" y="1062337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340972" y="1033715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6" idx="2"/>
          </p:cNvCxnSpPr>
          <p:nvPr/>
        </p:nvCxnSpPr>
        <p:spPr>
          <a:xfrm flipV="1">
            <a:off x="4366889" y="734940"/>
            <a:ext cx="3382554" cy="851626"/>
          </a:xfrm>
          <a:prstGeom prst="bentConnector3">
            <a:avLst>
              <a:gd name="adj1" fmla="val -7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6" idx="4"/>
          </p:cNvCxnSpPr>
          <p:nvPr/>
        </p:nvCxnSpPr>
        <p:spPr>
          <a:xfrm flipV="1">
            <a:off x="7768901" y="758395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88467" y="732530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8825176" y="1800169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242311" y="23644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sgRNA3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9062548" y="24132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27" y="22875"/>
            <a:ext cx="774167" cy="774167"/>
          </a:xfrm>
          <a:prstGeom prst="rect">
            <a:avLst/>
          </a:prstGeom>
        </p:spPr>
      </p:pic>
      <p:sp>
        <p:nvSpPr>
          <p:cNvPr id="85" name="Oval 84"/>
          <p:cNvSpPr/>
          <p:nvPr/>
        </p:nvSpPr>
        <p:spPr>
          <a:xfrm>
            <a:off x="8830338" y="360145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flipV="1">
            <a:off x="4376012" y="383601"/>
            <a:ext cx="4454326" cy="1219591"/>
          </a:xfrm>
          <a:prstGeom prst="bentConnector3">
            <a:avLst>
              <a:gd name="adj1" fmla="val -16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4"/>
          </p:cNvCxnSpPr>
          <p:nvPr/>
        </p:nvCxnSpPr>
        <p:spPr>
          <a:xfrm flipV="1">
            <a:off x="8844167" y="407056"/>
            <a:ext cx="9031" cy="12421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869362" y="381191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65" idx="2"/>
          </p:cNvCxnSpPr>
          <p:nvPr/>
        </p:nvCxnSpPr>
        <p:spPr>
          <a:xfrm flipV="1">
            <a:off x="4353060" y="1038882"/>
            <a:ext cx="196511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0" y="3632200"/>
            <a:ext cx="1256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600" y="3802147"/>
            <a:ext cx="337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sgRNA2 (Checking Dash’s Model)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9349359" y="4420109"/>
            <a:ext cx="11044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453822" y="4420109"/>
            <a:ext cx="0" cy="19785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854202" y="6398627"/>
            <a:ext cx="35996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854202" y="623055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959024" y="623055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0095628" y="623055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9020595" y="6230559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9475958" y="730440"/>
            <a:ext cx="7133" cy="2266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698075" y="732530"/>
            <a:ext cx="79526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244685" y="1036906"/>
            <a:ext cx="2230705" cy="40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92174" y="2997153"/>
            <a:ext cx="46832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875770" y="282908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980592" y="282908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9117196" y="282908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8042163" y="282908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792174" y="2829085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qual 55"/>
          <p:cNvSpPr/>
          <p:nvPr/>
        </p:nvSpPr>
        <p:spPr>
          <a:xfrm>
            <a:off x="1404384" y="3684383"/>
            <a:ext cx="8248500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0" t="-1" r="31753" b="73972"/>
          <a:stretch/>
        </p:blipFill>
        <p:spPr>
          <a:xfrm>
            <a:off x="52555" y="446484"/>
            <a:ext cx="3116767" cy="1279260"/>
          </a:xfrm>
          <a:prstGeom prst="rect">
            <a:avLst/>
          </a:prstGeom>
        </p:spPr>
      </p:pic>
      <p:cxnSp>
        <p:nvCxnSpPr>
          <p:cNvPr id="89" name="Elbow Connector 88"/>
          <p:cNvCxnSpPr/>
          <p:nvPr/>
        </p:nvCxnSpPr>
        <p:spPr>
          <a:xfrm flipV="1">
            <a:off x="4856388" y="4046302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74" y="3912851"/>
            <a:ext cx="764604" cy="764604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282062" y="436449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flipV="1">
            <a:off x="3828848" y="4070179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Pentagon 92"/>
          <p:cNvSpPr/>
          <p:nvPr/>
        </p:nvSpPr>
        <p:spPr>
          <a:xfrm>
            <a:off x="4061558" y="4198309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006355" y="36024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93" idx="0"/>
            <a:endCxn id="94" idx="2"/>
          </p:cNvCxnSpPr>
          <p:nvPr/>
        </p:nvCxnSpPr>
        <p:spPr>
          <a:xfrm flipH="1" flipV="1">
            <a:off x="4312839" y="3857818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/>
          <p:cNvSpPr/>
          <p:nvPr/>
        </p:nvSpPr>
        <p:spPr>
          <a:xfrm>
            <a:off x="2935079" y="4188041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975253" y="3597092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281736" y="3869221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2774489" y="404716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27" y="4240127"/>
            <a:ext cx="457200" cy="4572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0282" y="4240127"/>
            <a:ext cx="457200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6617" y="4240127"/>
            <a:ext cx="457200" cy="457200"/>
          </a:xfrm>
          <a:prstGeom prst="rect">
            <a:avLst/>
          </a:prstGeom>
        </p:spPr>
      </p:pic>
      <p:cxnSp>
        <p:nvCxnSpPr>
          <p:cNvPr id="104" name="Elbow Connector 103"/>
          <p:cNvCxnSpPr/>
          <p:nvPr/>
        </p:nvCxnSpPr>
        <p:spPr>
          <a:xfrm flipV="1">
            <a:off x="7325120" y="409789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53" y="3923858"/>
            <a:ext cx="764604" cy="76460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14" y="3520083"/>
            <a:ext cx="550549" cy="550549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63" y="3495753"/>
            <a:ext cx="550549" cy="550549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8316644" y="2637782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6905457" y="293455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0" y="2730068"/>
            <a:ext cx="774167" cy="77416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66" y="2415812"/>
            <a:ext cx="774167" cy="774167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6643090" y="3053291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100366" y="2762005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/>
          <p:cNvCxnSpPr>
            <a:stCxn id="111" idx="3"/>
          </p:cNvCxnSpPr>
          <p:nvPr/>
        </p:nvCxnSpPr>
        <p:spPr>
          <a:xfrm>
            <a:off x="9142033" y="2802896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120249" y="3826017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681105" y="3860895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13662" y="437069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119" name="Straight Connector 118"/>
          <p:cNvCxnSpPr>
            <a:endCxn id="112" idx="4"/>
          </p:cNvCxnSpPr>
          <p:nvPr/>
        </p:nvCxnSpPr>
        <p:spPr>
          <a:xfrm flipV="1">
            <a:off x="6665883" y="3100202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698592" y="3073727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3" idx="2"/>
          </p:cNvCxnSpPr>
          <p:nvPr/>
        </p:nvCxnSpPr>
        <p:spPr>
          <a:xfrm flipV="1">
            <a:off x="3283329" y="2785461"/>
            <a:ext cx="4817037" cy="789771"/>
          </a:xfrm>
          <a:prstGeom prst="bentConnector3">
            <a:avLst>
              <a:gd name="adj1" fmla="val -4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126521" y="2798407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146087" y="2772542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3281736" y="3073727"/>
            <a:ext cx="3361354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4" idx="0"/>
          </p:cNvCxnSpPr>
          <p:nvPr/>
        </p:nvCxnSpPr>
        <p:spPr>
          <a:xfrm rot="16200000" flipH="1">
            <a:off x="4524075" y="3391211"/>
            <a:ext cx="615482" cy="1037955"/>
          </a:xfrm>
          <a:prstGeom prst="bentConnector4">
            <a:avLst>
              <a:gd name="adj1" fmla="val -37142"/>
              <a:gd name="adj2" fmla="val 100386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5260133" y="4256667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5400000">
            <a:off x="6162183" y="4269557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6437" y="409631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77" name="Elbow Connector 76"/>
          <p:cNvCxnSpPr>
            <a:stCxn id="94" idx="0"/>
          </p:cNvCxnSpPr>
          <p:nvPr/>
        </p:nvCxnSpPr>
        <p:spPr>
          <a:xfrm rot="16200000" flipH="1">
            <a:off x="4978221" y="2937064"/>
            <a:ext cx="614521" cy="1945286"/>
          </a:xfrm>
          <a:prstGeom prst="bentConnector4">
            <a:avLst>
              <a:gd name="adj1" fmla="val -37200"/>
              <a:gd name="adj2" fmla="val 99979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08614" y="4966815"/>
            <a:ext cx="49724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719910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6565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206082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6523" y="479874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612016" y="3053291"/>
            <a:ext cx="1069092" cy="89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81108" y="3057840"/>
            <a:ext cx="296" cy="1902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qual 48"/>
          <p:cNvSpPr/>
          <p:nvPr/>
        </p:nvSpPr>
        <p:spPr>
          <a:xfrm>
            <a:off x="971633" y="3283447"/>
            <a:ext cx="1005521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5955751" y="3645366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23" y="3513648"/>
            <a:ext cx="764604" cy="764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1520" y="397487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4928211" y="366924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>
          <a:xfrm>
            <a:off x="5160921" y="3797373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05718" y="3201511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flipH="1" flipV="1">
            <a:off x="5412202" y="3456882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2731807" y="3805533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71981" y="3214584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8464" y="3486713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571217" y="366465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0" y="3839191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9645" y="3839191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15980" y="3839191"/>
            <a:ext cx="457200" cy="4572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8424483" y="369696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44" y="3513648"/>
            <a:ext cx="764604" cy="7646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77" y="3119147"/>
            <a:ext cx="550549" cy="550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26" y="3094817"/>
            <a:ext cx="550549" cy="55054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416007" y="22368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04820" y="2533621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13" y="2329132"/>
            <a:ext cx="774167" cy="7741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29" y="2014876"/>
            <a:ext cx="774167" cy="77416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742453" y="2652355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99729" y="2361069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3"/>
          </p:cNvCxnSpPr>
          <p:nvPr/>
        </p:nvCxnSpPr>
        <p:spPr>
          <a:xfrm>
            <a:off x="10241396" y="2401960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219612" y="3425081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780468" y="3459959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10128" y="397596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32" name="Straight Connector 31"/>
          <p:cNvCxnSpPr>
            <a:endCxn id="25" idx="4"/>
          </p:cNvCxnSpPr>
          <p:nvPr/>
        </p:nvCxnSpPr>
        <p:spPr>
          <a:xfrm flipV="1">
            <a:off x="7765246" y="2699266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97955" y="2672791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6" idx="2"/>
          </p:cNvCxnSpPr>
          <p:nvPr/>
        </p:nvCxnSpPr>
        <p:spPr>
          <a:xfrm flipV="1">
            <a:off x="3080057" y="2384525"/>
            <a:ext cx="6119672" cy="808200"/>
          </a:xfrm>
          <a:prstGeom prst="bentConnector3">
            <a:avLst>
              <a:gd name="adj1" fmla="val -3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25884" y="2397471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45450" y="2371606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078464" y="2672791"/>
            <a:ext cx="466398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0"/>
          </p:cNvCxnSpPr>
          <p:nvPr/>
        </p:nvCxnSpPr>
        <p:spPr>
          <a:xfrm rot="16200000" flipH="1">
            <a:off x="5623438" y="2990275"/>
            <a:ext cx="615482" cy="1037955"/>
          </a:xfrm>
          <a:prstGeom prst="bentConnector4">
            <a:avLst>
              <a:gd name="adj1" fmla="val -37142"/>
              <a:gd name="adj2" fmla="val 100386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5400000">
            <a:off x="6359496" y="3855731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261546" y="3868621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5800" y="36953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42" name="Elbow Connector 41"/>
          <p:cNvCxnSpPr>
            <a:stCxn id="8" idx="0"/>
          </p:cNvCxnSpPr>
          <p:nvPr/>
        </p:nvCxnSpPr>
        <p:spPr>
          <a:xfrm rot="16200000" flipH="1">
            <a:off x="6077584" y="2536128"/>
            <a:ext cx="614521" cy="1945286"/>
          </a:xfrm>
          <a:prstGeom prst="bentConnector4">
            <a:avLst>
              <a:gd name="adj1" fmla="val -37200"/>
              <a:gd name="adj2" fmla="val 99979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3789537" y="3680892"/>
            <a:ext cx="328764" cy="301158"/>
          </a:xfrm>
          <a:prstGeom prst="bentConnector3">
            <a:avLst>
              <a:gd name="adj1" fmla="val 4723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entagon 43"/>
          <p:cNvSpPr/>
          <p:nvPr/>
        </p:nvSpPr>
        <p:spPr>
          <a:xfrm>
            <a:off x="4022247" y="3809022"/>
            <a:ext cx="672091" cy="326065"/>
          </a:xfrm>
          <a:prstGeom prst="homePlate">
            <a:avLst/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967044" y="3213160"/>
            <a:ext cx="612967" cy="255371"/>
          </a:xfrm>
          <a:prstGeom prst="roundRect">
            <a:avLst>
              <a:gd name="adj" fmla="val 50000"/>
            </a:avLst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0"/>
            <a:endCxn id="45" idx="2"/>
          </p:cNvCxnSpPr>
          <p:nvPr/>
        </p:nvCxnSpPr>
        <p:spPr>
          <a:xfrm flipH="1" flipV="1">
            <a:off x="4273528" y="3468531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5" idx="0"/>
          </p:cNvCxnSpPr>
          <p:nvPr/>
        </p:nvCxnSpPr>
        <p:spPr>
          <a:xfrm rot="16200000" flipH="1">
            <a:off x="4486258" y="3000429"/>
            <a:ext cx="320923" cy="746384"/>
          </a:xfrm>
          <a:prstGeom prst="bentConnector4">
            <a:avLst>
              <a:gd name="adj1" fmla="val -71232"/>
              <a:gd name="adj2" fmla="val 997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934852" y="3534083"/>
            <a:ext cx="1806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72775" y="4590225"/>
            <a:ext cx="64561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84071" y="44221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79752" y="44221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92143" y="44221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287070" y="44221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617749" y="44221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709236" y="2656107"/>
            <a:ext cx="13175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26831" y="2656107"/>
            <a:ext cx="0" cy="19341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5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qual 48"/>
          <p:cNvSpPr/>
          <p:nvPr/>
        </p:nvSpPr>
        <p:spPr>
          <a:xfrm>
            <a:off x="909095" y="3320872"/>
            <a:ext cx="1005521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690798" y="3691617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73" y="3556109"/>
            <a:ext cx="764604" cy="764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640" y="40190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3663258" y="371549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>
          <a:xfrm>
            <a:off x="3895968" y="3843624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40765" y="3247762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flipH="1" flipV="1">
            <a:off x="4147249" y="3503133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2712757" y="3843633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2931" y="3252684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59414" y="3524813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552167" y="370275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40" y="3877291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0595" y="3877291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96930" y="3877291"/>
            <a:ext cx="457200" cy="4572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8405433" y="373506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15" y="3546871"/>
            <a:ext cx="764604" cy="7646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7" y="3157247"/>
            <a:ext cx="550549" cy="550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76" y="3132917"/>
            <a:ext cx="550549" cy="55054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396957" y="22749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85770" y="2571721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63" y="2367232"/>
            <a:ext cx="774167" cy="7741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79" y="2052976"/>
            <a:ext cx="774167" cy="77416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723403" y="2690455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80679" y="2399169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3"/>
          </p:cNvCxnSpPr>
          <p:nvPr/>
        </p:nvCxnSpPr>
        <p:spPr>
          <a:xfrm>
            <a:off x="10222346" y="2440060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200562" y="3463181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761418" y="3498059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15351" y="40039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32" name="Straight Connector 31"/>
          <p:cNvCxnSpPr>
            <a:endCxn id="25" idx="4"/>
          </p:cNvCxnSpPr>
          <p:nvPr/>
        </p:nvCxnSpPr>
        <p:spPr>
          <a:xfrm flipV="1">
            <a:off x="7746196" y="2737366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78905" y="2710891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6" idx="2"/>
          </p:cNvCxnSpPr>
          <p:nvPr/>
        </p:nvCxnSpPr>
        <p:spPr>
          <a:xfrm flipV="1">
            <a:off x="3061007" y="2422625"/>
            <a:ext cx="6119672" cy="808200"/>
          </a:xfrm>
          <a:prstGeom prst="bentConnector3">
            <a:avLst>
              <a:gd name="adj1" fmla="val -3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06834" y="2435571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26400" y="2409706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059414" y="2710891"/>
            <a:ext cx="466398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0"/>
          </p:cNvCxnSpPr>
          <p:nvPr/>
        </p:nvCxnSpPr>
        <p:spPr>
          <a:xfrm rot="16200000" flipH="1">
            <a:off x="4358485" y="3036526"/>
            <a:ext cx="615482" cy="1037955"/>
          </a:xfrm>
          <a:prstGeom prst="bentConnector4">
            <a:avLst>
              <a:gd name="adj1" fmla="val -37142"/>
              <a:gd name="adj2" fmla="val 100386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5400000">
            <a:off x="5094543" y="3901982"/>
            <a:ext cx="209543" cy="208423"/>
          </a:xfrm>
          <a:prstGeom prst="triangle">
            <a:avLst/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5996593" y="3914872"/>
            <a:ext cx="209543" cy="208423"/>
          </a:xfrm>
          <a:prstGeom prst="triangle">
            <a:avLst/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18658" y="373270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 </a:t>
            </a:r>
            <a:r>
              <a:rPr lang="en-US" b="1" dirty="0" err="1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2" name="Elbow Connector 41"/>
          <p:cNvCxnSpPr>
            <a:stCxn id="8" idx="0"/>
          </p:cNvCxnSpPr>
          <p:nvPr/>
        </p:nvCxnSpPr>
        <p:spPr>
          <a:xfrm rot="16200000" flipH="1">
            <a:off x="4812631" y="2582379"/>
            <a:ext cx="614521" cy="1945286"/>
          </a:xfrm>
          <a:prstGeom prst="bentConnector4">
            <a:avLst>
              <a:gd name="adj1" fmla="val -37200"/>
              <a:gd name="adj2" fmla="val 99979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7190409" y="3712861"/>
            <a:ext cx="328764" cy="301158"/>
          </a:xfrm>
          <a:prstGeom prst="bentConnector3">
            <a:avLst>
              <a:gd name="adj1" fmla="val 4723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entagon 43"/>
          <p:cNvSpPr/>
          <p:nvPr/>
        </p:nvSpPr>
        <p:spPr>
          <a:xfrm>
            <a:off x="6270887" y="3821811"/>
            <a:ext cx="672091" cy="326065"/>
          </a:xfrm>
          <a:prstGeom prst="homePlate">
            <a:avLst/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215684" y="3225949"/>
            <a:ext cx="612967" cy="255371"/>
          </a:xfrm>
          <a:prstGeom prst="roundRect">
            <a:avLst>
              <a:gd name="adj" fmla="val 50000"/>
            </a:avLst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0"/>
            <a:endCxn id="45" idx="2"/>
          </p:cNvCxnSpPr>
          <p:nvPr/>
        </p:nvCxnSpPr>
        <p:spPr>
          <a:xfrm flipH="1" flipV="1">
            <a:off x="6522168" y="3481320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5" idx="0"/>
          </p:cNvCxnSpPr>
          <p:nvPr/>
        </p:nvCxnSpPr>
        <p:spPr>
          <a:xfrm rot="16200000" flipH="1">
            <a:off x="6734898" y="3013218"/>
            <a:ext cx="320923" cy="746384"/>
          </a:xfrm>
          <a:prstGeom prst="bentConnector4">
            <a:avLst>
              <a:gd name="adj1" fmla="val -71232"/>
              <a:gd name="adj2" fmla="val 997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160703" y="3546872"/>
            <a:ext cx="1806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53725" y="4628325"/>
            <a:ext cx="64561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65021" y="44602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824312" y="44602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041935" y="44602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68020" y="44602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598699" y="4460257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690186" y="2694207"/>
            <a:ext cx="13175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007781" y="2694207"/>
            <a:ext cx="0" cy="19341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1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qual 53"/>
          <p:cNvSpPr/>
          <p:nvPr/>
        </p:nvSpPr>
        <p:spPr>
          <a:xfrm>
            <a:off x="588397" y="3601520"/>
            <a:ext cx="10055212" cy="1729551"/>
          </a:xfrm>
          <a:prstGeom prst="mathEqual">
            <a:avLst>
              <a:gd name="adj1" fmla="val 3507"/>
              <a:gd name="adj2" fmla="val 147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5572515" y="3956296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00" y="3820884"/>
            <a:ext cx="764604" cy="764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6778" y="429973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4544975" y="398017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>
          <a:xfrm>
            <a:off x="4777685" y="4108303"/>
            <a:ext cx="672091" cy="32606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482" y="3512441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8" idx="2"/>
          </p:cNvCxnSpPr>
          <p:nvPr/>
        </p:nvCxnSpPr>
        <p:spPr>
          <a:xfrm flipH="1" flipV="1">
            <a:off x="5028966" y="3767812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2348571" y="4116463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88745" y="3525514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95228" y="3797643"/>
            <a:ext cx="0" cy="3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187981" y="397558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54" y="4150121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6409" y="4150121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32744" y="4150121"/>
            <a:ext cx="457200" cy="4572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8041247" y="4007891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46" y="3832873"/>
            <a:ext cx="764604" cy="7646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95" y="3415595"/>
            <a:ext cx="550549" cy="550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390" y="3405747"/>
            <a:ext cx="550549" cy="55054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032771" y="254777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621584" y="2844551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77" y="2640062"/>
            <a:ext cx="774167" cy="7741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993" y="2325806"/>
            <a:ext cx="774167" cy="77416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359217" y="2963285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16493" y="2671999"/>
            <a:ext cx="45720" cy="46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3"/>
          </p:cNvCxnSpPr>
          <p:nvPr/>
        </p:nvCxnSpPr>
        <p:spPr>
          <a:xfrm>
            <a:off x="9858160" y="2712890"/>
            <a:ext cx="387793" cy="1568637"/>
          </a:xfrm>
          <a:prstGeom prst="bentConnector2">
            <a:avLst/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836376" y="3736011"/>
            <a:ext cx="2637" cy="4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414719" y="3740505"/>
            <a:ext cx="0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7898" y="428608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sgRNA2</a:t>
            </a:r>
            <a:endParaRPr lang="en-US" dirty="0"/>
          </a:p>
        </p:txBody>
      </p:sp>
      <p:cxnSp>
        <p:nvCxnSpPr>
          <p:cNvPr id="32" name="Straight Connector 31"/>
          <p:cNvCxnSpPr>
            <a:endCxn id="25" idx="4"/>
          </p:cNvCxnSpPr>
          <p:nvPr/>
        </p:nvCxnSpPr>
        <p:spPr>
          <a:xfrm flipV="1">
            <a:off x="7382010" y="3010196"/>
            <a:ext cx="67" cy="568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14719" y="2983721"/>
            <a:ext cx="21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6" idx="2"/>
          </p:cNvCxnSpPr>
          <p:nvPr/>
        </p:nvCxnSpPr>
        <p:spPr>
          <a:xfrm flipV="1">
            <a:off x="2696821" y="2695455"/>
            <a:ext cx="6119672" cy="808200"/>
          </a:xfrm>
          <a:prstGeom prst="bentConnector3">
            <a:avLst>
              <a:gd name="adj1" fmla="val -3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842648" y="2708401"/>
            <a:ext cx="3402" cy="934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62214" y="2682536"/>
            <a:ext cx="17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2695228" y="2983721"/>
            <a:ext cx="4663989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0"/>
          </p:cNvCxnSpPr>
          <p:nvPr/>
        </p:nvCxnSpPr>
        <p:spPr>
          <a:xfrm rot="16200000" flipH="1">
            <a:off x="5240202" y="3301205"/>
            <a:ext cx="615482" cy="1037955"/>
          </a:xfrm>
          <a:prstGeom prst="bentConnector4">
            <a:avLst>
              <a:gd name="adj1" fmla="val -62980"/>
              <a:gd name="adj2" fmla="val 100386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5400000">
            <a:off x="5976260" y="4166661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6878310" y="4179551"/>
            <a:ext cx="209543" cy="2084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32564" y="400631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T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42" name="Elbow Connector 41"/>
          <p:cNvCxnSpPr>
            <a:stCxn id="8" idx="0"/>
          </p:cNvCxnSpPr>
          <p:nvPr/>
        </p:nvCxnSpPr>
        <p:spPr>
          <a:xfrm rot="16200000" flipH="1">
            <a:off x="5694348" y="2847058"/>
            <a:ext cx="614521" cy="1945286"/>
          </a:xfrm>
          <a:prstGeom prst="bentConnector4">
            <a:avLst>
              <a:gd name="adj1" fmla="val -63078"/>
              <a:gd name="adj2" fmla="val 99979"/>
            </a:avLst>
          </a:prstGeom>
          <a:ln>
            <a:tailEnd type="diamon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3406301" y="3991822"/>
            <a:ext cx="328764" cy="301158"/>
          </a:xfrm>
          <a:prstGeom prst="bentConnector3">
            <a:avLst>
              <a:gd name="adj1" fmla="val 4723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entagon 43"/>
          <p:cNvSpPr/>
          <p:nvPr/>
        </p:nvSpPr>
        <p:spPr>
          <a:xfrm>
            <a:off x="3639011" y="4119952"/>
            <a:ext cx="672091" cy="326065"/>
          </a:xfrm>
          <a:prstGeom prst="homePlate">
            <a:avLst/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83808" y="3524090"/>
            <a:ext cx="612967" cy="255371"/>
          </a:xfrm>
          <a:prstGeom prst="roundRect">
            <a:avLst>
              <a:gd name="adj" fmla="val 50000"/>
            </a:avLst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0"/>
            <a:endCxn id="45" idx="2"/>
          </p:cNvCxnSpPr>
          <p:nvPr/>
        </p:nvCxnSpPr>
        <p:spPr>
          <a:xfrm flipH="1" flipV="1">
            <a:off x="3890292" y="3779461"/>
            <a:ext cx="3248" cy="3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5" idx="0"/>
          </p:cNvCxnSpPr>
          <p:nvPr/>
        </p:nvCxnSpPr>
        <p:spPr>
          <a:xfrm rot="16200000" flipH="1">
            <a:off x="4620591" y="2793790"/>
            <a:ext cx="320923" cy="1781523"/>
          </a:xfrm>
          <a:prstGeom prst="bentConnector4">
            <a:avLst>
              <a:gd name="adj1" fmla="val -71232"/>
              <a:gd name="adj2" fmla="val 1005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587820" y="3845013"/>
            <a:ext cx="1806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89539" y="4901154"/>
            <a:ext cx="64561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00835" y="4733086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96516" y="4733086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08907" y="4733086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903834" y="4733086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9234513" y="4733086"/>
            <a:ext cx="0" cy="168068"/>
          </a:xfrm>
          <a:prstGeom prst="line">
            <a:avLst/>
          </a:prstGeom>
          <a:ln>
            <a:headEnd type="diamon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28143" y="2975200"/>
            <a:ext cx="13175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636448" y="2967819"/>
            <a:ext cx="0" cy="19341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22170</TotalTime>
  <Words>120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06/21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Scott</dc:creator>
  <cp:lastModifiedBy>Helen Scott</cp:lastModifiedBy>
  <cp:revision>42</cp:revision>
  <dcterms:created xsi:type="dcterms:W3CDTF">2021-06-04T13:31:11Z</dcterms:created>
  <dcterms:modified xsi:type="dcterms:W3CDTF">2021-11-09T03:21:22Z</dcterms:modified>
</cp:coreProperties>
</file>