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00" r:id="rId4"/>
    <p:sldId id="291" r:id="rId5"/>
    <p:sldId id="359" r:id="rId6"/>
    <p:sldId id="360" r:id="rId7"/>
    <p:sldId id="273" r:id="rId8"/>
    <p:sldId id="286" r:id="rId9"/>
    <p:sldId id="298" r:id="rId10"/>
    <p:sldId id="318" r:id="rId11"/>
    <p:sldId id="319" r:id="rId12"/>
    <p:sldId id="320" r:id="rId13"/>
    <p:sldId id="344" r:id="rId14"/>
    <p:sldId id="345" r:id="rId15"/>
    <p:sldId id="346" r:id="rId16"/>
    <p:sldId id="3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4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4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57CBF-05F4-4993-BE29-93F1D9DF23FA}" type="doc">
      <dgm:prSet loTypeId="urn:microsoft.com/office/officeart/2005/8/layout/chevron1" loCatId="process" qsTypeId="urn:microsoft.com/office/officeart/2005/8/quickstyle/simple5" qsCatId="simple" csTypeId="urn:microsoft.com/office/officeart/2005/8/colors/accent1_4" csCatId="accent1" phldr="1"/>
      <dgm:spPr/>
    </dgm:pt>
    <dgm:pt modelId="{3FDB6193-625E-4122-92C2-2ACB02A52E6D}">
      <dgm:prSet phldrT="[Texto]" phldr="1"/>
      <dgm:spPr/>
      <dgm:t>
        <a:bodyPr/>
        <a:lstStyle/>
        <a:p>
          <a:endParaRPr lang="pt-BR" dirty="0"/>
        </a:p>
      </dgm:t>
    </dgm:pt>
    <dgm:pt modelId="{D941E479-924F-44D0-B76D-383865EC66BE}" type="parTrans" cxnId="{D273AF7B-2450-4C7C-B2A8-D69C6ABA8558}">
      <dgm:prSet/>
      <dgm:spPr/>
      <dgm:t>
        <a:bodyPr/>
        <a:lstStyle/>
        <a:p>
          <a:endParaRPr lang="pt-BR"/>
        </a:p>
      </dgm:t>
    </dgm:pt>
    <dgm:pt modelId="{EEACCBAC-2F66-4110-A6C7-AF48D08A84DF}" type="sibTrans" cxnId="{D273AF7B-2450-4C7C-B2A8-D69C6ABA8558}">
      <dgm:prSet/>
      <dgm:spPr/>
      <dgm:t>
        <a:bodyPr/>
        <a:lstStyle/>
        <a:p>
          <a:endParaRPr lang="pt-BR"/>
        </a:p>
      </dgm:t>
    </dgm:pt>
    <dgm:pt modelId="{48F887B9-54AC-452A-8F74-57DA7FEB0A63}">
      <dgm:prSet phldrT="[Texto]"/>
      <dgm:spPr/>
      <dgm:t>
        <a:bodyPr/>
        <a:lstStyle/>
        <a:p>
          <a:endParaRPr lang="pt-BR" dirty="0"/>
        </a:p>
      </dgm:t>
    </dgm:pt>
    <dgm:pt modelId="{8AC48670-E2EF-4565-A978-873B7C376EFF}" type="parTrans" cxnId="{3DDBB477-D83A-4547-915E-9FCFD371D199}">
      <dgm:prSet/>
      <dgm:spPr/>
      <dgm:t>
        <a:bodyPr/>
        <a:lstStyle/>
        <a:p>
          <a:endParaRPr lang="pt-BR"/>
        </a:p>
      </dgm:t>
    </dgm:pt>
    <dgm:pt modelId="{1EAD2582-9EF6-4CEE-960F-026A72DACC4E}" type="sibTrans" cxnId="{3DDBB477-D83A-4547-915E-9FCFD371D199}">
      <dgm:prSet/>
      <dgm:spPr/>
      <dgm:t>
        <a:bodyPr/>
        <a:lstStyle/>
        <a:p>
          <a:endParaRPr lang="pt-BR"/>
        </a:p>
      </dgm:t>
    </dgm:pt>
    <dgm:pt modelId="{11070B28-F213-4158-AD65-0766C43A01DD}">
      <dgm:prSet phldrT="[Texto]"/>
      <dgm:spPr/>
      <dgm:t>
        <a:bodyPr/>
        <a:lstStyle/>
        <a:p>
          <a:endParaRPr lang="pt-BR" dirty="0"/>
        </a:p>
      </dgm:t>
    </dgm:pt>
    <dgm:pt modelId="{9BC8B0EC-04A0-4688-BA1A-AE9219BB97A1}" type="parTrans" cxnId="{2B89D9BB-834E-421F-868C-D5548AD6CCEA}">
      <dgm:prSet/>
      <dgm:spPr/>
      <dgm:t>
        <a:bodyPr/>
        <a:lstStyle/>
        <a:p>
          <a:endParaRPr lang="pt-BR"/>
        </a:p>
      </dgm:t>
    </dgm:pt>
    <dgm:pt modelId="{44BE603E-BE5B-4548-8DA8-FFDA1129B9B6}" type="sibTrans" cxnId="{2B89D9BB-834E-421F-868C-D5548AD6CCEA}">
      <dgm:prSet/>
      <dgm:spPr/>
      <dgm:t>
        <a:bodyPr/>
        <a:lstStyle/>
        <a:p>
          <a:endParaRPr lang="pt-BR"/>
        </a:p>
      </dgm:t>
    </dgm:pt>
    <dgm:pt modelId="{262EE8DD-D99E-44FF-960E-180032BB3CCF}">
      <dgm:prSet phldrT="[Texto]"/>
      <dgm:spPr/>
      <dgm:t>
        <a:bodyPr/>
        <a:lstStyle/>
        <a:p>
          <a:endParaRPr lang="pt-BR" dirty="0"/>
        </a:p>
      </dgm:t>
    </dgm:pt>
    <dgm:pt modelId="{A870CEF0-31F6-4E19-AFCC-214CF15AF449}" type="parTrans" cxnId="{99F18006-8837-471F-AE4F-2ADDD8100101}">
      <dgm:prSet/>
      <dgm:spPr/>
      <dgm:t>
        <a:bodyPr/>
        <a:lstStyle/>
        <a:p>
          <a:endParaRPr lang="pt-BR"/>
        </a:p>
      </dgm:t>
    </dgm:pt>
    <dgm:pt modelId="{981A97C5-EBC1-4CB2-9C21-B876C7E7139C}" type="sibTrans" cxnId="{99F18006-8837-471F-AE4F-2ADDD8100101}">
      <dgm:prSet/>
      <dgm:spPr/>
      <dgm:t>
        <a:bodyPr/>
        <a:lstStyle/>
        <a:p>
          <a:endParaRPr lang="pt-BR"/>
        </a:p>
      </dgm:t>
    </dgm:pt>
    <dgm:pt modelId="{A9002D1B-A3F3-4551-A12E-0DCCBDCD79D6}">
      <dgm:prSet phldrT="[Texto]"/>
      <dgm:spPr/>
      <dgm:t>
        <a:bodyPr/>
        <a:lstStyle/>
        <a:p>
          <a:endParaRPr lang="pt-BR" dirty="0"/>
        </a:p>
      </dgm:t>
    </dgm:pt>
    <dgm:pt modelId="{4C7C21EF-E44B-4036-8FC7-12BD966B5095}" type="parTrans" cxnId="{E0967481-0AD3-4259-8EF6-15B996FE49F2}">
      <dgm:prSet/>
      <dgm:spPr/>
      <dgm:t>
        <a:bodyPr/>
        <a:lstStyle/>
        <a:p>
          <a:endParaRPr lang="pt-BR"/>
        </a:p>
      </dgm:t>
    </dgm:pt>
    <dgm:pt modelId="{A38EC2AF-19E8-45E9-85D9-594714A9FEC3}" type="sibTrans" cxnId="{E0967481-0AD3-4259-8EF6-15B996FE49F2}">
      <dgm:prSet/>
      <dgm:spPr/>
      <dgm:t>
        <a:bodyPr/>
        <a:lstStyle/>
        <a:p>
          <a:endParaRPr lang="pt-BR"/>
        </a:p>
      </dgm:t>
    </dgm:pt>
    <dgm:pt modelId="{9F5BC4FC-BFCD-4F56-8EBD-34A7467978BB}">
      <dgm:prSet phldrT="[Texto]"/>
      <dgm:spPr/>
      <dgm:t>
        <a:bodyPr/>
        <a:lstStyle/>
        <a:p>
          <a:endParaRPr lang="pt-BR" dirty="0"/>
        </a:p>
      </dgm:t>
    </dgm:pt>
    <dgm:pt modelId="{76297AE6-5F16-4786-AC20-132EEF3046D3}" type="parTrans" cxnId="{5AAFC351-C703-42BA-A522-C85318265650}">
      <dgm:prSet/>
      <dgm:spPr/>
      <dgm:t>
        <a:bodyPr/>
        <a:lstStyle/>
        <a:p>
          <a:endParaRPr lang="pt-BR"/>
        </a:p>
      </dgm:t>
    </dgm:pt>
    <dgm:pt modelId="{F646B6E7-CA0A-4EAA-846F-C6E0959E03C2}" type="sibTrans" cxnId="{5AAFC351-C703-42BA-A522-C85318265650}">
      <dgm:prSet/>
      <dgm:spPr/>
      <dgm:t>
        <a:bodyPr/>
        <a:lstStyle/>
        <a:p>
          <a:endParaRPr lang="pt-BR"/>
        </a:p>
      </dgm:t>
    </dgm:pt>
    <dgm:pt modelId="{87808302-BBBB-477A-8015-1E4C31DBA3AC}">
      <dgm:prSet phldrT="[Texto]"/>
      <dgm:spPr/>
      <dgm:t>
        <a:bodyPr/>
        <a:lstStyle/>
        <a:p>
          <a:endParaRPr lang="pt-BR" dirty="0"/>
        </a:p>
      </dgm:t>
    </dgm:pt>
    <dgm:pt modelId="{09D76758-53B6-4F08-B0C2-292CFABF4676}" type="parTrans" cxnId="{CAA4E256-F55B-470C-9E7A-63C68F52EFE7}">
      <dgm:prSet/>
      <dgm:spPr/>
      <dgm:t>
        <a:bodyPr/>
        <a:lstStyle/>
        <a:p>
          <a:endParaRPr lang="pt-BR"/>
        </a:p>
      </dgm:t>
    </dgm:pt>
    <dgm:pt modelId="{0C53A1C1-28CE-4013-BE5D-28D0DB3010DE}" type="sibTrans" cxnId="{CAA4E256-F55B-470C-9E7A-63C68F52EFE7}">
      <dgm:prSet/>
      <dgm:spPr/>
      <dgm:t>
        <a:bodyPr/>
        <a:lstStyle/>
        <a:p>
          <a:endParaRPr lang="pt-BR"/>
        </a:p>
      </dgm:t>
    </dgm:pt>
    <dgm:pt modelId="{ED1BD2B6-333D-417C-9511-8AC66F0822ED}">
      <dgm:prSet phldrT="[Texto]"/>
      <dgm:spPr/>
      <dgm:t>
        <a:bodyPr/>
        <a:lstStyle/>
        <a:p>
          <a:endParaRPr lang="pt-BR" dirty="0"/>
        </a:p>
      </dgm:t>
    </dgm:pt>
    <dgm:pt modelId="{124B5C2A-4CDE-4479-A63C-997A071FD633}" type="parTrans" cxnId="{E35ECA9E-F3CB-4FEB-90F3-280DBDFB32CF}">
      <dgm:prSet/>
      <dgm:spPr/>
      <dgm:t>
        <a:bodyPr/>
        <a:lstStyle/>
        <a:p>
          <a:endParaRPr lang="pt-BR"/>
        </a:p>
      </dgm:t>
    </dgm:pt>
    <dgm:pt modelId="{EBD26F4B-AEBD-4FA3-A9EE-1C91E40BD112}" type="sibTrans" cxnId="{E35ECA9E-F3CB-4FEB-90F3-280DBDFB32CF}">
      <dgm:prSet/>
      <dgm:spPr/>
      <dgm:t>
        <a:bodyPr/>
        <a:lstStyle/>
        <a:p>
          <a:endParaRPr lang="pt-BR"/>
        </a:p>
      </dgm:t>
    </dgm:pt>
    <dgm:pt modelId="{2F6FC99F-36D5-46C6-A26E-C1A003ADAFF1}">
      <dgm:prSet phldrT="[Texto]"/>
      <dgm:spPr/>
      <dgm:t>
        <a:bodyPr/>
        <a:lstStyle/>
        <a:p>
          <a:endParaRPr lang="pt-BR" dirty="0"/>
        </a:p>
      </dgm:t>
    </dgm:pt>
    <dgm:pt modelId="{77220E38-C2C1-45CF-A0E6-9B338CD929D4}" type="parTrans" cxnId="{F438BF10-4A1C-42ED-B76D-B14F9C12E464}">
      <dgm:prSet/>
      <dgm:spPr/>
      <dgm:t>
        <a:bodyPr/>
        <a:lstStyle/>
        <a:p>
          <a:endParaRPr lang="pt-BR"/>
        </a:p>
      </dgm:t>
    </dgm:pt>
    <dgm:pt modelId="{341CA885-23BA-4C4A-8803-23FAE87CEA83}" type="sibTrans" cxnId="{F438BF10-4A1C-42ED-B76D-B14F9C12E464}">
      <dgm:prSet/>
      <dgm:spPr/>
      <dgm:t>
        <a:bodyPr/>
        <a:lstStyle/>
        <a:p>
          <a:endParaRPr lang="pt-BR"/>
        </a:p>
      </dgm:t>
    </dgm:pt>
    <dgm:pt modelId="{25657C35-FE12-4100-B5B8-5725E31ED8D2}">
      <dgm:prSet phldrT="[Texto]"/>
      <dgm:spPr/>
      <dgm:t>
        <a:bodyPr/>
        <a:lstStyle/>
        <a:p>
          <a:endParaRPr lang="pt-BR" dirty="0"/>
        </a:p>
      </dgm:t>
    </dgm:pt>
    <dgm:pt modelId="{5C89F334-BC7A-41CA-A0A3-832C7811E5CF}" type="parTrans" cxnId="{2EC82D11-E0DF-40BF-9E98-8BC1EDEF75F3}">
      <dgm:prSet/>
      <dgm:spPr/>
      <dgm:t>
        <a:bodyPr/>
        <a:lstStyle/>
        <a:p>
          <a:endParaRPr lang="pt-BR"/>
        </a:p>
      </dgm:t>
    </dgm:pt>
    <dgm:pt modelId="{8725CE32-0E9D-45CE-8DE9-4577A0D1A012}" type="sibTrans" cxnId="{2EC82D11-E0DF-40BF-9E98-8BC1EDEF75F3}">
      <dgm:prSet/>
      <dgm:spPr/>
      <dgm:t>
        <a:bodyPr/>
        <a:lstStyle/>
        <a:p>
          <a:endParaRPr lang="pt-BR"/>
        </a:p>
      </dgm:t>
    </dgm:pt>
    <dgm:pt modelId="{40C772FB-1E81-497C-AE91-8CC7EAFA1381}">
      <dgm:prSet phldrT="[Texto]"/>
      <dgm:spPr/>
      <dgm:t>
        <a:bodyPr/>
        <a:lstStyle/>
        <a:p>
          <a:endParaRPr lang="pt-BR" dirty="0"/>
        </a:p>
      </dgm:t>
    </dgm:pt>
    <dgm:pt modelId="{17568E56-1022-4BCC-9CEE-B2EBEDF1A19F}" type="parTrans" cxnId="{22E1DE76-32FF-4C89-B261-53703107B3FD}">
      <dgm:prSet/>
      <dgm:spPr/>
      <dgm:t>
        <a:bodyPr/>
        <a:lstStyle/>
        <a:p>
          <a:endParaRPr lang="pt-BR"/>
        </a:p>
      </dgm:t>
    </dgm:pt>
    <dgm:pt modelId="{D6039479-46A9-4779-B8C6-9EABEECE55E9}" type="sibTrans" cxnId="{22E1DE76-32FF-4C89-B261-53703107B3FD}">
      <dgm:prSet/>
      <dgm:spPr/>
      <dgm:t>
        <a:bodyPr/>
        <a:lstStyle/>
        <a:p>
          <a:endParaRPr lang="pt-BR"/>
        </a:p>
      </dgm:t>
    </dgm:pt>
    <dgm:pt modelId="{8CC682E7-F182-44E9-875D-4889B75ECAF8}">
      <dgm:prSet phldrT="[Texto]"/>
      <dgm:spPr/>
      <dgm:t>
        <a:bodyPr/>
        <a:lstStyle/>
        <a:p>
          <a:endParaRPr lang="pt-BR" dirty="0"/>
        </a:p>
      </dgm:t>
    </dgm:pt>
    <dgm:pt modelId="{FE5FB951-0B0E-4730-95A5-F33240F12D19}" type="parTrans" cxnId="{91F2EB93-DAE0-4311-A768-124EE6FC8C73}">
      <dgm:prSet/>
      <dgm:spPr/>
      <dgm:t>
        <a:bodyPr/>
        <a:lstStyle/>
        <a:p>
          <a:endParaRPr lang="pt-BR"/>
        </a:p>
      </dgm:t>
    </dgm:pt>
    <dgm:pt modelId="{6C73581E-8337-4703-8791-551415882A7C}" type="sibTrans" cxnId="{91F2EB93-DAE0-4311-A768-124EE6FC8C73}">
      <dgm:prSet/>
      <dgm:spPr/>
      <dgm:t>
        <a:bodyPr/>
        <a:lstStyle/>
        <a:p>
          <a:endParaRPr lang="pt-BR"/>
        </a:p>
      </dgm:t>
    </dgm:pt>
    <dgm:pt modelId="{16CA48AB-AF31-465A-B5C7-800385879843}">
      <dgm:prSet phldrT="[Texto]"/>
      <dgm:spPr/>
      <dgm:t>
        <a:bodyPr/>
        <a:lstStyle/>
        <a:p>
          <a:endParaRPr lang="pt-BR" dirty="0"/>
        </a:p>
      </dgm:t>
    </dgm:pt>
    <dgm:pt modelId="{EE4359D7-1848-4A92-8DFA-B323D0EF66AF}" type="parTrans" cxnId="{0AB38E54-EA59-4DA6-9AFF-86FD0934623D}">
      <dgm:prSet/>
      <dgm:spPr/>
      <dgm:t>
        <a:bodyPr/>
        <a:lstStyle/>
        <a:p>
          <a:endParaRPr lang="pt-BR"/>
        </a:p>
      </dgm:t>
    </dgm:pt>
    <dgm:pt modelId="{9DD584E5-1D6A-47C0-9DE7-137925B5A414}" type="sibTrans" cxnId="{0AB38E54-EA59-4DA6-9AFF-86FD0934623D}">
      <dgm:prSet/>
      <dgm:spPr/>
      <dgm:t>
        <a:bodyPr/>
        <a:lstStyle/>
        <a:p>
          <a:endParaRPr lang="pt-BR"/>
        </a:p>
      </dgm:t>
    </dgm:pt>
    <dgm:pt modelId="{DAB549FC-2672-437E-A775-DCCA8A00CA18}">
      <dgm:prSet phldrT="[Texto]"/>
      <dgm:spPr/>
      <dgm:t>
        <a:bodyPr/>
        <a:lstStyle/>
        <a:p>
          <a:endParaRPr lang="pt-BR" dirty="0"/>
        </a:p>
      </dgm:t>
    </dgm:pt>
    <dgm:pt modelId="{9B437F00-489A-4143-823C-802D07E341CD}" type="parTrans" cxnId="{2DEF1847-F75F-4A87-9C91-88E56A42140A}">
      <dgm:prSet/>
      <dgm:spPr/>
      <dgm:t>
        <a:bodyPr/>
        <a:lstStyle/>
        <a:p>
          <a:endParaRPr lang="pt-BR"/>
        </a:p>
      </dgm:t>
    </dgm:pt>
    <dgm:pt modelId="{B2655CAF-BFC8-4B7D-B2D9-B61754E41459}" type="sibTrans" cxnId="{2DEF1847-F75F-4A87-9C91-88E56A42140A}">
      <dgm:prSet/>
      <dgm:spPr/>
      <dgm:t>
        <a:bodyPr/>
        <a:lstStyle/>
        <a:p>
          <a:endParaRPr lang="pt-BR"/>
        </a:p>
      </dgm:t>
    </dgm:pt>
    <dgm:pt modelId="{5328AC5D-CAC1-4F7B-9F43-FE0E41606D2B}" type="pres">
      <dgm:prSet presAssocID="{5F657CBF-05F4-4993-BE29-93F1D9DF23FA}" presName="Name0" presStyleCnt="0">
        <dgm:presLayoutVars>
          <dgm:dir/>
          <dgm:animLvl val="lvl"/>
          <dgm:resizeHandles val="exact"/>
        </dgm:presLayoutVars>
      </dgm:prSet>
      <dgm:spPr/>
    </dgm:pt>
    <dgm:pt modelId="{4A836B25-CA16-4363-B767-504FF91FB65F}" type="pres">
      <dgm:prSet presAssocID="{3FDB6193-625E-4122-92C2-2ACB02A52E6D}" presName="parTxOnly" presStyleLbl="node1" presStyleIdx="0" presStyleCnt="14">
        <dgm:presLayoutVars>
          <dgm:chMax val="0"/>
          <dgm:chPref val="0"/>
          <dgm:bulletEnabled val="1"/>
        </dgm:presLayoutVars>
      </dgm:prSet>
      <dgm:spPr/>
    </dgm:pt>
    <dgm:pt modelId="{69248485-E243-48EA-998A-86BD3F7D6E46}" type="pres">
      <dgm:prSet presAssocID="{EEACCBAC-2F66-4110-A6C7-AF48D08A84DF}" presName="parTxOnlySpace" presStyleCnt="0"/>
      <dgm:spPr/>
    </dgm:pt>
    <dgm:pt modelId="{879392A7-1AFD-419C-A511-CF1F2F0BF59D}" type="pres">
      <dgm:prSet presAssocID="{11070B28-F213-4158-AD65-0766C43A01DD}" presName="parTxOnly" presStyleLbl="node1" presStyleIdx="1" presStyleCnt="14">
        <dgm:presLayoutVars>
          <dgm:chMax val="0"/>
          <dgm:chPref val="0"/>
          <dgm:bulletEnabled val="1"/>
        </dgm:presLayoutVars>
      </dgm:prSet>
      <dgm:spPr/>
    </dgm:pt>
    <dgm:pt modelId="{9E92368E-E8F8-4A7F-A4FB-4E7882F5C7A3}" type="pres">
      <dgm:prSet presAssocID="{44BE603E-BE5B-4548-8DA8-FFDA1129B9B6}" presName="parTxOnlySpace" presStyleCnt="0"/>
      <dgm:spPr/>
    </dgm:pt>
    <dgm:pt modelId="{AAF325E5-6920-4613-BB6E-D59F2BFE1B3C}" type="pres">
      <dgm:prSet presAssocID="{262EE8DD-D99E-44FF-960E-180032BB3CCF}" presName="parTxOnly" presStyleLbl="node1" presStyleIdx="2" presStyleCnt="14">
        <dgm:presLayoutVars>
          <dgm:chMax val="0"/>
          <dgm:chPref val="0"/>
          <dgm:bulletEnabled val="1"/>
        </dgm:presLayoutVars>
      </dgm:prSet>
      <dgm:spPr/>
    </dgm:pt>
    <dgm:pt modelId="{BCC8EAD0-5C37-4729-94F6-3DB3B621F5B2}" type="pres">
      <dgm:prSet presAssocID="{981A97C5-EBC1-4CB2-9C21-B876C7E7139C}" presName="parTxOnlySpace" presStyleCnt="0"/>
      <dgm:spPr/>
    </dgm:pt>
    <dgm:pt modelId="{4F6E4CE2-FB47-4A26-B231-67A4500CA07D}" type="pres">
      <dgm:prSet presAssocID="{A9002D1B-A3F3-4551-A12E-0DCCBDCD79D6}" presName="parTxOnly" presStyleLbl="node1" presStyleIdx="3" presStyleCnt="14">
        <dgm:presLayoutVars>
          <dgm:chMax val="0"/>
          <dgm:chPref val="0"/>
          <dgm:bulletEnabled val="1"/>
        </dgm:presLayoutVars>
      </dgm:prSet>
      <dgm:spPr/>
    </dgm:pt>
    <dgm:pt modelId="{10A793F8-ABEA-43E3-8B77-587C3125030A}" type="pres">
      <dgm:prSet presAssocID="{A38EC2AF-19E8-45E9-85D9-594714A9FEC3}" presName="parTxOnlySpace" presStyleCnt="0"/>
      <dgm:spPr/>
    </dgm:pt>
    <dgm:pt modelId="{10974AA7-8EDC-482D-A16C-E3A6DB0F538E}" type="pres">
      <dgm:prSet presAssocID="{9F5BC4FC-BFCD-4F56-8EBD-34A7467978BB}" presName="parTxOnly" presStyleLbl="node1" presStyleIdx="4" presStyleCnt="14">
        <dgm:presLayoutVars>
          <dgm:chMax val="0"/>
          <dgm:chPref val="0"/>
          <dgm:bulletEnabled val="1"/>
        </dgm:presLayoutVars>
      </dgm:prSet>
      <dgm:spPr/>
    </dgm:pt>
    <dgm:pt modelId="{EAD4F71E-1A45-493E-BE99-FF2849EFA118}" type="pres">
      <dgm:prSet presAssocID="{F646B6E7-CA0A-4EAA-846F-C6E0959E03C2}" presName="parTxOnlySpace" presStyleCnt="0"/>
      <dgm:spPr/>
    </dgm:pt>
    <dgm:pt modelId="{57D7CBAF-A4B9-45E2-AF8C-BFA76103E6F6}" type="pres">
      <dgm:prSet presAssocID="{87808302-BBBB-477A-8015-1E4C31DBA3AC}" presName="parTxOnly" presStyleLbl="node1" presStyleIdx="5" presStyleCnt="14">
        <dgm:presLayoutVars>
          <dgm:chMax val="0"/>
          <dgm:chPref val="0"/>
          <dgm:bulletEnabled val="1"/>
        </dgm:presLayoutVars>
      </dgm:prSet>
      <dgm:spPr/>
    </dgm:pt>
    <dgm:pt modelId="{841F07D3-537C-4B73-8740-D40D4542381D}" type="pres">
      <dgm:prSet presAssocID="{0C53A1C1-28CE-4013-BE5D-28D0DB3010DE}" presName="parTxOnlySpace" presStyleCnt="0"/>
      <dgm:spPr/>
    </dgm:pt>
    <dgm:pt modelId="{8321FE63-2F4A-48BC-ACEE-574F20DF8E63}" type="pres">
      <dgm:prSet presAssocID="{ED1BD2B6-333D-417C-9511-8AC66F0822ED}" presName="parTxOnly" presStyleLbl="node1" presStyleIdx="6" presStyleCnt="14">
        <dgm:presLayoutVars>
          <dgm:chMax val="0"/>
          <dgm:chPref val="0"/>
          <dgm:bulletEnabled val="1"/>
        </dgm:presLayoutVars>
      </dgm:prSet>
      <dgm:spPr/>
    </dgm:pt>
    <dgm:pt modelId="{C06359F4-8C29-4409-B2D3-6E8129BF7DE4}" type="pres">
      <dgm:prSet presAssocID="{EBD26F4B-AEBD-4FA3-A9EE-1C91E40BD112}" presName="parTxOnlySpace" presStyleCnt="0"/>
      <dgm:spPr/>
    </dgm:pt>
    <dgm:pt modelId="{2018525C-C9CF-4261-A42F-B21B5C5A2BFF}" type="pres">
      <dgm:prSet presAssocID="{2F6FC99F-36D5-46C6-A26E-C1A003ADAFF1}" presName="parTxOnly" presStyleLbl="node1" presStyleIdx="7" presStyleCnt="14">
        <dgm:presLayoutVars>
          <dgm:chMax val="0"/>
          <dgm:chPref val="0"/>
          <dgm:bulletEnabled val="1"/>
        </dgm:presLayoutVars>
      </dgm:prSet>
      <dgm:spPr/>
    </dgm:pt>
    <dgm:pt modelId="{AE50656B-8ABA-400E-9240-5EA8A44F6E84}" type="pres">
      <dgm:prSet presAssocID="{341CA885-23BA-4C4A-8803-23FAE87CEA83}" presName="parTxOnlySpace" presStyleCnt="0"/>
      <dgm:spPr/>
    </dgm:pt>
    <dgm:pt modelId="{50E45C3B-AD2A-46EC-A2BC-2DB1B66B88FF}" type="pres">
      <dgm:prSet presAssocID="{25657C35-FE12-4100-B5B8-5725E31ED8D2}" presName="parTxOnly" presStyleLbl="node1" presStyleIdx="8" presStyleCnt="14">
        <dgm:presLayoutVars>
          <dgm:chMax val="0"/>
          <dgm:chPref val="0"/>
          <dgm:bulletEnabled val="1"/>
        </dgm:presLayoutVars>
      </dgm:prSet>
      <dgm:spPr/>
    </dgm:pt>
    <dgm:pt modelId="{6F1D5B9C-F7D8-434E-B460-3C6E74D374A4}" type="pres">
      <dgm:prSet presAssocID="{8725CE32-0E9D-45CE-8DE9-4577A0D1A012}" presName="parTxOnlySpace" presStyleCnt="0"/>
      <dgm:spPr/>
    </dgm:pt>
    <dgm:pt modelId="{83CB800D-BAE8-4BC7-AF5F-ECD834657690}" type="pres">
      <dgm:prSet presAssocID="{40C772FB-1E81-497C-AE91-8CC7EAFA1381}" presName="parTxOnly" presStyleLbl="node1" presStyleIdx="9" presStyleCnt="14">
        <dgm:presLayoutVars>
          <dgm:chMax val="0"/>
          <dgm:chPref val="0"/>
          <dgm:bulletEnabled val="1"/>
        </dgm:presLayoutVars>
      </dgm:prSet>
      <dgm:spPr/>
    </dgm:pt>
    <dgm:pt modelId="{27FC4996-D0F3-4E83-A43B-FA789909EAF0}" type="pres">
      <dgm:prSet presAssocID="{D6039479-46A9-4779-B8C6-9EABEECE55E9}" presName="parTxOnlySpace" presStyleCnt="0"/>
      <dgm:spPr/>
    </dgm:pt>
    <dgm:pt modelId="{1E5C51F5-1BE6-4A8C-A2B0-AD99832EC390}" type="pres">
      <dgm:prSet presAssocID="{8CC682E7-F182-44E9-875D-4889B75ECAF8}" presName="parTxOnly" presStyleLbl="node1" presStyleIdx="10" presStyleCnt="14">
        <dgm:presLayoutVars>
          <dgm:chMax val="0"/>
          <dgm:chPref val="0"/>
          <dgm:bulletEnabled val="1"/>
        </dgm:presLayoutVars>
      </dgm:prSet>
      <dgm:spPr/>
    </dgm:pt>
    <dgm:pt modelId="{949882D1-9EDB-48A4-932E-2C00B201595E}" type="pres">
      <dgm:prSet presAssocID="{6C73581E-8337-4703-8791-551415882A7C}" presName="parTxOnlySpace" presStyleCnt="0"/>
      <dgm:spPr/>
    </dgm:pt>
    <dgm:pt modelId="{D04895EB-B689-45CF-BF6E-2C64F8A7766F}" type="pres">
      <dgm:prSet presAssocID="{16CA48AB-AF31-465A-B5C7-800385879843}" presName="parTxOnly" presStyleLbl="node1" presStyleIdx="11" presStyleCnt="14">
        <dgm:presLayoutVars>
          <dgm:chMax val="0"/>
          <dgm:chPref val="0"/>
          <dgm:bulletEnabled val="1"/>
        </dgm:presLayoutVars>
      </dgm:prSet>
      <dgm:spPr/>
    </dgm:pt>
    <dgm:pt modelId="{7324F504-7461-45A7-8F26-26AD509344BD}" type="pres">
      <dgm:prSet presAssocID="{9DD584E5-1D6A-47C0-9DE7-137925B5A414}" presName="parTxOnlySpace" presStyleCnt="0"/>
      <dgm:spPr/>
    </dgm:pt>
    <dgm:pt modelId="{4F9D39EE-767B-4087-A15B-AD35507AA0B2}" type="pres">
      <dgm:prSet presAssocID="{DAB549FC-2672-437E-A775-DCCA8A00CA18}" presName="parTxOnly" presStyleLbl="node1" presStyleIdx="12" presStyleCnt="14">
        <dgm:presLayoutVars>
          <dgm:chMax val="0"/>
          <dgm:chPref val="0"/>
          <dgm:bulletEnabled val="1"/>
        </dgm:presLayoutVars>
      </dgm:prSet>
      <dgm:spPr/>
    </dgm:pt>
    <dgm:pt modelId="{07054FF6-1F56-46C4-B159-4B7A242BA1A4}" type="pres">
      <dgm:prSet presAssocID="{B2655CAF-BFC8-4B7D-B2D9-B61754E41459}" presName="parTxOnlySpace" presStyleCnt="0"/>
      <dgm:spPr/>
    </dgm:pt>
    <dgm:pt modelId="{031F9F40-D200-4B54-A2E6-89D01A494676}" type="pres">
      <dgm:prSet presAssocID="{48F887B9-54AC-452A-8F74-57DA7FEB0A63}" presName="parTxOnly" presStyleLbl="node1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99F18006-8837-471F-AE4F-2ADDD8100101}" srcId="{5F657CBF-05F4-4993-BE29-93F1D9DF23FA}" destId="{262EE8DD-D99E-44FF-960E-180032BB3CCF}" srcOrd="2" destOrd="0" parTransId="{A870CEF0-31F6-4E19-AFCC-214CF15AF449}" sibTransId="{981A97C5-EBC1-4CB2-9C21-B876C7E7139C}"/>
    <dgm:cxn modelId="{F438BF10-4A1C-42ED-B76D-B14F9C12E464}" srcId="{5F657CBF-05F4-4993-BE29-93F1D9DF23FA}" destId="{2F6FC99F-36D5-46C6-A26E-C1A003ADAFF1}" srcOrd="7" destOrd="0" parTransId="{77220E38-C2C1-45CF-A0E6-9B338CD929D4}" sibTransId="{341CA885-23BA-4C4A-8803-23FAE87CEA83}"/>
    <dgm:cxn modelId="{2EC82D11-E0DF-40BF-9E98-8BC1EDEF75F3}" srcId="{5F657CBF-05F4-4993-BE29-93F1D9DF23FA}" destId="{25657C35-FE12-4100-B5B8-5725E31ED8D2}" srcOrd="8" destOrd="0" parTransId="{5C89F334-BC7A-41CA-A0A3-832C7811E5CF}" sibTransId="{8725CE32-0E9D-45CE-8DE9-4577A0D1A012}"/>
    <dgm:cxn modelId="{DE36A212-D9C7-499A-B557-3A08AE7D5E9F}" type="presOf" srcId="{11070B28-F213-4158-AD65-0766C43A01DD}" destId="{879392A7-1AFD-419C-A511-CF1F2F0BF59D}" srcOrd="0" destOrd="0" presId="urn:microsoft.com/office/officeart/2005/8/layout/chevron1"/>
    <dgm:cxn modelId="{8FED3013-5A24-4BC3-809F-4EB49F3910DA}" type="presOf" srcId="{A9002D1B-A3F3-4551-A12E-0DCCBDCD79D6}" destId="{4F6E4CE2-FB47-4A26-B231-67A4500CA07D}" srcOrd="0" destOrd="0" presId="urn:microsoft.com/office/officeart/2005/8/layout/chevron1"/>
    <dgm:cxn modelId="{16729018-252E-48DB-8D5D-673E28CBC1EA}" type="presOf" srcId="{16CA48AB-AF31-465A-B5C7-800385879843}" destId="{D04895EB-B689-45CF-BF6E-2C64F8A7766F}" srcOrd="0" destOrd="0" presId="urn:microsoft.com/office/officeart/2005/8/layout/chevron1"/>
    <dgm:cxn modelId="{26546039-34BF-48A1-A666-0F8E7F3D0D94}" type="presOf" srcId="{ED1BD2B6-333D-417C-9511-8AC66F0822ED}" destId="{8321FE63-2F4A-48BC-ACEE-574F20DF8E63}" srcOrd="0" destOrd="0" presId="urn:microsoft.com/office/officeart/2005/8/layout/chevron1"/>
    <dgm:cxn modelId="{48005B3F-AA4D-4AC6-838D-AFF6EE6F814A}" type="presOf" srcId="{DAB549FC-2672-437E-A775-DCCA8A00CA18}" destId="{4F9D39EE-767B-4087-A15B-AD35507AA0B2}" srcOrd="0" destOrd="0" presId="urn:microsoft.com/office/officeart/2005/8/layout/chevron1"/>
    <dgm:cxn modelId="{8DA8E43F-7675-4033-B0E4-DEE1FEFD538E}" type="presOf" srcId="{9F5BC4FC-BFCD-4F56-8EBD-34A7467978BB}" destId="{10974AA7-8EDC-482D-A16C-E3A6DB0F538E}" srcOrd="0" destOrd="0" presId="urn:microsoft.com/office/officeart/2005/8/layout/chevron1"/>
    <dgm:cxn modelId="{CCC30065-8910-42DF-A927-3C88F6317756}" type="presOf" srcId="{87808302-BBBB-477A-8015-1E4C31DBA3AC}" destId="{57D7CBAF-A4B9-45E2-AF8C-BFA76103E6F6}" srcOrd="0" destOrd="0" presId="urn:microsoft.com/office/officeart/2005/8/layout/chevron1"/>
    <dgm:cxn modelId="{2DEF1847-F75F-4A87-9C91-88E56A42140A}" srcId="{5F657CBF-05F4-4993-BE29-93F1D9DF23FA}" destId="{DAB549FC-2672-437E-A775-DCCA8A00CA18}" srcOrd="12" destOrd="0" parTransId="{9B437F00-489A-4143-823C-802D07E341CD}" sibTransId="{B2655CAF-BFC8-4B7D-B2D9-B61754E41459}"/>
    <dgm:cxn modelId="{8D42E16A-00B5-4BEB-956C-48AD8FDC609B}" type="presOf" srcId="{262EE8DD-D99E-44FF-960E-180032BB3CCF}" destId="{AAF325E5-6920-4613-BB6E-D59F2BFE1B3C}" srcOrd="0" destOrd="0" presId="urn:microsoft.com/office/officeart/2005/8/layout/chevron1"/>
    <dgm:cxn modelId="{5D84254E-A91E-41CC-9362-6FF74DE1075E}" type="presOf" srcId="{25657C35-FE12-4100-B5B8-5725E31ED8D2}" destId="{50E45C3B-AD2A-46EC-A2BC-2DB1B66B88FF}" srcOrd="0" destOrd="0" presId="urn:microsoft.com/office/officeart/2005/8/layout/chevron1"/>
    <dgm:cxn modelId="{5AAFC351-C703-42BA-A522-C85318265650}" srcId="{5F657CBF-05F4-4993-BE29-93F1D9DF23FA}" destId="{9F5BC4FC-BFCD-4F56-8EBD-34A7467978BB}" srcOrd="4" destOrd="0" parTransId="{76297AE6-5F16-4786-AC20-132EEF3046D3}" sibTransId="{F646B6E7-CA0A-4EAA-846F-C6E0959E03C2}"/>
    <dgm:cxn modelId="{494F0B53-7570-4780-A426-3A9BAA990D89}" type="presOf" srcId="{40C772FB-1E81-497C-AE91-8CC7EAFA1381}" destId="{83CB800D-BAE8-4BC7-AF5F-ECD834657690}" srcOrd="0" destOrd="0" presId="urn:microsoft.com/office/officeart/2005/8/layout/chevron1"/>
    <dgm:cxn modelId="{0AB38E54-EA59-4DA6-9AFF-86FD0934623D}" srcId="{5F657CBF-05F4-4993-BE29-93F1D9DF23FA}" destId="{16CA48AB-AF31-465A-B5C7-800385879843}" srcOrd="11" destOrd="0" parTransId="{EE4359D7-1848-4A92-8DFA-B323D0EF66AF}" sibTransId="{9DD584E5-1D6A-47C0-9DE7-137925B5A414}"/>
    <dgm:cxn modelId="{22E1DE76-32FF-4C89-B261-53703107B3FD}" srcId="{5F657CBF-05F4-4993-BE29-93F1D9DF23FA}" destId="{40C772FB-1E81-497C-AE91-8CC7EAFA1381}" srcOrd="9" destOrd="0" parTransId="{17568E56-1022-4BCC-9CEE-B2EBEDF1A19F}" sibTransId="{D6039479-46A9-4779-B8C6-9EABEECE55E9}"/>
    <dgm:cxn modelId="{CAA4E256-F55B-470C-9E7A-63C68F52EFE7}" srcId="{5F657CBF-05F4-4993-BE29-93F1D9DF23FA}" destId="{87808302-BBBB-477A-8015-1E4C31DBA3AC}" srcOrd="5" destOrd="0" parTransId="{09D76758-53B6-4F08-B0C2-292CFABF4676}" sibTransId="{0C53A1C1-28CE-4013-BE5D-28D0DB3010DE}"/>
    <dgm:cxn modelId="{3DDBB477-D83A-4547-915E-9FCFD371D199}" srcId="{5F657CBF-05F4-4993-BE29-93F1D9DF23FA}" destId="{48F887B9-54AC-452A-8F74-57DA7FEB0A63}" srcOrd="13" destOrd="0" parTransId="{8AC48670-E2EF-4565-A978-873B7C376EFF}" sibTransId="{1EAD2582-9EF6-4CEE-960F-026A72DACC4E}"/>
    <dgm:cxn modelId="{5E56A059-5781-4D9F-96D7-F5C1103FF488}" type="presOf" srcId="{5F657CBF-05F4-4993-BE29-93F1D9DF23FA}" destId="{5328AC5D-CAC1-4F7B-9F43-FE0E41606D2B}" srcOrd="0" destOrd="0" presId="urn:microsoft.com/office/officeart/2005/8/layout/chevron1"/>
    <dgm:cxn modelId="{D273AF7B-2450-4C7C-B2A8-D69C6ABA8558}" srcId="{5F657CBF-05F4-4993-BE29-93F1D9DF23FA}" destId="{3FDB6193-625E-4122-92C2-2ACB02A52E6D}" srcOrd="0" destOrd="0" parTransId="{D941E479-924F-44D0-B76D-383865EC66BE}" sibTransId="{EEACCBAC-2F66-4110-A6C7-AF48D08A84DF}"/>
    <dgm:cxn modelId="{E0967481-0AD3-4259-8EF6-15B996FE49F2}" srcId="{5F657CBF-05F4-4993-BE29-93F1D9DF23FA}" destId="{A9002D1B-A3F3-4551-A12E-0DCCBDCD79D6}" srcOrd="3" destOrd="0" parTransId="{4C7C21EF-E44B-4036-8FC7-12BD966B5095}" sibTransId="{A38EC2AF-19E8-45E9-85D9-594714A9FEC3}"/>
    <dgm:cxn modelId="{4DD5768E-F92F-459A-B9D8-9042A444E68D}" type="presOf" srcId="{48F887B9-54AC-452A-8F74-57DA7FEB0A63}" destId="{031F9F40-D200-4B54-A2E6-89D01A494676}" srcOrd="0" destOrd="0" presId="urn:microsoft.com/office/officeart/2005/8/layout/chevron1"/>
    <dgm:cxn modelId="{91F2EB93-DAE0-4311-A768-124EE6FC8C73}" srcId="{5F657CBF-05F4-4993-BE29-93F1D9DF23FA}" destId="{8CC682E7-F182-44E9-875D-4889B75ECAF8}" srcOrd="10" destOrd="0" parTransId="{FE5FB951-0B0E-4730-95A5-F33240F12D19}" sibTransId="{6C73581E-8337-4703-8791-551415882A7C}"/>
    <dgm:cxn modelId="{E35ECA9E-F3CB-4FEB-90F3-280DBDFB32CF}" srcId="{5F657CBF-05F4-4993-BE29-93F1D9DF23FA}" destId="{ED1BD2B6-333D-417C-9511-8AC66F0822ED}" srcOrd="6" destOrd="0" parTransId="{124B5C2A-4CDE-4479-A63C-997A071FD633}" sibTransId="{EBD26F4B-AEBD-4FA3-A9EE-1C91E40BD112}"/>
    <dgm:cxn modelId="{2B89D9BB-834E-421F-868C-D5548AD6CCEA}" srcId="{5F657CBF-05F4-4993-BE29-93F1D9DF23FA}" destId="{11070B28-F213-4158-AD65-0766C43A01DD}" srcOrd="1" destOrd="0" parTransId="{9BC8B0EC-04A0-4688-BA1A-AE9219BB97A1}" sibTransId="{44BE603E-BE5B-4548-8DA8-FFDA1129B9B6}"/>
    <dgm:cxn modelId="{C491EEC0-5A1D-48D2-B226-9E7DE9C7FD18}" type="presOf" srcId="{2F6FC99F-36D5-46C6-A26E-C1A003ADAFF1}" destId="{2018525C-C9CF-4261-A42F-B21B5C5A2BFF}" srcOrd="0" destOrd="0" presId="urn:microsoft.com/office/officeart/2005/8/layout/chevron1"/>
    <dgm:cxn modelId="{5EFDE5E1-AAB6-4A10-94E1-02B2934993A0}" type="presOf" srcId="{3FDB6193-625E-4122-92C2-2ACB02A52E6D}" destId="{4A836B25-CA16-4363-B767-504FF91FB65F}" srcOrd="0" destOrd="0" presId="urn:microsoft.com/office/officeart/2005/8/layout/chevron1"/>
    <dgm:cxn modelId="{5FBD70F8-563E-41EF-A373-B3EA12DA877E}" type="presOf" srcId="{8CC682E7-F182-44E9-875D-4889B75ECAF8}" destId="{1E5C51F5-1BE6-4A8C-A2B0-AD99832EC390}" srcOrd="0" destOrd="0" presId="urn:microsoft.com/office/officeart/2005/8/layout/chevron1"/>
    <dgm:cxn modelId="{2A479C55-8B64-4699-A6E8-097F8679B48E}" type="presParOf" srcId="{5328AC5D-CAC1-4F7B-9F43-FE0E41606D2B}" destId="{4A836B25-CA16-4363-B767-504FF91FB65F}" srcOrd="0" destOrd="0" presId="urn:microsoft.com/office/officeart/2005/8/layout/chevron1"/>
    <dgm:cxn modelId="{F0ABAB70-462F-4E32-BA11-DF162C279F5D}" type="presParOf" srcId="{5328AC5D-CAC1-4F7B-9F43-FE0E41606D2B}" destId="{69248485-E243-48EA-998A-86BD3F7D6E46}" srcOrd="1" destOrd="0" presId="urn:microsoft.com/office/officeart/2005/8/layout/chevron1"/>
    <dgm:cxn modelId="{0513BD71-F966-4B53-B22C-DF8AF98AC19A}" type="presParOf" srcId="{5328AC5D-CAC1-4F7B-9F43-FE0E41606D2B}" destId="{879392A7-1AFD-419C-A511-CF1F2F0BF59D}" srcOrd="2" destOrd="0" presId="urn:microsoft.com/office/officeart/2005/8/layout/chevron1"/>
    <dgm:cxn modelId="{AAEB8CAE-EBAA-4D93-9479-455C1B78E286}" type="presParOf" srcId="{5328AC5D-CAC1-4F7B-9F43-FE0E41606D2B}" destId="{9E92368E-E8F8-4A7F-A4FB-4E7882F5C7A3}" srcOrd="3" destOrd="0" presId="urn:microsoft.com/office/officeart/2005/8/layout/chevron1"/>
    <dgm:cxn modelId="{A9217AE2-D286-4D3D-9B26-896C2D6A4253}" type="presParOf" srcId="{5328AC5D-CAC1-4F7B-9F43-FE0E41606D2B}" destId="{AAF325E5-6920-4613-BB6E-D59F2BFE1B3C}" srcOrd="4" destOrd="0" presId="urn:microsoft.com/office/officeart/2005/8/layout/chevron1"/>
    <dgm:cxn modelId="{E7B36666-26E4-4A96-81BA-98986CCFD320}" type="presParOf" srcId="{5328AC5D-CAC1-4F7B-9F43-FE0E41606D2B}" destId="{BCC8EAD0-5C37-4729-94F6-3DB3B621F5B2}" srcOrd="5" destOrd="0" presId="urn:microsoft.com/office/officeart/2005/8/layout/chevron1"/>
    <dgm:cxn modelId="{13FBF6DE-7B0A-4906-A865-CA221175286E}" type="presParOf" srcId="{5328AC5D-CAC1-4F7B-9F43-FE0E41606D2B}" destId="{4F6E4CE2-FB47-4A26-B231-67A4500CA07D}" srcOrd="6" destOrd="0" presId="urn:microsoft.com/office/officeart/2005/8/layout/chevron1"/>
    <dgm:cxn modelId="{D04F485C-6F7F-41D0-8321-7CCB2EC3605B}" type="presParOf" srcId="{5328AC5D-CAC1-4F7B-9F43-FE0E41606D2B}" destId="{10A793F8-ABEA-43E3-8B77-587C3125030A}" srcOrd="7" destOrd="0" presId="urn:microsoft.com/office/officeart/2005/8/layout/chevron1"/>
    <dgm:cxn modelId="{E70ED10C-B9FC-47B3-BEBC-032EC3ACE2C1}" type="presParOf" srcId="{5328AC5D-CAC1-4F7B-9F43-FE0E41606D2B}" destId="{10974AA7-8EDC-482D-A16C-E3A6DB0F538E}" srcOrd="8" destOrd="0" presId="urn:microsoft.com/office/officeart/2005/8/layout/chevron1"/>
    <dgm:cxn modelId="{656E3513-F366-46F1-9DD1-D89910BCFAAC}" type="presParOf" srcId="{5328AC5D-CAC1-4F7B-9F43-FE0E41606D2B}" destId="{EAD4F71E-1A45-493E-BE99-FF2849EFA118}" srcOrd="9" destOrd="0" presId="urn:microsoft.com/office/officeart/2005/8/layout/chevron1"/>
    <dgm:cxn modelId="{D4E422B1-31AC-4104-9246-FA9158719398}" type="presParOf" srcId="{5328AC5D-CAC1-4F7B-9F43-FE0E41606D2B}" destId="{57D7CBAF-A4B9-45E2-AF8C-BFA76103E6F6}" srcOrd="10" destOrd="0" presId="urn:microsoft.com/office/officeart/2005/8/layout/chevron1"/>
    <dgm:cxn modelId="{DC939FC6-4FB0-4BEC-ADAE-1BB622077924}" type="presParOf" srcId="{5328AC5D-CAC1-4F7B-9F43-FE0E41606D2B}" destId="{841F07D3-537C-4B73-8740-D40D4542381D}" srcOrd="11" destOrd="0" presId="urn:microsoft.com/office/officeart/2005/8/layout/chevron1"/>
    <dgm:cxn modelId="{F362BD87-61E2-4FC2-B24A-0AEA840AE513}" type="presParOf" srcId="{5328AC5D-CAC1-4F7B-9F43-FE0E41606D2B}" destId="{8321FE63-2F4A-48BC-ACEE-574F20DF8E63}" srcOrd="12" destOrd="0" presId="urn:microsoft.com/office/officeart/2005/8/layout/chevron1"/>
    <dgm:cxn modelId="{662BC8F8-B195-49F8-9851-10BD56EBD105}" type="presParOf" srcId="{5328AC5D-CAC1-4F7B-9F43-FE0E41606D2B}" destId="{C06359F4-8C29-4409-B2D3-6E8129BF7DE4}" srcOrd="13" destOrd="0" presId="urn:microsoft.com/office/officeart/2005/8/layout/chevron1"/>
    <dgm:cxn modelId="{413503EA-6710-42C8-BCE7-11A5A9E32187}" type="presParOf" srcId="{5328AC5D-CAC1-4F7B-9F43-FE0E41606D2B}" destId="{2018525C-C9CF-4261-A42F-B21B5C5A2BFF}" srcOrd="14" destOrd="0" presId="urn:microsoft.com/office/officeart/2005/8/layout/chevron1"/>
    <dgm:cxn modelId="{B339A2E5-F911-4BEB-BBD2-029535079938}" type="presParOf" srcId="{5328AC5D-CAC1-4F7B-9F43-FE0E41606D2B}" destId="{AE50656B-8ABA-400E-9240-5EA8A44F6E84}" srcOrd="15" destOrd="0" presId="urn:microsoft.com/office/officeart/2005/8/layout/chevron1"/>
    <dgm:cxn modelId="{6EA37942-5B74-46EB-80C2-7E1D84D02C9F}" type="presParOf" srcId="{5328AC5D-CAC1-4F7B-9F43-FE0E41606D2B}" destId="{50E45C3B-AD2A-46EC-A2BC-2DB1B66B88FF}" srcOrd="16" destOrd="0" presId="urn:microsoft.com/office/officeart/2005/8/layout/chevron1"/>
    <dgm:cxn modelId="{9B8BC11D-3C4A-43CF-B331-6A98BC3D66D2}" type="presParOf" srcId="{5328AC5D-CAC1-4F7B-9F43-FE0E41606D2B}" destId="{6F1D5B9C-F7D8-434E-B460-3C6E74D374A4}" srcOrd="17" destOrd="0" presId="urn:microsoft.com/office/officeart/2005/8/layout/chevron1"/>
    <dgm:cxn modelId="{47E0F9B3-EB59-4AE3-A189-CCD9B4CA7C3C}" type="presParOf" srcId="{5328AC5D-CAC1-4F7B-9F43-FE0E41606D2B}" destId="{83CB800D-BAE8-4BC7-AF5F-ECD834657690}" srcOrd="18" destOrd="0" presId="urn:microsoft.com/office/officeart/2005/8/layout/chevron1"/>
    <dgm:cxn modelId="{95878534-4974-4207-ABD5-9080FA531CF4}" type="presParOf" srcId="{5328AC5D-CAC1-4F7B-9F43-FE0E41606D2B}" destId="{27FC4996-D0F3-4E83-A43B-FA789909EAF0}" srcOrd="19" destOrd="0" presId="urn:microsoft.com/office/officeart/2005/8/layout/chevron1"/>
    <dgm:cxn modelId="{2F80677C-8653-434C-85A3-658F97C7CD23}" type="presParOf" srcId="{5328AC5D-CAC1-4F7B-9F43-FE0E41606D2B}" destId="{1E5C51F5-1BE6-4A8C-A2B0-AD99832EC390}" srcOrd="20" destOrd="0" presId="urn:microsoft.com/office/officeart/2005/8/layout/chevron1"/>
    <dgm:cxn modelId="{F9BDA30B-4F45-451F-8DAB-2887DED76F73}" type="presParOf" srcId="{5328AC5D-CAC1-4F7B-9F43-FE0E41606D2B}" destId="{949882D1-9EDB-48A4-932E-2C00B201595E}" srcOrd="21" destOrd="0" presId="urn:microsoft.com/office/officeart/2005/8/layout/chevron1"/>
    <dgm:cxn modelId="{89A4D329-DD41-4DEC-AAC9-EC609F02FA4D}" type="presParOf" srcId="{5328AC5D-CAC1-4F7B-9F43-FE0E41606D2B}" destId="{D04895EB-B689-45CF-BF6E-2C64F8A7766F}" srcOrd="22" destOrd="0" presId="urn:microsoft.com/office/officeart/2005/8/layout/chevron1"/>
    <dgm:cxn modelId="{96CB8D3C-14ED-4E31-A331-C2C5F0953614}" type="presParOf" srcId="{5328AC5D-CAC1-4F7B-9F43-FE0E41606D2B}" destId="{7324F504-7461-45A7-8F26-26AD509344BD}" srcOrd="23" destOrd="0" presId="urn:microsoft.com/office/officeart/2005/8/layout/chevron1"/>
    <dgm:cxn modelId="{7FD6D1A4-21E1-4BF6-981D-1A2680DC0B20}" type="presParOf" srcId="{5328AC5D-CAC1-4F7B-9F43-FE0E41606D2B}" destId="{4F9D39EE-767B-4087-A15B-AD35507AA0B2}" srcOrd="24" destOrd="0" presId="urn:microsoft.com/office/officeart/2005/8/layout/chevron1"/>
    <dgm:cxn modelId="{A4C13E38-251D-4052-A445-99B40A4C6EBC}" type="presParOf" srcId="{5328AC5D-CAC1-4F7B-9F43-FE0E41606D2B}" destId="{07054FF6-1F56-46C4-B159-4B7A242BA1A4}" srcOrd="25" destOrd="0" presId="urn:microsoft.com/office/officeart/2005/8/layout/chevron1"/>
    <dgm:cxn modelId="{E921D6BE-3625-4371-9E45-DBDD5AE5E347}" type="presParOf" srcId="{5328AC5D-CAC1-4F7B-9F43-FE0E41606D2B}" destId="{031F9F40-D200-4B54-A2E6-89D01A494676}" srcOrd="2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36B25-CA16-4363-B767-504FF91FB65F}">
      <dsp:nvSpPr>
        <dsp:cNvPr id="0" name=""/>
        <dsp:cNvSpPr/>
      </dsp:nvSpPr>
      <dsp:spPr>
        <a:xfrm>
          <a:off x="366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300" kern="1200" dirty="0"/>
        </a:p>
      </dsp:txBody>
      <dsp:txXfrm>
        <a:off x="189293" y="312750"/>
        <a:ext cx="566780" cy="377853"/>
      </dsp:txXfrm>
    </dsp:sp>
    <dsp:sp modelId="{879392A7-1AFD-419C-A511-CF1F2F0BF59D}">
      <dsp:nvSpPr>
        <dsp:cNvPr id="0" name=""/>
        <dsp:cNvSpPr/>
      </dsp:nvSpPr>
      <dsp:spPr>
        <a:xfrm>
          <a:off x="850536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47751"/>
                <a:satOff val="1279"/>
                <a:lumOff val="56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7751"/>
                <a:satOff val="1279"/>
                <a:lumOff val="56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7751"/>
                <a:satOff val="1279"/>
                <a:lumOff val="56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1039463" y="312750"/>
        <a:ext cx="566780" cy="377853"/>
      </dsp:txXfrm>
    </dsp:sp>
    <dsp:sp modelId="{AAF325E5-6920-4613-BB6E-D59F2BFE1B3C}">
      <dsp:nvSpPr>
        <dsp:cNvPr id="0" name=""/>
        <dsp:cNvSpPr/>
      </dsp:nvSpPr>
      <dsp:spPr>
        <a:xfrm>
          <a:off x="1700706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95502"/>
                <a:satOff val="2559"/>
                <a:lumOff val="112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95502"/>
                <a:satOff val="2559"/>
                <a:lumOff val="112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95502"/>
                <a:satOff val="2559"/>
                <a:lumOff val="112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1889633" y="312750"/>
        <a:ext cx="566780" cy="377853"/>
      </dsp:txXfrm>
    </dsp:sp>
    <dsp:sp modelId="{4F6E4CE2-FB47-4A26-B231-67A4500CA07D}">
      <dsp:nvSpPr>
        <dsp:cNvPr id="0" name=""/>
        <dsp:cNvSpPr/>
      </dsp:nvSpPr>
      <dsp:spPr>
        <a:xfrm>
          <a:off x="2550877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43253"/>
                <a:satOff val="3838"/>
                <a:lumOff val="169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43253"/>
                <a:satOff val="3838"/>
                <a:lumOff val="169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43253"/>
                <a:satOff val="3838"/>
                <a:lumOff val="169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2739804" y="312750"/>
        <a:ext cx="566780" cy="377853"/>
      </dsp:txXfrm>
    </dsp:sp>
    <dsp:sp modelId="{10974AA7-8EDC-482D-A16C-E3A6DB0F538E}">
      <dsp:nvSpPr>
        <dsp:cNvPr id="0" name=""/>
        <dsp:cNvSpPr/>
      </dsp:nvSpPr>
      <dsp:spPr>
        <a:xfrm>
          <a:off x="3401047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91005"/>
                <a:satOff val="5117"/>
                <a:lumOff val="225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1005"/>
                <a:satOff val="5117"/>
                <a:lumOff val="225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1005"/>
                <a:satOff val="5117"/>
                <a:lumOff val="225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3589974" y="312750"/>
        <a:ext cx="566780" cy="377853"/>
      </dsp:txXfrm>
    </dsp:sp>
    <dsp:sp modelId="{57D7CBAF-A4B9-45E2-AF8C-BFA76103E6F6}">
      <dsp:nvSpPr>
        <dsp:cNvPr id="0" name=""/>
        <dsp:cNvSpPr/>
      </dsp:nvSpPr>
      <dsp:spPr>
        <a:xfrm>
          <a:off x="4251218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38756"/>
                <a:satOff val="6396"/>
                <a:lumOff val="281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38756"/>
                <a:satOff val="6396"/>
                <a:lumOff val="281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38756"/>
                <a:satOff val="6396"/>
                <a:lumOff val="281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4440145" y="312750"/>
        <a:ext cx="566780" cy="377853"/>
      </dsp:txXfrm>
    </dsp:sp>
    <dsp:sp modelId="{8321FE63-2F4A-48BC-ACEE-574F20DF8E63}">
      <dsp:nvSpPr>
        <dsp:cNvPr id="0" name=""/>
        <dsp:cNvSpPr/>
      </dsp:nvSpPr>
      <dsp:spPr>
        <a:xfrm>
          <a:off x="5101388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86507"/>
                <a:satOff val="7676"/>
                <a:lumOff val="338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86507"/>
                <a:satOff val="7676"/>
                <a:lumOff val="338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86507"/>
                <a:satOff val="7676"/>
                <a:lumOff val="338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5290315" y="312750"/>
        <a:ext cx="566780" cy="377853"/>
      </dsp:txXfrm>
    </dsp:sp>
    <dsp:sp modelId="{2018525C-C9CF-4261-A42F-B21B5C5A2BFF}">
      <dsp:nvSpPr>
        <dsp:cNvPr id="0" name=""/>
        <dsp:cNvSpPr/>
      </dsp:nvSpPr>
      <dsp:spPr>
        <a:xfrm>
          <a:off x="5951558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334258"/>
                <a:satOff val="8955"/>
                <a:lumOff val="394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334258"/>
                <a:satOff val="8955"/>
                <a:lumOff val="394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334258"/>
                <a:satOff val="8955"/>
                <a:lumOff val="394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6140485" y="312750"/>
        <a:ext cx="566780" cy="377853"/>
      </dsp:txXfrm>
    </dsp:sp>
    <dsp:sp modelId="{50E45C3B-AD2A-46EC-A2BC-2DB1B66B88FF}">
      <dsp:nvSpPr>
        <dsp:cNvPr id="0" name=""/>
        <dsp:cNvSpPr/>
      </dsp:nvSpPr>
      <dsp:spPr>
        <a:xfrm>
          <a:off x="6801729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86507"/>
                <a:satOff val="7676"/>
                <a:lumOff val="338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86507"/>
                <a:satOff val="7676"/>
                <a:lumOff val="338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86507"/>
                <a:satOff val="7676"/>
                <a:lumOff val="338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6990656" y="312750"/>
        <a:ext cx="566780" cy="377853"/>
      </dsp:txXfrm>
    </dsp:sp>
    <dsp:sp modelId="{83CB800D-BAE8-4BC7-AF5F-ECD834657690}">
      <dsp:nvSpPr>
        <dsp:cNvPr id="0" name=""/>
        <dsp:cNvSpPr/>
      </dsp:nvSpPr>
      <dsp:spPr>
        <a:xfrm>
          <a:off x="7651899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238756"/>
                <a:satOff val="6396"/>
                <a:lumOff val="281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238756"/>
                <a:satOff val="6396"/>
                <a:lumOff val="281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238756"/>
                <a:satOff val="6396"/>
                <a:lumOff val="281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7840826" y="312750"/>
        <a:ext cx="566780" cy="377853"/>
      </dsp:txXfrm>
    </dsp:sp>
    <dsp:sp modelId="{1E5C51F5-1BE6-4A8C-A2B0-AD99832EC390}">
      <dsp:nvSpPr>
        <dsp:cNvPr id="0" name=""/>
        <dsp:cNvSpPr/>
      </dsp:nvSpPr>
      <dsp:spPr>
        <a:xfrm>
          <a:off x="8502069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91005"/>
                <a:satOff val="5117"/>
                <a:lumOff val="225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91005"/>
                <a:satOff val="5117"/>
                <a:lumOff val="225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91005"/>
                <a:satOff val="5117"/>
                <a:lumOff val="225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8690996" y="312750"/>
        <a:ext cx="566780" cy="377853"/>
      </dsp:txXfrm>
    </dsp:sp>
    <dsp:sp modelId="{D04895EB-B689-45CF-BF6E-2C64F8A7766F}">
      <dsp:nvSpPr>
        <dsp:cNvPr id="0" name=""/>
        <dsp:cNvSpPr/>
      </dsp:nvSpPr>
      <dsp:spPr>
        <a:xfrm>
          <a:off x="9352240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143253"/>
                <a:satOff val="3838"/>
                <a:lumOff val="169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143253"/>
                <a:satOff val="3838"/>
                <a:lumOff val="169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143253"/>
                <a:satOff val="3838"/>
                <a:lumOff val="169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9541167" y="312750"/>
        <a:ext cx="566780" cy="377853"/>
      </dsp:txXfrm>
    </dsp:sp>
    <dsp:sp modelId="{4F9D39EE-767B-4087-A15B-AD35507AA0B2}">
      <dsp:nvSpPr>
        <dsp:cNvPr id="0" name=""/>
        <dsp:cNvSpPr/>
      </dsp:nvSpPr>
      <dsp:spPr>
        <a:xfrm>
          <a:off x="10202410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95502"/>
                <a:satOff val="2559"/>
                <a:lumOff val="112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95502"/>
                <a:satOff val="2559"/>
                <a:lumOff val="112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95502"/>
                <a:satOff val="2559"/>
                <a:lumOff val="112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10391337" y="312750"/>
        <a:ext cx="566780" cy="377853"/>
      </dsp:txXfrm>
    </dsp:sp>
    <dsp:sp modelId="{031F9F40-D200-4B54-A2E6-89D01A494676}">
      <dsp:nvSpPr>
        <dsp:cNvPr id="0" name=""/>
        <dsp:cNvSpPr/>
      </dsp:nvSpPr>
      <dsp:spPr>
        <a:xfrm>
          <a:off x="11052581" y="312750"/>
          <a:ext cx="944633" cy="377853"/>
        </a:xfrm>
        <a:prstGeom prst="chevron">
          <a:avLst/>
        </a:prstGeom>
        <a:gradFill rotWithShape="0">
          <a:gsLst>
            <a:gs pos="0">
              <a:schemeClr val="accent1">
                <a:shade val="50000"/>
                <a:hueOff val="47751"/>
                <a:satOff val="1279"/>
                <a:lumOff val="56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50000"/>
                <a:hueOff val="47751"/>
                <a:satOff val="1279"/>
                <a:lumOff val="56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50000"/>
                <a:hueOff val="47751"/>
                <a:satOff val="1279"/>
                <a:lumOff val="56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kern="1200" dirty="0"/>
        </a:p>
      </dsp:txBody>
      <dsp:txXfrm>
        <a:off x="11241508" y="312750"/>
        <a:ext cx="566780" cy="377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41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43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3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7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321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73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3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62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E5FBD-8FFE-4964-B329-EBC80E275728}" type="datetimeFigureOut">
              <a:rPr lang="pt-BR" smtClean="0"/>
              <a:t>05/11/2021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AB64A-DD53-4F34-A1FE-2E3BFAB17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931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://www.vitoriamarcas.com.br/?gclid=EAIaIQobChMIpsDfnYi45QIVyoGRCh2CMALWEAAYASAAEgJrv_D_Bw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pt.wikipedia.org/wiki/Plano_de_neg%C3%B3cio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hyperlink" Target="mailto:euzebio.antonio@faesa.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xjUAuRH-E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12947" y="282337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80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 Empreendedorismo</a:t>
            </a:r>
            <a:br>
              <a:rPr lang="pt-BR" sz="80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pt-BR" sz="8000" b="1" dirty="0">
                <a:solidFill>
                  <a:schemeClr val="accent1">
                    <a:lumMod val="50000"/>
                  </a:schemeClr>
                </a:solidFill>
                <a:latin typeface="Berlin Sans FB Demi" panose="020E0802020502020306" pitchFamily="34" charset="0"/>
              </a:rPr>
              <a:t>parte I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0" y="-1"/>
            <a:ext cx="12599899" cy="1032948"/>
            <a:chOff x="0" y="6049107"/>
            <a:chExt cx="12599899" cy="1032948"/>
          </a:xfrm>
        </p:grpSpPr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3093" b="3034"/>
            <a:stretch/>
          </p:blipFill>
          <p:spPr bwMode="auto">
            <a:xfrm>
              <a:off x="0" y="6049107"/>
              <a:ext cx="3868615" cy="103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3093" b="3034"/>
            <a:stretch/>
          </p:blipFill>
          <p:spPr bwMode="auto">
            <a:xfrm>
              <a:off x="7732520" y="6049108"/>
              <a:ext cx="3868615" cy="102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7" t="2884" r="3208" b="46710"/>
            <a:stretch/>
          </p:blipFill>
          <p:spPr bwMode="auto">
            <a:xfrm>
              <a:off x="3868615" y="6049109"/>
              <a:ext cx="3863905" cy="1026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7" t="3232" r="73096" b="46710"/>
            <a:stretch/>
          </p:blipFill>
          <p:spPr bwMode="auto">
            <a:xfrm>
              <a:off x="11596425" y="6049108"/>
              <a:ext cx="1003474" cy="1032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1" name="Diagrama 20"/>
          <p:cNvGraphicFramePr/>
          <p:nvPr>
            <p:extLst>
              <p:ext uri="{D42A27DB-BD31-4B8C-83A1-F6EECF244321}">
                <p14:modId xmlns:p14="http://schemas.microsoft.com/office/powerpoint/2010/main" val="656896750"/>
              </p:ext>
            </p:extLst>
          </p:nvPr>
        </p:nvGraphicFramePr>
        <p:xfrm>
          <a:off x="194418" y="6035592"/>
          <a:ext cx="11997581" cy="1003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26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3485992" y="1410790"/>
            <a:ext cx="4629150" cy="151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80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22783" y="385300"/>
            <a:ext cx="10469217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A proteção da Ideia e Questões Legais</a:t>
            </a:r>
            <a:endParaRPr lang="pt-B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CaixaDeTexto 11"/>
          <p:cNvSpPr txBox="1"/>
          <p:nvPr/>
        </p:nvSpPr>
        <p:spPr>
          <a:xfrm>
            <a:off x="1933303" y="1397726"/>
            <a:ext cx="6309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propriedade intelectual, que abrange patentes, marcas registradas, direitos autorais e segredos comerciais, representa ativos importantes para o empreendedor. Os problemas com a propriedade intelectual tornaram-se mais complexos com o crescimento da Internet e exigem do empreendedor atenção e conhecimento para que possa proteger o seu negócio. 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933303" y="4075919"/>
            <a:ext cx="9470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busca por uma regulamentação em nível global da propriedade intelectual subsidiou o surgimento da Organização Mundial da Propriedade Intelectual (OMPI) criada em 1967, mediante a cooperação dos Estados em colaboração com outras organizações internacionais (PARANAGUÁ; REIS, 2011). No Brasil, a Constituição Federal (CF/88) destaca os direitos e as garantias fundamentais relacionadas à propriedade intelectual em seu artigo 5º, inciso XXIX: - a lei assegurará aos autores de inventos industriais privilégio temporário para sua utilização, bem como a proteção às criações industriais, à propriedade das marcas, aos nomes de empresas e outros signos distintos, tendo em vista o interesse social e o desenvolvimento tecnológico e econômico do país (BRASIL, 1988, documento on-line).</a:t>
            </a:r>
          </a:p>
        </p:txBody>
      </p:sp>
      <p:pic>
        <p:nvPicPr>
          <p:cNvPr id="4098" name="Picture 2" descr="Resultado de imagem para propriedade intelectua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657" y="1397726"/>
            <a:ext cx="3621586" cy="262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476410" y="6387737"/>
            <a:ext cx="1715589" cy="48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1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21" y="345544"/>
            <a:ext cx="11940209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A proteção da Ideia e Questões Legais</a:t>
            </a:r>
            <a:endParaRPr lang="pt-BR" sz="4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159026" y="5839097"/>
            <a:ext cx="8397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2"/>
              </a:rPr>
              <a:t>http://www.vitoriamarcas.com.br/?gclid=EAIaIQobChMIpsDfnYi45QIVyoGRCh2CMALWEAAYASAAEgJrv_D_BwE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17" y="1149530"/>
            <a:ext cx="10711543" cy="454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21" y="345544"/>
            <a:ext cx="11940209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plano de Negócios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9" name="AutoShape 6" descr="A com 9 vírgula 4 subscrito fim do subscrito igual a numerador 9 fatorial sobre denominador parêntese esquerdo 9 menos 4 parêntese direito fatorial fim da fração igual a numerador 9 fatorial sobre denominador 5 fatorial fim da fração igual a numerador 9.8.7.6.5 fatorial sobre denominador 5 fatorial fim da fração igual a 9.8.7.5 igual a 3 espaço 024 espaço s e n h a s"/>
          <p:cNvSpPr>
            <a:spLocks noChangeAspect="1" noChangeArrowheads="1"/>
          </p:cNvSpPr>
          <p:nvPr/>
        </p:nvSpPr>
        <p:spPr bwMode="auto">
          <a:xfrm>
            <a:off x="-1254145" y="3659420"/>
            <a:ext cx="3443998" cy="2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Humnst777 Blk BT" panose="020B080303050403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927462" y="1436914"/>
            <a:ext cx="10802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Plano de negócios</a:t>
            </a:r>
            <a:r>
              <a:rPr lang="pt-BR" dirty="0"/>
              <a:t> (do inglês Business </a:t>
            </a:r>
            <a:r>
              <a:rPr lang="pt-BR" dirty="0" err="1"/>
              <a:t>Plan</a:t>
            </a:r>
            <a:r>
              <a:rPr lang="pt-BR" dirty="0"/>
              <a:t>), também chamado "</a:t>
            </a:r>
            <a:r>
              <a:rPr lang="pt-BR" b="1" dirty="0"/>
              <a:t>plano</a:t>
            </a:r>
            <a:r>
              <a:rPr lang="pt-BR" dirty="0"/>
              <a:t> empresarial", é um documento que especifica, em linguagem escrita, um </a:t>
            </a:r>
            <a:r>
              <a:rPr lang="pt-BR" b="1" dirty="0"/>
              <a:t>negócio</a:t>
            </a:r>
            <a:r>
              <a:rPr lang="pt-BR" dirty="0"/>
              <a:t> que se quer iniciar ou que já está iniciado. O </a:t>
            </a:r>
            <a:r>
              <a:rPr lang="pt-BR" b="1" dirty="0"/>
              <a:t>plano de negócios</a:t>
            </a:r>
            <a:r>
              <a:rPr lang="pt-BR" dirty="0"/>
              <a:t> é importante justamente para que o empreendedor saiba exatamente quanto de investir e como deve fazê-lo de maneira a conseguir lucrar, é como um planejamento, onde se organiza as ideias para ver se são viáveis.</a:t>
            </a:r>
          </a:p>
          <a:p>
            <a:r>
              <a:rPr lang="pt-BR" dirty="0"/>
              <a:t>Para que possamos organizar este roteiro de forma melhor, vamos dividi-lo em quatro itens:</a:t>
            </a:r>
          </a:p>
          <a:p>
            <a:r>
              <a:rPr lang="pt-BR" dirty="0"/>
              <a:t>Informações sobre a empresa</a:t>
            </a:r>
          </a:p>
          <a:p>
            <a:r>
              <a:rPr lang="pt-BR" dirty="0"/>
              <a:t>Análise das variáveis de mercado</a:t>
            </a:r>
          </a:p>
          <a:p>
            <a:r>
              <a:rPr lang="pt-BR" dirty="0"/>
              <a:t>Estratégia de comercialização e marketing</a:t>
            </a:r>
          </a:p>
          <a:p>
            <a:r>
              <a:rPr lang="pt-BR" dirty="0"/>
              <a:t>Projeções financeiras</a:t>
            </a:r>
          </a:p>
          <a:p>
            <a:endParaRPr lang="pt-BR" dirty="0"/>
          </a:p>
        </p:txBody>
      </p:sp>
      <p:pic>
        <p:nvPicPr>
          <p:cNvPr id="3074" name="Picture 2" descr="Resultado de imagem para Plano de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732" y="3803896"/>
            <a:ext cx="7315200" cy="307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554788" y="6296297"/>
            <a:ext cx="1637211" cy="58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58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21" y="345544"/>
            <a:ext cx="11940209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plano de Negócios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9" name="AutoShape 6" descr="A com 9 vírgula 4 subscrito fim do subscrito igual a numerador 9 fatorial sobre denominador parêntese esquerdo 9 menos 4 parêntese direito fatorial fim da fração igual a numerador 9 fatorial sobre denominador 5 fatorial fim da fração igual a numerador 9.8.7.6.5 fatorial sobre denominador 5 fatorial fim da fração igual a 9.8.7.5 igual a 3 espaço 024 espaço s e n h a s"/>
          <p:cNvSpPr>
            <a:spLocks noChangeAspect="1" noChangeArrowheads="1"/>
          </p:cNvSpPr>
          <p:nvPr/>
        </p:nvSpPr>
        <p:spPr bwMode="auto">
          <a:xfrm>
            <a:off x="-1254145" y="3659420"/>
            <a:ext cx="3443998" cy="2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Humnst777 Blk BT" panose="020B08030305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731519" y="1436914"/>
            <a:ext cx="110119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r>
              <a:rPr lang="pt-BR" dirty="0" err="1"/>
              <a:t>Terribili</a:t>
            </a:r>
            <a:r>
              <a:rPr lang="pt-BR" dirty="0"/>
              <a:t> Filho (2012) sugere que a elaboração do plano de negócios pode ser feita a partir de alguns passos específicos: </a:t>
            </a:r>
          </a:p>
          <a:p>
            <a:pPr marL="342900" indent="-342900">
              <a:buAutoNum type="arabicPeriod"/>
            </a:pPr>
            <a:r>
              <a:rPr lang="pt-BR" dirty="0"/>
              <a:t>Realização de pesquisa de mercado como forma de validar a ideia com potenciais clientes. </a:t>
            </a:r>
          </a:p>
          <a:p>
            <a:r>
              <a:rPr lang="pt-BR" dirty="0"/>
              <a:t>2. Definição clara do produto/serviço e investigação da legislação pertinente. </a:t>
            </a:r>
          </a:p>
          <a:p>
            <a:r>
              <a:rPr lang="pt-BR" dirty="0"/>
              <a:t>3. Análises SWOT, das cinco forças de Porter e PEST (Política, Econômica, Social e Tecnológica). </a:t>
            </a:r>
          </a:p>
          <a:p>
            <a:r>
              <a:rPr lang="pt-BR" dirty="0"/>
              <a:t>4. Elaboração do plano de marketing. </a:t>
            </a:r>
          </a:p>
          <a:p>
            <a:r>
              <a:rPr lang="pt-BR" dirty="0"/>
              <a:t>5. Confecção de estudo de viabilidade econômico-financeira. </a:t>
            </a:r>
          </a:p>
          <a:p>
            <a:r>
              <a:rPr lang="pt-BR" dirty="0"/>
              <a:t>6. Plano de negócio: dando início ao empreendimento. </a:t>
            </a:r>
          </a:p>
          <a:p>
            <a:r>
              <a:rPr lang="pt-BR" dirty="0"/>
              <a:t>7. Análise de riscos e elaboração de planos de ação para sua eliminação ou mitigação. </a:t>
            </a:r>
          </a:p>
          <a:p>
            <a:r>
              <a:rPr lang="pt-BR" dirty="0"/>
              <a:t>8. Construção de cronograma (plano de implementação). 8. Elaboração do sumário executivo e tomada de decisão. (Utilizar recursos próprios? Buscar financiamento? ).</a:t>
            </a:r>
          </a:p>
        </p:txBody>
      </p:sp>
      <p:pic>
        <p:nvPicPr>
          <p:cNvPr id="5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62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21" y="345544"/>
            <a:ext cx="11940209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nst777 Blk BT" panose="020B0803030504030204" pitchFamily="34" charset="0"/>
              </a:rPr>
              <a:t>DEFINIÇÃO FORMAL DE LIMITES - CONCEITO</a:t>
            </a: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9" name="AutoShape 6" descr="A com 9 vírgula 4 subscrito fim do subscrito igual a numerador 9 fatorial sobre denominador parêntese esquerdo 9 menos 4 parêntese direito fatorial fim da fração igual a numerador 9 fatorial sobre denominador 5 fatorial fim da fração igual a numerador 9.8.7.6.5 fatorial sobre denominador 5 fatorial fim da fração igual a 9.8.7.5 igual a 3 espaço 024 espaço s e n h a s"/>
          <p:cNvSpPr>
            <a:spLocks noChangeAspect="1" noChangeArrowheads="1"/>
          </p:cNvSpPr>
          <p:nvPr/>
        </p:nvSpPr>
        <p:spPr bwMode="auto">
          <a:xfrm>
            <a:off x="-1254145" y="3659420"/>
            <a:ext cx="3443998" cy="2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Humnst777 Blk BT" panose="020B0803030504030204" pitchFamily="34" charset="0"/>
            </a:endParaRPr>
          </a:p>
        </p:txBody>
      </p:sp>
      <p:pic>
        <p:nvPicPr>
          <p:cNvPr id="2050" name="Picture 2" descr="Resultado de imagem para estrutura de um plano de negó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" y="-1"/>
            <a:ext cx="11692436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42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2521" y="345544"/>
            <a:ext cx="11940209" cy="107244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plano de Negócios</a:t>
            </a: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  <a:p>
            <a:pPr marL="0" indent="0" algn="ctr">
              <a:buNone/>
            </a:pPr>
            <a:endParaRPr lang="pt-B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umnst777 Blk BT" panose="020B0803030504030204" pitchFamily="34" charset="0"/>
            </a:endParaRPr>
          </a:p>
        </p:txBody>
      </p:sp>
      <p:sp>
        <p:nvSpPr>
          <p:cNvPr id="9" name="AutoShape 6" descr="A com 9 vírgula 4 subscrito fim do subscrito igual a numerador 9 fatorial sobre denominador parêntese esquerdo 9 menos 4 parêntese direito fatorial fim da fração igual a numerador 9 fatorial sobre denominador 5 fatorial fim da fração igual a numerador 9.8.7.6.5 fatorial sobre denominador 5 fatorial fim da fração igual a 9.8.7.5 igual a 3 espaço 024 espaço s e n h a s"/>
          <p:cNvSpPr>
            <a:spLocks noChangeAspect="1" noChangeArrowheads="1"/>
          </p:cNvSpPr>
          <p:nvPr/>
        </p:nvSpPr>
        <p:spPr bwMode="auto">
          <a:xfrm>
            <a:off x="-1254145" y="3659420"/>
            <a:ext cx="3443998" cy="28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sz="3200">
              <a:latin typeface="Humnst777 Blk BT" panose="020B0803030504030204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836023" y="1384662"/>
            <a:ext cx="104502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u="sng" dirty="0"/>
              <a:t>Sumário executivo</a:t>
            </a:r>
          </a:p>
          <a:p>
            <a:pPr algn="just"/>
            <a:r>
              <a:rPr lang="pt-BR" sz="2800" dirty="0"/>
              <a:t>Um </a:t>
            </a:r>
            <a:r>
              <a:rPr lang="pt-BR" sz="2800" u="sng" dirty="0">
                <a:hlinkClick r:id="rId2"/>
              </a:rPr>
              <a:t>plano de negócios</a:t>
            </a:r>
            <a:r>
              <a:rPr lang="pt-BR" sz="2800" dirty="0"/>
              <a:t> clássico começa pelo Sumário Executivo, um item onde você deverá declarar o resumo das partes mais importantes do plano de negócio, dados dos empreendedores, a missão da empresa, o setor em que vai se inserir sua forma jurídica, fonte de recursos, capital social e qual será a fonte de recursos</a:t>
            </a:r>
            <a:r>
              <a:rPr lang="pt-BR" sz="2800" b="1" u="sng" dirty="0"/>
              <a:t>. Essa parte do seu plano de negócios só deve ser feita quando todas as demais estiverem concluídas.</a:t>
            </a:r>
          </a:p>
          <a:p>
            <a:endParaRPr lang="pt-BR" dirty="0"/>
          </a:p>
        </p:txBody>
      </p:sp>
      <p:pic>
        <p:nvPicPr>
          <p:cNvPr id="5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74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33352" y="2134456"/>
            <a:ext cx="9144000" cy="2387600"/>
          </a:xfrm>
        </p:spPr>
        <p:txBody>
          <a:bodyPr/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OBRIGADO!!!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6861" y="4582699"/>
            <a:ext cx="9144000" cy="1655762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ESP Euzébio A. C Brito</a:t>
            </a:r>
            <a:b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euzebio.antonio@faesa.br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18" y="805478"/>
            <a:ext cx="7276011" cy="2130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1610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1234057" y="6322422"/>
            <a:ext cx="818809" cy="47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7958" y="0"/>
            <a:ext cx="10544908" cy="1633435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A mentalidade Empreendedora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0" y="-298007"/>
            <a:ext cx="1507958" cy="7156007"/>
            <a:chOff x="29308" y="-56042"/>
            <a:chExt cx="1507958" cy="7156007"/>
          </a:xfrm>
        </p:grpSpPr>
        <p:pic>
          <p:nvPicPr>
            <p:cNvPr id="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>
          <a:xfrm>
            <a:off x="1752601" y="1201784"/>
            <a:ext cx="9755776" cy="559878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- O empreendedorismo é essencial nas sociedades, pois é através dele que as empresas buscam a inovação, preocupam-se em transformar conhecimentos em novos produtos. Existem, inclusive, cursos de nível superior com ênfase em empreendedorismo, para formar indivíduos qualificados para inovar e modificar as organizações, modificando assim o cenário econômico.</a:t>
            </a:r>
          </a:p>
          <a:p>
            <a:pPr marL="0" indent="0" algn="just">
              <a:buNone/>
            </a:pPr>
            <a:r>
              <a:rPr lang="pt-BR" dirty="0"/>
              <a:t>- Empreender é também </a:t>
            </a:r>
            <a:r>
              <a:rPr lang="pt-BR" b="1" dirty="0"/>
              <a:t>agregar valor</a:t>
            </a:r>
            <a:r>
              <a:rPr lang="pt-BR" dirty="0"/>
              <a:t>, saber</a:t>
            </a:r>
            <a:r>
              <a:rPr lang="pt-BR" b="1" dirty="0"/>
              <a:t> identificar oportunidades</a:t>
            </a:r>
            <a:r>
              <a:rPr lang="pt-BR" dirty="0"/>
              <a:t> e transformá-las em um </a:t>
            </a:r>
            <a:r>
              <a:rPr lang="pt-BR" b="1" dirty="0"/>
              <a:t>negócio lucrativo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r>
              <a:rPr lang="pt-BR" b="1" dirty="0"/>
              <a:t>- Empreendedor é aquele que toma a iniciativa de empreender</a:t>
            </a:r>
            <a:r>
              <a:rPr lang="pt-BR" dirty="0"/>
              <a:t>, de ter um negócio próprio. É aquele</a:t>
            </a:r>
            <a:r>
              <a:rPr lang="pt-BR" b="1" dirty="0"/>
              <a:t> que sabe identificar as oportunidades e transformá-las em uma organização lucrativa.</a:t>
            </a: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28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776548" y="1026697"/>
            <a:ext cx="8895805" cy="4589266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Geração de emprego e renda. </a:t>
            </a:r>
          </a:p>
          <a:p>
            <a:r>
              <a:rPr lang="pt-BR" dirty="0"/>
              <a:t>Aumento do crescimento econômico. </a:t>
            </a:r>
          </a:p>
          <a:p>
            <a:r>
              <a:rPr lang="pt-BR" dirty="0"/>
              <a:t>Estímulo à competição saudável, gerando produtos e serviços de maior qualidade. </a:t>
            </a:r>
          </a:p>
          <a:p>
            <a:r>
              <a:rPr lang="pt-BR" dirty="0"/>
              <a:t>Estímulo ao desenvolvimento de novos mercados. </a:t>
            </a:r>
          </a:p>
          <a:p>
            <a:r>
              <a:rPr lang="pt-BR" dirty="0"/>
              <a:t> Estímulo ao uso da tecnologia em pequena escala. </a:t>
            </a:r>
          </a:p>
          <a:p>
            <a:r>
              <a:rPr lang="pt-BR" dirty="0"/>
              <a:t>Estímulo às pesquisas e ao desenvolvimento de máquinas e equipamentos modernos para uso doméstico. </a:t>
            </a:r>
          </a:p>
          <a:p>
            <a:r>
              <a:rPr lang="pt-BR" dirty="0"/>
              <a:t> Estímulo ao surgimento de novos empreendedores, ao desenvolvimento de qualidades e atitudes empreendedoras. </a:t>
            </a:r>
          </a:p>
          <a:p>
            <a:r>
              <a:rPr lang="pt-BR" dirty="0"/>
              <a:t> Redução da economia informal e menor dependência do emprego formal. </a:t>
            </a:r>
          </a:p>
          <a:p>
            <a:r>
              <a:rPr lang="pt-BR" dirty="0"/>
              <a:t> Possibilidade de grande retorno financeiro, caso o empreendedor esteja preparado e consciente de suas limitações e potencial. </a:t>
            </a:r>
          </a:p>
          <a:p>
            <a:pPr marL="0" indent="0" algn="ctr">
              <a:buNone/>
            </a:pPr>
            <a:endParaRPr lang="pt-BR" dirty="0"/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ítulo 1"/>
          <p:cNvSpPr txBox="1">
            <a:spLocks/>
          </p:cNvSpPr>
          <p:nvPr/>
        </p:nvSpPr>
        <p:spPr>
          <a:xfrm>
            <a:off x="1507958" y="-182879"/>
            <a:ext cx="10539985" cy="120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Vantagens de  Empreender</a:t>
            </a:r>
          </a:p>
        </p:txBody>
      </p:sp>
      <p:pic>
        <p:nvPicPr>
          <p:cNvPr id="16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9100471" y="5673397"/>
            <a:ext cx="2952395" cy="118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0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6400" y="333049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perfil do Empreendedor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1881051" y="1509179"/>
            <a:ext cx="98493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O perfil dos empreendedores é influenciado por três características: </a:t>
            </a:r>
            <a:r>
              <a:rPr lang="pt-BR" b="1" dirty="0"/>
              <a:t>educação, idade e histórico profissional. </a:t>
            </a:r>
            <a:r>
              <a:rPr lang="pt-BR" dirty="0"/>
              <a:t>Eles se espelham em modelos de conduta e necessitam de </a:t>
            </a:r>
            <a:r>
              <a:rPr lang="pt-BR" b="1" dirty="0"/>
              <a:t>sistemas de apoio durante </a:t>
            </a:r>
            <a:r>
              <a:rPr lang="pt-BR" dirty="0"/>
              <a:t>a </a:t>
            </a:r>
            <a:r>
              <a:rPr lang="pt-BR" b="1" dirty="0"/>
              <a:t>implantação e existência </a:t>
            </a:r>
            <a:r>
              <a:rPr lang="pt-BR" dirty="0"/>
              <a:t>de seu empreendimento. Muitos empreendedores consideram a </a:t>
            </a:r>
            <a:r>
              <a:rPr lang="pt-BR" u="sng" dirty="0"/>
              <a:t>sustentabilidade</a:t>
            </a:r>
            <a:r>
              <a:rPr lang="pt-BR" dirty="0"/>
              <a:t> como um ponto chave, que abrange os benefícios econômicos e não econômicos para ele (o empreendedor), para a economia de um pais, estados e municípios e toda a sociedade.</a:t>
            </a:r>
            <a:br>
              <a:rPr lang="pt-BR" dirty="0"/>
            </a:br>
            <a:endParaRPr lang="pt-BR" dirty="0"/>
          </a:p>
        </p:txBody>
      </p:sp>
      <p:grpSp>
        <p:nvGrpSpPr>
          <p:cNvPr id="7" name="Agrupar 6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9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706988" y="6243867"/>
            <a:ext cx="1476198" cy="5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81051" y="3263504"/>
            <a:ext cx="9433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Dentre as características mais comuns de um empreendedor, podemos destacar: </a:t>
            </a:r>
          </a:p>
          <a:p>
            <a:endParaRPr lang="pt-BR" dirty="0"/>
          </a:p>
          <a:p>
            <a:r>
              <a:rPr lang="pt-BR" dirty="0"/>
              <a:t>o otimismo e a visão de futuro; </a:t>
            </a:r>
          </a:p>
          <a:p>
            <a:r>
              <a:rPr lang="pt-BR" dirty="0"/>
              <a:t>a capacidade de transformar crises em oportunidades e influenciar pessoas, no sentido de guiá-las em direção às suas ideias; </a:t>
            </a:r>
          </a:p>
          <a:p>
            <a:r>
              <a:rPr lang="pt-BR" dirty="0"/>
              <a:t>a habilidade para inovar criando algo novo ou inovando o que já existe; </a:t>
            </a:r>
          </a:p>
          <a:p>
            <a:r>
              <a:rPr lang="pt-BR" dirty="0"/>
              <a:t>a busca incessante por novos negócios e oportunidades; </a:t>
            </a:r>
          </a:p>
          <a:p>
            <a:r>
              <a:rPr lang="pt-BR" dirty="0"/>
              <a:t>a preocupação em melhorar produtos e serviços; </a:t>
            </a:r>
          </a:p>
          <a:p>
            <a:r>
              <a:rPr lang="pt-BR" dirty="0"/>
              <a:t> o interesse nas necessidades do mercado.</a:t>
            </a:r>
          </a:p>
        </p:txBody>
      </p:sp>
      <p:pic>
        <p:nvPicPr>
          <p:cNvPr id="1026" name="Picture 2" descr="Resultado de imagem para turismo em favel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593" y="4589267"/>
            <a:ext cx="3580995" cy="2161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698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3600" b="1" dirty="0">
                <a:solidFill>
                  <a:schemeClr val="accent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O perfil do Empreendedor</a:t>
            </a:r>
            <a:br>
              <a:rPr lang="pt-BR" sz="360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br>
              <a:rPr lang="pt-BR" sz="1800" dirty="0"/>
            </a:br>
            <a:r>
              <a:rPr lang="pt-BR" sz="1800" u="sng" dirty="0"/>
              <a:t>Um empreendedor é um indivíduo que não espera as coisas acontecerem</a:t>
            </a:r>
            <a:r>
              <a:rPr lang="pt-BR" sz="1800" dirty="0"/>
              <a:t>, mas é uma pessoa </a:t>
            </a:r>
            <a:r>
              <a:rPr lang="pt-BR" sz="1800" dirty="0" err="1"/>
              <a:t>pró-ativa</a:t>
            </a:r>
            <a:r>
              <a:rPr lang="pt-BR" sz="1800" dirty="0"/>
              <a:t>, ou seja, faz as coisas acontecerem. </a:t>
            </a:r>
            <a:r>
              <a:rPr lang="pt-BR" sz="1800" b="1" dirty="0"/>
              <a:t>Um empreendedor está altamente motivado</a:t>
            </a:r>
            <a:r>
              <a:rPr lang="pt-BR" sz="1800" dirty="0"/>
              <a:t>, tem boas ideias e sabe como implementá-las de forma a alcançar os seus objetivos. Um empreendedor é alguém que não tem medo de iniciar projetos de uma forma arrojada. Por esse motivo, é bastante comum um empreendedor assumir a direção de uma empresa.</a:t>
            </a:r>
            <a:br>
              <a:rPr lang="pt-BR" sz="1800" dirty="0"/>
            </a:br>
            <a:r>
              <a:rPr lang="pt-BR" sz="1800" b="1" dirty="0"/>
              <a:t>Alguém que empreende acredita no seu potencial, </a:t>
            </a:r>
            <a:r>
              <a:rPr lang="pt-BR" sz="1800" dirty="0"/>
              <a:t>apresenta capacidade de liderança e consegue facilmente trabalhar em equipe. Além disso, o empreendedor sabe que um fracasso é apenas uma oportunidade de aprender e ser melhor, e não se deixa abalar com isso.</a:t>
            </a:r>
            <a:br>
              <a:rPr lang="pt-BR" sz="1800" dirty="0"/>
            </a:br>
            <a:br>
              <a:rPr lang="pt-BR" sz="1800" dirty="0"/>
            </a:br>
            <a:r>
              <a:rPr lang="pt-BR" sz="1800" dirty="0"/>
              <a:t>*Onde existe um problema, existe uma oportunidade!</a:t>
            </a:r>
            <a:br>
              <a:rPr lang="pt-BR" sz="1800" dirty="0"/>
            </a:br>
            <a:endParaRPr lang="pt-BR" sz="1800" dirty="0"/>
          </a:p>
        </p:txBody>
      </p:sp>
      <p:pic>
        <p:nvPicPr>
          <p:cNvPr id="4" name="Picture 2" descr="https://lh6.googleusercontent.com/uEvLeB2MezIK3nkFBbtVUlC2eYrXl-DhYEeAzTGUf6V0iTFohDxTo8NAe5o6fSO31F7Y2h974YacOtdhHgJSaHUl-9ANhsuCFTDytCtMMtosSi7LI44-Bk7xhlxOO-jF074O4ptoDQE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058400" y="6165669"/>
            <a:ext cx="1996686" cy="69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Camelô davi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34" y="0"/>
            <a:ext cx="4872445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914400" y="6035040"/>
            <a:ext cx="6061166" cy="37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hlinkClick r:id="rId4"/>
              </a:rPr>
              <a:t>https://www.youtube.com/watch?v=fxjUAuRH-Eo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98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exemplo Prático.</a:t>
            </a:r>
          </a:p>
        </p:txBody>
      </p:sp>
      <p:pic>
        <p:nvPicPr>
          <p:cNvPr id="4" name="Picture 4" descr="Resultado de imagem para baiana do acarajÃ©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" y="1743215"/>
            <a:ext cx="3344369" cy="437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sultado de imagem para idosa de jalec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384" y="1756278"/>
            <a:ext cx="3116077" cy="419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sultado de imagem para acarajÃ© gospe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76" y="940526"/>
            <a:ext cx="3729311" cy="499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1567543" y="6117021"/>
            <a:ext cx="92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https://www.foodyas.com/BR/Vila-Velha/982862085163565/Acaraj%C3%A9-Gospel</a:t>
            </a:r>
          </a:p>
        </p:txBody>
      </p:sp>
      <p:pic>
        <p:nvPicPr>
          <p:cNvPr id="8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301687"/>
            <a:ext cx="1862156" cy="574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1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0726" y="183616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Empreendedorismo Corporativo</a:t>
            </a:r>
            <a:br>
              <a:rPr lang="pt-BR" b="1" dirty="0">
                <a:solidFill>
                  <a:schemeClr val="accent1">
                    <a:lumMod val="50000"/>
                  </a:schemeClr>
                </a:solidFill>
              </a:rPr>
            </a:br>
            <a:endParaRPr lang="pt-BR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293531" y="6152094"/>
            <a:ext cx="1759335" cy="70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867989" y="1371600"/>
            <a:ext cx="853004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 </a:t>
            </a:r>
            <a:r>
              <a:rPr lang="pt-BR" b="1" dirty="0"/>
              <a:t>empreendedorismo corporativo </a:t>
            </a:r>
            <a:r>
              <a:rPr lang="pt-BR" dirty="0"/>
              <a:t>significa aplicar a atitude de empreendedor no âmbito corporativo, ou seja, de uma empresa. A presença de empreendedores em uma empresa potencia o seu crescimento.</a:t>
            </a:r>
          </a:p>
          <a:p>
            <a:r>
              <a:rPr lang="pt-BR" dirty="0"/>
              <a:t>Empreendedorismo social</a:t>
            </a:r>
          </a:p>
          <a:p>
            <a:r>
              <a:rPr lang="pt-BR" dirty="0"/>
              <a:t>Empreendedorismo social é a expressão que designa um conjunto de atitudes válidas que têm um impacto positivo na sociedade.</a:t>
            </a:r>
          </a:p>
          <a:p>
            <a:r>
              <a:rPr lang="pt-BR" b="1" dirty="0"/>
              <a:t>O </a:t>
            </a:r>
            <a:r>
              <a:rPr lang="pt-BR" b="1" dirty="0" err="1"/>
              <a:t>empreeendedorismo</a:t>
            </a:r>
            <a:r>
              <a:rPr lang="pt-BR" b="1" dirty="0"/>
              <a:t> social </a:t>
            </a:r>
            <a:r>
              <a:rPr lang="pt-BR" dirty="0"/>
              <a:t>difere do empreendedorismo "clássico" porque tem como objetivo pensar em soluções que melhoram a sociedade e não em soluções que resultam em lucro para o empreendedor.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26" name="Picture 2" descr="Resultado de imagem para empreendedorismo corporativ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671" y="4042333"/>
            <a:ext cx="6934200" cy="26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31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07958" y="298814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O Empreendedorismo e a Nova Entrada</a:t>
            </a:r>
          </a:p>
        </p:txBody>
      </p:sp>
      <p:grpSp>
        <p:nvGrpSpPr>
          <p:cNvPr id="10" name="Agrupar 9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554667" y="6276979"/>
            <a:ext cx="1476198" cy="59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/>
          <p:cNvSpPr txBox="1"/>
          <p:nvPr/>
        </p:nvSpPr>
        <p:spPr>
          <a:xfrm>
            <a:off x="1763486" y="1606731"/>
            <a:ext cx="51337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cenário atual tem sido marcado por muitas transformações, que acontecem em um ritmo cada vez mais acelerado e que afetam diretamente a vida das pessoas, das sociedades e das empresas.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1763486" y="3200400"/>
            <a:ext cx="44152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Vantagem competitiva</a:t>
            </a:r>
          </a:p>
          <a:p>
            <a:r>
              <a:rPr lang="pt-BR" dirty="0"/>
              <a:t>Para Porter (1985), a vantagem competitiva é o resultado do valor que a empresa cria para seus clientes em oposição ao custo que tem para criá-la. Dessa forma, a elaboração de uma estratégia competitiva é essencial para a empresa criar uma posição única e valiosa.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6544491" y="2807059"/>
            <a:ext cx="53818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Cabe destacar que a empresa pode obter vantagem competitiva pelos seguintes meios: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inovação, eficiência na administração de custos, eficácia de suas operações e qualidade de seus produtos, serviços e processos; </a:t>
            </a:r>
          </a:p>
          <a:p>
            <a:pPr marL="285750" indent="-285750">
              <a:buFontTx/>
              <a:buChar char="-"/>
            </a:pPr>
            <a:r>
              <a:rPr lang="pt-BR" dirty="0"/>
              <a:t>informação e conhecimentos disponíveis;</a:t>
            </a:r>
          </a:p>
          <a:p>
            <a:pPr marL="285750" indent="-285750">
              <a:buFontTx/>
              <a:buChar char="-"/>
            </a:pPr>
            <a:r>
              <a:rPr lang="pt-BR" dirty="0"/>
              <a:t>tecnologia; </a:t>
            </a:r>
          </a:p>
          <a:p>
            <a:pPr marL="285750" indent="-285750">
              <a:buFontTx/>
              <a:buChar char="-"/>
            </a:pPr>
            <a:r>
              <a:rPr lang="pt-BR" dirty="0"/>
              <a:t>relacionamento que mantém com seus clientes;</a:t>
            </a:r>
          </a:p>
          <a:p>
            <a:pPr marL="285750" indent="-285750">
              <a:buFontTx/>
              <a:buChar char="-"/>
            </a:pPr>
            <a:r>
              <a:rPr lang="pt-BR" dirty="0"/>
              <a:t>estratégias de diferenciação de produtos e serviços; entre outros. </a:t>
            </a:r>
          </a:p>
        </p:txBody>
      </p:sp>
      <p:pic>
        <p:nvPicPr>
          <p:cNvPr id="2050" name="Picture 2" descr="Resultado de imagem para Michael porte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4714" y="1221369"/>
            <a:ext cx="18954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69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s://lh6.googleusercontent.com/uEvLeB2MezIK3nkFBbtVUlC2eYrXl-DhYEeAzTGUf6V0iTFohDxTo8NAe5o6fSO31F7Y2h974YacOtdhHgJSaHUl-9ANhsuCFTDytCtMMtosSi7LI44-Bk7xhlxOO-jF074O4ptoDQ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4" t="70119" r="29931" b="1035"/>
          <a:stretch/>
        </p:blipFill>
        <p:spPr bwMode="auto">
          <a:xfrm>
            <a:off x="10329844" y="6129311"/>
            <a:ext cx="1862156" cy="74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87792" y="716600"/>
            <a:ext cx="8330198" cy="36385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pt-BR" sz="6000" b="1" dirty="0"/>
          </a:p>
          <a:p>
            <a:pPr marL="0" indent="0" algn="ctr">
              <a:buNone/>
            </a:pPr>
            <a:endParaRPr lang="pt-BR" sz="6000" b="1" dirty="0"/>
          </a:p>
        </p:txBody>
      </p:sp>
      <p:grpSp>
        <p:nvGrpSpPr>
          <p:cNvPr id="4" name="Agrupar 3"/>
          <p:cNvGrpSpPr/>
          <p:nvPr/>
        </p:nvGrpSpPr>
        <p:grpSpPr>
          <a:xfrm>
            <a:off x="0" y="0"/>
            <a:ext cx="1507958" cy="7156007"/>
            <a:chOff x="29308" y="-56042"/>
            <a:chExt cx="1507958" cy="7156007"/>
          </a:xfrm>
        </p:grpSpPr>
        <p:pic>
          <p:nvPicPr>
            <p:cNvPr id="5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6" t="52311" r="60770" b="3304"/>
            <a:stretch/>
          </p:blipFill>
          <p:spPr bwMode="auto">
            <a:xfrm>
              <a:off x="29308" y="-56042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8" t="6539" r="60378" b="49076"/>
            <a:stretch/>
          </p:blipFill>
          <p:spPr bwMode="auto">
            <a:xfrm>
              <a:off x="29308" y="93978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6539" r="40780" b="49076"/>
            <a:stretch/>
          </p:blipFill>
          <p:spPr bwMode="auto">
            <a:xfrm>
              <a:off x="29308" y="1966485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376" t="53004" r="40780" b="2611"/>
            <a:stretch/>
          </p:blipFill>
          <p:spPr bwMode="auto">
            <a:xfrm>
              <a:off x="29308" y="2993181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78" t="9313" r="26278" b="46302"/>
            <a:stretch/>
          </p:blipFill>
          <p:spPr bwMode="auto">
            <a:xfrm>
              <a:off x="29308" y="4019877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31506" r="12559" b="24109"/>
            <a:stretch/>
          </p:blipFill>
          <p:spPr bwMode="auto">
            <a:xfrm>
              <a:off x="29308" y="5046573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Resultado de imagem para educação ead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597" t="47456" r="12559" b="8159"/>
            <a:stretch/>
          </p:blipFill>
          <p:spPr bwMode="auto">
            <a:xfrm>
              <a:off x="29308" y="6073269"/>
              <a:ext cx="1507958" cy="1026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507958" y="298814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chemeClr val="accent1">
                    <a:lumMod val="50000"/>
                  </a:schemeClr>
                </a:solidFill>
                <a:latin typeface="Trebuchet MS" pitchFamily="34" charset="0"/>
              </a:rPr>
              <a:t>A identificação de oportunidades Nacionais e Internacionais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162849" y="1876350"/>
            <a:ext cx="8530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Identificar oportunidades não é uma tarefa fácil e depende da capacidade do indivíduo em percebê-las no mercado e de meios adequados. Nesse contexto, segundo Picanço e Periotto (2017), identificar oportunidades é uma das principais características de um empreendedor bem-sucedido, ou seja, ele identifica a oportunidade e a transforma em lucro.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799798" y="3562571"/>
            <a:ext cx="9461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As oportunidades podem ser percebidas: </a:t>
            </a:r>
          </a:p>
          <a:p>
            <a:r>
              <a:rPr lang="pt-BR" dirty="0"/>
              <a:t>- a partir de uma necessidade, uma deficiência ou tendências identificadas no mercado; </a:t>
            </a:r>
          </a:p>
          <a:p>
            <a:r>
              <a:rPr lang="pt-BR" dirty="0"/>
              <a:t>- quando se tenta encontrar outras utilidades para produtos que já existem;  </a:t>
            </a:r>
          </a:p>
          <a:p>
            <a:r>
              <a:rPr lang="pt-BR" dirty="0"/>
              <a:t>- a partir da identificação de algo semelhante com a atividade atual desempenhada pelo indivíduo; </a:t>
            </a:r>
          </a:p>
          <a:p>
            <a:r>
              <a:rPr lang="pt-BR" dirty="0"/>
              <a:t>- a partir de lançamentos realizados pela concorrência; </a:t>
            </a:r>
          </a:p>
          <a:p>
            <a:r>
              <a:rPr lang="pt-BR" dirty="0"/>
              <a:t>- a partir da intenção de empreender.</a:t>
            </a:r>
          </a:p>
        </p:txBody>
      </p:sp>
    </p:spTree>
    <p:extLst>
      <p:ext uri="{BB962C8B-B14F-4D97-AF65-F5344CB8AC3E}">
        <p14:creationId xmlns:p14="http://schemas.microsoft.com/office/powerpoint/2010/main" val="393966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3861</TotalTime>
  <Words>1555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5" baseType="lpstr">
      <vt:lpstr>Arial</vt:lpstr>
      <vt:lpstr>Berlin Sans FB Demi</vt:lpstr>
      <vt:lpstr>Calibri</vt:lpstr>
      <vt:lpstr>Calibri Light</vt:lpstr>
      <vt:lpstr>Century Gothic</vt:lpstr>
      <vt:lpstr>Humnst777 Blk BT</vt:lpstr>
      <vt:lpstr>Tahoma</vt:lpstr>
      <vt:lpstr>Trebuchet MS</vt:lpstr>
      <vt:lpstr>Tema do Office</vt:lpstr>
      <vt:lpstr> Empreendedorismo parte I</vt:lpstr>
      <vt:lpstr>A mentalidade Empreendedora</vt:lpstr>
      <vt:lpstr>Apresentação do PowerPoint</vt:lpstr>
      <vt:lpstr>O perfil do Empreendedor</vt:lpstr>
      <vt:lpstr>                O perfil do Empreendedor          Um empreendedor é um indivíduo que não espera as coisas acontecerem, mas é uma pessoa pró-ativa, ou seja, faz as coisas acontecerem. Um empreendedor está altamente motivado, tem boas ideias e sabe como implementá-las de forma a alcançar os seus objetivos. Um empreendedor é alguém que não tem medo de iniciar projetos de uma forma arrojada. Por esse motivo, é bastante comum um empreendedor assumir a direção de uma empresa. Alguém que empreende acredita no seu potencial, apresenta capacidade de liderança e consegue facilmente trabalhar em equipe. Além disso, o empreendedor sabe que um fracasso é apenas uma oportunidade de aprender e ser melhor, e não se deixa abalar com isso.  *Onde existe um problema, existe uma oportunidade! </vt:lpstr>
      <vt:lpstr>Um exemplo Prático.</vt:lpstr>
      <vt:lpstr>O Empreendedorismo Corporativo </vt:lpstr>
      <vt:lpstr>O Empreendedorismo e a Nova Entrada</vt:lpstr>
      <vt:lpstr>A identificação de oportunidades Nacionais e Internacionais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Ligia Cristina Bada Rubim</dc:creator>
  <cp:lastModifiedBy>Euzebio Antonio Coutinho Brito</cp:lastModifiedBy>
  <cp:revision>154</cp:revision>
  <dcterms:created xsi:type="dcterms:W3CDTF">2017-10-02T18:13:37Z</dcterms:created>
  <dcterms:modified xsi:type="dcterms:W3CDTF">2021-11-05T19:44:55Z</dcterms:modified>
</cp:coreProperties>
</file>