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4"/>
    <p:restoredTop sz="94649"/>
  </p:normalViewPr>
  <p:slideViewPr>
    <p:cSldViewPr snapToGrid="0" snapToObjects="1">
      <p:cViewPr varScale="1">
        <p:scale>
          <a:sx n="59" d="100"/>
          <a:sy n="59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ha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ha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ha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exto do Título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–Jaime Silveira</a:t>
            </a:r>
          </a:p>
        </p:txBody>
      </p:sp>
      <p:sp>
        <p:nvSpPr>
          <p:cNvPr id="108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“Digite uma citação aqui.” </a:t>
            </a:r>
          </a:p>
        </p:txBody>
      </p:sp>
      <p:sp>
        <p:nvSpPr>
          <p:cNvPr id="10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m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ha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ha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m"/>
          <p:cNvSpPr>
            <a:spLocks noGrp="1"/>
          </p:cNvSpPr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exto do Título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o do Título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ha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ha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m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exto do Título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Texto do Título</a:t>
            </a:r>
          </a:p>
        </p:txBody>
      </p:sp>
      <p:sp>
        <p:nvSpPr>
          <p:cNvPr id="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71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m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81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m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m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m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ha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exto do Título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OMJG3ukF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uxdesign.cc" TargetMode="External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xdesign.blog.br" TargetMode="External"/><Relationship Id="rId4" Type="http://schemas.openxmlformats.org/officeDocument/2006/relationships/hyperlink" Target="http://www.usabilidoido.com.br/cat_usabilida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usiléa Abreu dos Santos Lim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Susiléa Abreu dos Santos Lima</a:t>
            </a:r>
          </a:p>
        </p:txBody>
      </p:sp>
      <p:sp>
        <p:nvSpPr>
          <p:cNvPr id="134" name="USABILIDAD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USABILIDADE</a:t>
            </a:r>
          </a:p>
        </p:txBody>
      </p:sp>
      <p:sp>
        <p:nvSpPr>
          <p:cNvPr id="135" name="Critérios Ergonômicos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Critérios Ergonômicos</a:t>
            </a:r>
          </a:p>
          <a:p>
            <a:r>
              <a:t>PARTE 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iência que estuda conforto, utilização, organização e documentação do software. Objetiva facilitar e otimizar o trabalho do usuário junto ao computador.…"/>
          <p:cNvSpPr txBox="1">
            <a:spLocks noGrp="1"/>
          </p:cNvSpPr>
          <p:nvPr>
            <p:ph type="body" sz="half" idx="1"/>
          </p:nvPr>
        </p:nvSpPr>
        <p:spPr>
          <a:xfrm>
            <a:off x="675778" y="2702495"/>
            <a:ext cx="5737127" cy="587261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Ciência que estuda conforto, utilização, organização e documentação do software. Objetiva facilitar e otimizar o trabalho do usuário junto ao computador.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Propõe padrões de: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apresentação de telas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diálogos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ferramentas de trabalho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cardápios (menus)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documentação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técnicas de arquivos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técnicas de otimização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auxílio (help)</a:t>
            </a:r>
          </a:p>
        </p:txBody>
      </p:sp>
      <p:sp>
        <p:nvSpPr>
          <p:cNvPr id="138" name="ERGONOMIA EM 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6600" dirty="0"/>
              <a:t>ERGONOMIA EM SOFTWARE</a:t>
            </a:r>
          </a:p>
        </p:txBody>
      </p:sp>
      <p:sp>
        <p:nvSpPr>
          <p:cNvPr id="13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0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83" y="2660650"/>
            <a:ext cx="6003167" cy="3186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RITÉRIOS ERGONÔMIC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CRITÉRIOS ERGONÔMICOS</a:t>
            </a:r>
          </a:p>
        </p:txBody>
      </p:sp>
      <p:sp>
        <p:nvSpPr>
          <p:cNvPr id="1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4" name="Proposta de Dominique Scapin e Christian Bastien, ligados ao INRIA. 1993.…"/>
          <p:cNvSpPr txBox="1"/>
          <p:nvPr/>
        </p:nvSpPr>
        <p:spPr>
          <a:xfrm>
            <a:off x="1407442" y="2584450"/>
            <a:ext cx="1039311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Proposta</a:t>
            </a:r>
            <a:r>
              <a:rPr dirty="0"/>
              <a:t> de Dominique </a:t>
            </a:r>
            <a:r>
              <a:rPr dirty="0" err="1"/>
              <a:t>Scapin</a:t>
            </a:r>
            <a:r>
              <a:rPr dirty="0"/>
              <a:t> e Christian Bastien, </a:t>
            </a:r>
            <a:r>
              <a:rPr dirty="0" err="1"/>
              <a:t>ligados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INRIA. 1993. </a:t>
            </a:r>
          </a:p>
          <a:p>
            <a:pPr>
              <a:defRPr sz="1900"/>
            </a:pPr>
            <a:r>
              <a:rPr dirty="0"/>
              <a:t>(Instituto Nacional de </a:t>
            </a:r>
            <a:r>
              <a:rPr dirty="0" err="1"/>
              <a:t>Pesquisa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Automação</a:t>
            </a:r>
            <a:r>
              <a:rPr dirty="0"/>
              <a:t> e </a:t>
            </a:r>
            <a:r>
              <a:rPr dirty="0" err="1"/>
              <a:t>Informática</a:t>
            </a:r>
            <a:r>
              <a:rPr dirty="0"/>
              <a:t> da </a:t>
            </a:r>
            <a:r>
              <a:rPr dirty="0" err="1"/>
              <a:t>França</a:t>
            </a:r>
            <a:r>
              <a:rPr dirty="0"/>
              <a:t>)</a:t>
            </a:r>
          </a:p>
        </p:txBody>
      </p:sp>
      <p:pic>
        <p:nvPicPr>
          <p:cNvPr id="14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816350"/>
            <a:ext cx="4426117" cy="2802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8 CRITÉRIOS ERGONÔMIC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8 CRITÉRIOS ERGONÔMICOS</a:t>
            </a:r>
          </a:p>
        </p:txBody>
      </p:sp>
      <p:sp>
        <p:nvSpPr>
          <p:cNvPr id="148" name="Condução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4641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dirty="0"/>
              <a:t>C</a:t>
            </a:r>
            <a:r>
              <a:rPr sz="3200" dirty="0" err="1"/>
              <a:t>ondução</a:t>
            </a:r>
            <a:r>
              <a:rPr sz="3200" dirty="0"/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dirty="0">
                <a:solidFill>
                  <a:srgbClr val="7A7A7A"/>
                </a:solidFill>
                <a:latin typeface="Helvetica"/>
              </a:rPr>
              <a:t>C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arga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trabalho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Controle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explícito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Adaptabilidade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Gestão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erros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Homogeneidade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/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consistência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Significado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códigos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denominações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Compatibilidade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</p:txBody>
      </p:sp>
      <p:sp>
        <p:nvSpPr>
          <p:cNvPr id="1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0" name="https://www.youtube.com/watch?v=wQOMJG3ukFE"/>
          <p:cNvSpPr txBox="1"/>
          <p:nvPr/>
        </p:nvSpPr>
        <p:spPr>
          <a:xfrm>
            <a:off x="752871" y="7543799"/>
            <a:ext cx="75366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https://www.youtube.com/watch?v=wQOMJG3ukFE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69" y="914400"/>
            <a:ext cx="8896462" cy="329305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ttps://brasil.uxdesign.cc…"/>
          <p:cNvSpPr txBox="1"/>
          <p:nvPr/>
        </p:nvSpPr>
        <p:spPr>
          <a:xfrm>
            <a:off x="659643" y="5727700"/>
            <a:ext cx="11990314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3"/>
              </a:rPr>
              <a:t>https://brasil.uxdesign.cc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4"/>
              </a:rPr>
              <a:t>http://www.usabilidoido.com.br/cat_usabilidade.html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5"/>
              </a:rPr>
              <a:t>https://uxdesign.blog.br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WhatsApp Image 2019-03-09 at 17.27.48.jpeg" descr="WhatsApp Image 2019-03-09 at 17.27.4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" y="1613146"/>
            <a:ext cx="5838641" cy="778485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6" name="AMBIENTE DE UX EMPRESA TOTV.…"/>
          <p:cNvSpPr txBox="1"/>
          <p:nvPr/>
        </p:nvSpPr>
        <p:spPr>
          <a:xfrm>
            <a:off x="3825279" y="215899"/>
            <a:ext cx="535424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AMBIENTE DE UX EMPRESA TOTV. </a:t>
            </a:r>
          </a:p>
          <a:p>
            <a:r>
              <a:t>FEV 2019</a:t>
            </a:r>
          </a:p>
        </p:txBody>
      </p:sp>
      <p:pic>
        <p:nvPicPr>
          <p:cNvPr id="157" name="WhatsApp Image 2019-03-09 at 17.27.47-2.jpeg" descr="WhatsApp Image 2019-03-09 at 17.27.47-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54" y="1613023"/>
            <a:ext cx="5838709" cy="77849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WhatsApp Image 2019-03-09 at 17.27.46-2.jpeg" descr="WhatsApp Image 2019-03-09 at 17.27.46-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WhatsApp Image 2019-03-09 at 17.27.46.jpeg" descr="WhatsApp Image 2019-03-09 at 17.27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WhatsApp Image 2019-03-09 at 17.27.47-3.jpeg" descr="WhatsApp Image 2019-03-09 at 17.27.47-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Personalizar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Bodoni SvtyTwo ITC TT-Book</vt:lpstr>
      <vt:lpstr>Helvetica</vt:lpstr>
      <vt:lpstr>Helvetica Neue</vt:lpstr>
      <vt:lpstr>Palatino</vt:lpstr>
      <vt:lpstr>Times</vt:lpstr>
      <vt:lpstr>Zapf Dingbats</vt:lpstr>
      <vt:lpstr>New_Template4</vt:lpstr>
      <vt:lpstr>USABILIDADE</vt:lpstr>
      <vt:lpstr>ERGONOMIA EM SOFTWARE</vt:lpstr>
      <vt:lpstr>CRITÉRIOS ERGONÔMICOS</vt:lpstr>
      <vt:lpstr>8 CRITÉRIOS ERGONÔMICOS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cp:lastModifiedBy>Usuario</cp:lastModifiedBy>
  <cp:revision>3</cp:revision>
  <dcterms:modified xsi:type="dcterms:W3CDTF">2022-02-21T00:15:13Z</dcterms:modified>
</cp:coreProperties>
</file>