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criticalthreats.org/briefs/yemen-situation-report/2018-yemen-crisis-situation-report-march-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iddleeastmonitor.com/20180316-uae-saudi-disagreement-in-geneva-puts-yemens-unity-at-risk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ljazeera.com/news/2018/03/saudi-secret-talks-houthis-yemen-war-report-180315192056518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Council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Chairs: Claire Toh, Henri Reyes, Jasper Yeh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Alliances 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European Nations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EU contributed lots of peacekeeping forces and organized military interventions, namely the immense contributions of France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Surrounding member states of the Central African Republic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Neighboring nations housing most if not all refugees, namely Cameroon and Chad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Germany, Japan, EU, and USA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donors and developmental partners to the CAR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 in Yemen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38" y="222075"/>
            <a:ext cx="5695125" cy="427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583600" y="4493425"/>
            <a:ext cx="83058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https://www.criticalthreats.org/briefs/yemen-situation-report/2018-yemen-crisis-situation-report-march-1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the United Arab Emirates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29 Jan 2018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Yemen’s southern coastal city of Aden has been gripped by fighting after armed separatist forces that is backed by the UAE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16 March 2018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UAE and Saudi Arabia disagree at the UNHRC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years ago, both against Houthis--now split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 for Yemeni Congregation for Reform, branch of Muslim Brotherhood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UAE against cooperation with the organization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5026100" y="4203250"/>
            <a:ext cx="41523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https://www.middleeastmonitor.com/20180316-uae-saudi-disagreement-in-geneva-puts-yemens-unity-at-risk/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Saudi-Houthis talks to end Yemen war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08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16 Mar 2018</a:t>
            </a:r>
            <a:endParaRPr sz="800"/>
          </a:p>
          <a:p>
            <a:pPr indent="-3556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Clandestine discussion have been going on for two months in Oman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Warring parties discussed ways to halt the conflict </a:t>
            </a:r>
            <a:endParaRPr sz="2000"/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Currently 22M Yemenis in need of humanitarian assistance</a:t>
            </a:r>
            <a:endParaRPr sz="18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Resolution of the conflict needs to </a:t>
            </a:r>
            <a:r>
              <a:rPr b="1" lang="en" sz="2000"/>
              <a:t>begin with a truce</a:t>
            </a:r>
            <a:endParaRPr sz="20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https://www.aljazeera.com/news/2018/03/saudi-secret-talks-houthis-yemen-war-report-180315192056518.html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 in the CAR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Gabon to Quit Peacekeeping Force in CAR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2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9, 2018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Negotiations underway to withdraw forces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Gabon has 444 out of 12,500 troops in MINUSCA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nine countries whose MINUSCA forces accused of sexual offense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Withdrawal of forces may lead to resurgence or continued violence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“Gabon to Quit UN Peacekeeping Force in Central African Republic.” 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</a:rPr>
              <a:t>Punch Newspapers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, Agence France-Presse, 9 Mar. 2018, punchng.com/gabon-to-quit-un-peacekeeping-force-in-central-african-republic/.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Summary of UNHCR spokesperson’s words Babar Baloch at press briefing at Palais des Nations in Geneva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78250"/>
            <a:ext cx="85206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16, 2018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UNHCR office in Chad in need of USD$149 million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2% of funding met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Fighting since December 2017 has caused 92,180 people to flee to Chad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Chad town of Gore providing shelter for over 88,000 refugees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most underdeveloped and poor regions of Chad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16,520 refugees still in villages near the insecure border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Chad continues to play extremely important role housing refugees</a:t>
            </a:r>
            <a:endParaRPr/>
          </a:p>
          <a:p>
            <a:pPr indent="-279400" lvl="0" marL="4191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United Nations. “Chad: Funding Shortfall Threatens Central African Refugees.” </a:t>
            </a:r>
            <a:r>
              <a:rPr i="1" lang="en" sz="1000">
                <a:solidFill>
                  <a:schemeClr val="dk1"/>
                </a:solidFill>
              </a:rPr>
              <a:t>UNHCR</a:t>
            </a:r>
            <a:r>
              <a:rPr lang="en" sz="1000">
                <a:solidFill>
                  <a:schemeClr val="dk1"/>
                </a:solidFill>
              </a:rPr>
              <a:t>, UNHCR 2001-2018, 16 Mar. 2018, www.unhcr.org/news/briefing/2018/3/5aab91664/chad-funding-shortfall-threatens-central-african-refugees.html#.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43181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20575" y="445025"/>
            <a:ext cx="92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Joint visit of AU and EU ambassadors to Central African Republic</a:t>
            </a:r>
            <a:endParaRPr sz="2000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73250"/>
            <a:ext cx="85206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16, 2018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Peace and Security Council of European Union (EUPSC) met with the Peace and Security Council of the African Union (AUPSC)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commander of MINUSCA, cabinet of ministers of CAR, and National Assembly were also present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Discussed the agenda of sustainable stabilization of the CAR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 nations have intervened considerably in CAR conflict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Battu, Virginie. “African Union - European Union Relations: Joint Visit of AU and EU Ambassadors to Central African Republic.” </a:t>
            </a:r>
            <a:r>
              <a:rPr i="1" lang="en" sz="1000">
                <a:solidFill>
                  <a:srgbClr val="000000"/>
                </a:solidFill>
              </a:rPr>
              <a:t>Council of the European Union</a:t>
            </a:r>
            <a:r>
              <a:rPr lang="en" sz="1000">
                <a:solidFill>
                  <a:srgbClr val="000000"/>
                </a:solidFill>
              </a:rPr>
              <a:t>, European Union, 16 Mar. 2018, 12:30, www.consilium.europa.eu/en/press/press-releases/2018/03/16/african-union-european-union-relations-joint-visit-of-au-and-eu-ambassadors-to-central-african-republic/.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