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embeddedFontLst>
    <p:embeddedFont>
      <p:font typeface="Lora" panose="020B0604020202020204" charset="0"/>
      <p:regular r:id="rId15"/>
      <p:bold r:id="rId16"/>
      <p:italic r:id="rId17"/>
      <p:boldItalic r:id="rId18"/>
    </p:embeddedFont>
    <p:embeddedFont>
      <p:font typeface="Quattrocento Sans" panose="020B0604020202020204" charset="0"/>
      <p:regular r:id="rId19"/>
      <p:bold r:id="rId20"/>
      <p:italic r:id="rId21"/>
      <p:boldItalic r:id="rId22"/>
    </p:embeddedFont>
    <p:embeddedFont>
      <p:font typeface="Lato" panose="020B0604020202020204"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Eugenia Madeleine Lin" initials="" lastIdx="2" clrIdx="0"/>
  <p:cmAuthor id="1" name="Shawn Kao" initials="" lastIdx="1"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67"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commentAuthors" Target="commentAuthors.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Shape 14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5" name="Shape 14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Shape 17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6" name="Shape 17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Shape 18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4" name="Shape 18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Shape 7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7" name="Shape 7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Shape 8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3" name="Shape 8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2" name="Shape 10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Shape 11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5" name="Shape 11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Shape 12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3" name="Shape 12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8" name="Shape 13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8"/>
        <p:cNvGrpSpPr/>
        <p:nvPr/>
      </p:nvGrpSpPr>
      <p:grpSpPr>
        <a:xfrm>
          <a:off x="0" y="0"/>
          <a:ext cx="0" cy="0"/>
          <a:chOff x="0" y="0"/>
          <a:chExt cx="0" cy="0"/>
        </a:xfrm>
      </p:grpSpPr>
      <p:sp>
        <p:nvSpPr>
          <p:cNvPr id="9" name="Shape 9"/>
          <p:cNvSpPr txBox="1">
            <a:spLocks noGrp="1"/>
          </p:cNvSpPr>
          <p:nvPr>
            <p:ph type="ctrTitle"/>
          </p:nvPr>
        </p:nvSpPr>
        <p:spPr>
          <a:xfrm>
            <a:off x="996630" y="2003888"/>
            <a:ext cx="4523700" cy="1159800"/>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rgbClr val="000000"/>
              </a:buClr>
              <a:buSzPts val="3600"/>
              <a:buFont typeface="Lora"/>
              <a:buNone/>
              <a:defRPr sz="3600" b="1" i="0" u="none" strike="noStrike" cap="none">
                <a:solidFill>
                  <a:srgbClr val="000000"/>
                </a:solidFill>
                <a:latin typeface="Lora"/>
                <a:ea typeface="Lora"/>
                <a:cs typeface="Lora"/>
                <a:sym typeface="Lora"/>
              </a:defRPr>
            </a:lvl1pPr>
            <a:lvl2pPr marR="0" lvl="1" algn="l" rtl="0">
              <a:lnSpc>
                <a:spcPct val="100000"/>
              </a:lnSpc>
              <a:spcBef>
                <a:spcPts val="0"/>
              </a:spcBef>
              <a:spcAft>
                <a:spcPts val="0"/>
              </a:spcAft>
              <a:buClr>
                <a:srgbClr val="000000"/>
              </a:buClr>
              <a:buSzPts val="3600"/>
              <a:buFont typeface="Lora"/>
              <a:buNone/>
              <a:defRPr sz="3600" b="1" i="0" u="none" strike="noStrike" cap="none">
                <a:solidFill>
                  <a:srgbClr val="000000"/>
                </a:solidFill>
                <a:latin typeface="Lora"/>
                <a:ea typeface="Lora"/>
                <a:cs typeface="Lora"/>
                <a:sym typeface="Lora"/>
              </a:defRPr>
            </a:lvl2pPr>
            <a:lvl3pPr marR="0" lvl="2" algn="l" rtl="0">
              <a:lnSpc>
                <a:spcPct val="100000"/>
              </a:lnSpc>
              <a:spcBef>
                <a:spcPts val="0"/>
              </a:spcBef>
              <a:spcAft>
                <a:spcPts val="0"/>
              </a:spcAft>
              <a:buClr>
                <a:srgbClr val="000000"/>
              </a:buClr>
              <a:buSzPts val="3600"/>
              <a:buFont typeface="Lora"/>
              <a:buNone/>
              <a:defRPr sz="3600" b="1" i="0" u="none" strike="noStrike" cap="none">
                <a:solidFill>
                  <a:srgbClr val="000000"/>
                </a:solidFill>
                <a:latin typeface="Lora"/>
                <a:ea typeface="Lora"/>
                <a:cs typeface="Lora"/>
                <a:sym typeface="Lora"/>
              </a:defRPr>
            </a:lvl3pPr>
            <a:lvl4pPr marR="0" lvl="3" algn="l" rtl="0">
              <a:lnSpc>
                <a:spcPct val="100000"/>
              </a:lnSpc>
              <a:spcBef>
                <a:spcPts val="0"/>
              </a:spcBef>
              <a:spcAft>
                <a:spcPts val="0"/>
              </a:spcAft>
              <a:buClr>
                <a:srgbClr val="000000"/>
              </a:buClr>
              <a:buSzPts val="3600"/>
              <a:buFont typeface="Lora"/>
              <a:buNone/>
              <a:defRPr sz="3600" b="1" i="0" u="none" strike="noStrike" cap="none">
                <a:solidFill>
                  <a:srgbClr val="000000"/>
                </a:solidFill>
                <a:latin typeface="Lora"/>
                <a:ea typeface="Lora"/>
                <a:cs typeface="Lora"/>
                <a:sym typeface="Lora"/>
              </a:defRPr>
            </a:lvl4pPr>
            <a:lvl5pPr marR="0" lvl="4" algn="l" rtl="0">
              <a:lnSpc>
                <a:spcPct val="100000"/>
              </a:lnSpc>
              <a:spcBef>
                <a:spcPts val="0"/>
              </a:spcBef>
              <a:spcAft>
                <a:spcPts val="0"/>
              </a:spcAft>
              <a:buClr>
                <a:srgbClr val="000000"/>
              </a:buClr>
              <a:buSzPts val="3600"/>
              <a:buFont typeface="Lora"/>
              <a:buNone/>
              <a:defRPr sz="3600" b="1" i="0" u="none" strike="noStrike" cap="none">
                <a:solidFill>
                  <a:srgbClr val="000000"/>
                </a:solidFill>
                <a:latin typeface="Lora"/>
                <a:ea typeface="Lora"/>
                <a:cs typeface="Lora"/>
                <a:sym typeface="Lora"/>
              </a:defRPr>
            </a:lvl5pPr>
            <a:lvl6pPr marR="0" lvl="5" algn="l" rtl="0">
              <a:lnSpc>
                <a:spcPct val="100000"/>
              </a:lnSpc>
              <a:spcBef>
                <a:spcPts val="0"/>
              </a:spcBef>
              <a:spcAft>
                <a:spcPts val="0"/>
              </a:spcAft>
              <a:buClr>
                <a:srgbClr val="000000"/>
              </a:buClr>
              <a:buSzPts val="3600"/>
              <a:buFont typeface="Lora"/>
              <a:buNone/>
              <a:defRPr sz="3600" b="1" i="0" u="none" strike="noStrike" cap="none">
                <a:solidFill>
                  <a:srgbClr val="000000"/>
                </a:solidFill>
                <a:latin typeface="Lora"/>
                <a:ea typeface="Lora"/>
                <a:cs typeface="Lora"/>
                <a:sym typeface="Lora"/>
              </a:defRPr>
            </a:lvl6pPr>
            <a:lvl7pPr marR="0" lvl="6" algn="l" rtl="0">
              <a:lnSpc>
                <a:spcPct val="100000"/>
              </a:lnSpc>
              <a:spcBef>
                <a:spcPts val="0"/>
              </a:spcBef>
              <a:spcAft>
                <a:spcPts val="0"/>
              </a:spcAft>
              <a:buClr>
                <a:srgbClr val="000000"/>
              </a:buClr>
              <a:buSzPts val="3600"/>
              <a:buFont typeface="Lora"/>
              <a:buNone/>
              <a:defRPr sz="3600" b="1" i="0" u="none" strike="noStrike" cap="none">
                <a:solidFill>
                  <a:srgbClr val="000000"/>
                </a:solidFill>
                <a:latin typeface="Lora"/>
                <a:ea typeface="Lora"/>
                <a:cs typeface="Lora"/>
                <a:sym typeface="Lora"/>
              </a:defRPr>
            </a:lvl7pPr>
            <a:lvl8pPr marR="0" lvl="7" algn="l" rtl="0">
              <a:lnSpc>
                <a:spcPct val="100000"/>
              </a:lnSpc>
              <a:spcBef>
                <a:spcPts val="0"/>
              </a:spcBef>
              <a:spcAft>
                <a:spcPts val="0"/>
              </a:spcAft>
              <a:buClr>
                <a:srgbClr val="000000"/>
              </a:buClr>
              <a:buSzPts val="3600"/>
              <a:buFont typeface="Lora"/>
              <a:buNone/>
              <a:defRPr sz="3600" b="1" i="0" u="none" strike="noStrike" cap="none">
                <a:solidFill>
                  <a:srgbClr val="000000"/>
                </a:solidFill>
                <a:latin typeface="Lora"/>
                <a:ea typeface="Lora"/>
                <a:cs typeface="Lora"/>
                <a:sym typeface="Lora"/>
              </a:defRPr>
            </a:lvl8pPr>
            <a:lvl9pPr marR="0" lvl="8" algn="l" rtl="0">
              <a:lnSpc>
                <a:spcPct val="100000"/>
              </a:lnSpc>
              <a:spcBef>
                <a:spcPts val="0"/>
              </a:spcBef>
              <a:spcAft>
                <a:spcPts val="0"/>
              </a:spcAft>
              <a:buClr>
                <a:srgbClr val="000000"/>
              </a:buClr>
              <a:buSzPts val="3600"/>
              <a:buFont typeface="Lora"/>
              <a:buNone/>
              <a:defRPr sz="3600" b="1" i="0" u="none" strike="noStrike" cap="none">
                <a:solidFill>
                  <a:srgbClr val="000000"/>
                </a:solidFill>
                <a:latin typeface="Lora"/>
                <a:ea typeface="Lora"/>
                <a:cs typeface="Lora"/>
                <a:sym typeface="Lora"/>
              </a:defRPr>
            </a:lvl9pPr>
          </a:lstStyle>
          <a:p>
            <a:endParaRPr/>
          </a:p>
        </p:txBody>
      </p:sp>
      <p:cxnSp>
        <p:nvCxnSpPr>
          <p:cNvPr id="10" name="Shape 10"/>
          <p:cNvCxnSpPr/>
          <p:nvPr/>
        </p:nvCxnSpPr>
        <p:spPr>
          <a:xfrm>
            <a:off x="-6025" y="3676512"/>
            <a:ext cx="9162000" cy="0"/>
          </a:xfrm>
          <a:prstGeom prst="straightConnector1">
            <a:avLst/>
          </a:prstGeom>
          <a:noFill/>
          <a:ln w="9525" cap="flat" cmpd="sng">
            <a:solidFill>
              <a:srgbClr val="000000"/>
            </a:solidFill>
            <a:prstDash val="solid"/>
            <a:round/>
            <a:headEnd type="none" w="sm" len="sm"/>
            <a:tailEnd type="none" w="sm" len="sm"/>
          </a:ln>
        </p:spPr>
      </p:cxnSp>
      <p:sp>
        <p:nvSpPr>
          <p:cNvPr id="11" name="Shape 11"/>
          <p:cNvSpPr/>
          <p:nvPr/>
        </p:nvSpPr>
        <p:spPr>
          <a:xfrm>
            <a:off x="1117950" y="3393000"/>
            <a:ext cx="567000" cy="567000"/>
          </a:xfrm>
          <a:prstGeom prst="ellipse">
            <a:avLst/>
          </a:prstGeom>
          <a:solidFill>
            <a:srgbClr val="FFCD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3"/>
        <p:cNvGrpSpPr/>
        <p:nvPr/>
      </p:nvGrpSpPr>
      <p:grpSpPr>
        <a:xfrm>
          <a:off x="0" y="0"/>
          <a:ext cx="0" cy="0"/>
          <a:chOff x="0" y="0"/>
          <a:chExt cx="0" cy="0"/>
        </a:xfrm>
      </p:grpSpPr>
      <p:sp>
        <p:nvSpPr>
          <p:cNvPr id="54" name="Shape 54"/>
          <p:cNvSpPr txBox="1">
            <a:spLocks noGrp="1"/>
          </p:cNvSpPr>
          <p:nvPr>
            <p:ph type="body" idx="1"/>
          </p:nvPr>
        </p:nvSpPr>
        <p:spPr>
          <a:xfrm>
            <a:off x="1990450" y="4037375"/>
            <a:ext cx="5163000" cy="519600"/>
          </a:xfrm>
          <a:prstGeom prst="rect">
            <a:avLst/>
          </a:prstGeom>
          <a:noFill/>
          <a:ln>
            <a:noFill/>
          </a:ln>
        </p:spPr>
        <p:txBody>
          <a:bodyPr spcFirstLastPara="1" wrap="square" lIns="91425" tIns="91425" rIns="91425" bIns="91425" anchor="b" anchorCtr="0"/>
          <a:lstStyle>
            <a:lvl1pPr marL="457200" marR="0" lvl="0" indent="-228600" algn="ctr" rtl="0">
              <a:lnSpc>
                <a:spcPct val="100000"/>
              </a:lnSpc>
              <a:spcBef>
                <a:spcPts val="360"/>
              </a:spcBef>
              <a:spcAft>
                <a:spcPts val="0"/>
              </a:spcAft>
              <a:buClr>
                <a:srgbClr val="FFCD00"/>
              </a:buClr>
              <a:buSzPts val="1400"/>
              <a:buFont typeface="Lora"/>
              <a:buNone/>
              <a:defRPr sz="1400" b="0" i="1" u="none" strike="noStrike" cap="none">
                <a:solidFill>
                  <a:srgbClr val="000000"/>
                </a:solidFill>
                <a:latin typeface="Lora"/>
                <a:ea typeface="Lora"/>
                <a:cs typeface="Lora"/>
                <a:sym typeface="Lora"/>
              </a:defRPr>
            </a:lvl1pPr>
            <a:lvl2pPr marL="914400" marR="0" lvl="1" indent="-355600" algn="l" rtl="0">
              <a:lnSpc>
                <a:spcPct val="100000"/>
              </a:lnSpc>
              <a:spcBef>
                <a:spcPts val="0"/>
              </a:spcBef>
              <a:spcAft>
                <a:spcPts val="0"/>
              </a:spcAft>
              <a:buClr>
                <a:srgbClr val="FFCD00"/>
              </a:buClr>
              <a:buSzPts val="2000"/>
              <a:buFont typeface="Quattrocento Sans"/>
              <a:buChar char="○"/>
              <a:defRPr sz="2000" b="0" i="0" u="none" strike="noStrike" cap="none">
                <a:solidFill>
                  <a:srgbClr val="000000"/>
                </a:solidFill>
                <a:latin typeface="Quattrocento Sans"/>
                <a:ea typeface="Quattrocento Sans"/>
                <a:cs typeface="Quattrocento Sans"/>
                <a:sym typeface="Quattrocento Sans"/>
              </a:defRPr>
            </a:lvl2pPr>
            <a:lvl3pPr marL="1371600" marR="0" lvl="2" indent="-355600" algn="l" rtl="0">
              <a:lnSpc>
                <a:spcPct val="100000"/>
              </a:lnSpc>
              <a:spcBef>
                <a:spcPts val="0"/>
              </a:spcBef>
              <a:spcAft>
                <a:spcPts val="0"/>
              </a:spcAft>
              <a:buClr>
                <a:srgbClr val="FFCD00"/>
              </a:buClr>
              <a:buSzPts val="2000"/>
              <a:buFont typeface="Quattrocento Sans"/>
              <a:buChar char="■"/>
              <a:defRPr sz="2000" b="0" i="0" u="none" strike="noStrike" cap="none">
                <a:solidFill>
                  <a:srgbClr val="000000"/>
                </a:solidFill>
                <a:latin typeface="Quattrocento Sans"/>
                <a:ea typeface="Quattrocento Sans"/>
                <a:cs typeface="Quattrocento Sans"/>
                <a:sym typeface="Quattrocento Sans"/>
              </a:defRPr>
            </a:lvl3pPr>
            <a:lvl4pPr marL="1828800" marR="0" lvl="3"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4pPr>
            <a:lvl5pPr marL="2286000" marR="0" lvl="4"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5pPr>
            <a:lvl6pPr marL="2743200" marR="0" lvl="5"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6pPr>
            <a:lvl7pPr marL="3200400" marR="0" lvl="6"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7pPr>
            <a:lvl8pPr marL="3657600" marR="0" lvl="7"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8pPr>
            <a:lvl9pPr marL="4114800" marR="0" lvl="8"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9pPr>
          </a:lstStyle>
          <a:p>
            <a:endParaRPr/>
          </a:p>
        </p:txBody>
      </p:sp>
      <p:cxnSp>
        <p:nvCxnSpPr>
          <p:cNvPr id="55" name="Shape 55"/>
          <p:cNvCxnSpPr/>
          <p:nvPr/>
        </p:nvCxnSpPr>
        <p:spPr>
          <a:xfrm>
            <a:off x="-6025" y="4666129"/>
            <a:ext cx="9162000" cy="0"/>
          </a:xfrm>
          <a:prstGeom prst="straightConnector1">
            <a:avLst/>
          </a:prstGeom>
          <a:noFill/>
          <a:ln w="9525" cap="flat" cmpd="sng">
            <a:solidFill>
              <a:srgbClr val="CCCCCC"/>
            </a:solidFill>
            <a:prstDash val="solid"/>
            <a:round/>
            <a:headEnd type="none" w="sm" len="sm"/>
            <a:tailEnd type="none" w="sm" len="sm"/>
          </a:ln>
        </p:spPr>
      </p:cxnSp>
      <p:sp>
        <p:nvSpPr>
          <p:cNvPr id="56" name="Shape 56"/>
          <p:cNvSpPr/>
          <p:nvPr/>
        </p:nvSpPr>
        <p:spPr>
          <a:xfrm>
            <a:off x="4457400" y="4551496"/>
            <a:ext cx="229200" cy="229200"/>
          </a:xfrm>
          <a:prstGeom prst="ellipse">
            <a:avLst/>
          </a:prstGeom>
          <a:solidFill>
            <a:srgbClr val="FFCD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_2">
  <p:cSld name="TITLE_2">
    <p:spTree>
      <p:nvGrpSpPr>
        <p:cNvPr id="1" name="Shape 57"/>
        <p:cNvGrpSpPr/>
        <p:nvPr/>
      </p:nvGrpSpPr>
      <p:grpSpPr>
        <a:xfrm>
          <a:off x="0" y="0"/>
          <a:ext cx="0" cy="0"/>
          <a:chOff x="0" y="0"/>
          <a:chExt cx="0" cy="0"/>
        </a:xfrm>
      </p:grpSpPr>
      <p:sp>
        <p:nvSpPr>
          <p:cNvPr id="58" name="Shape 58"/>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59" name="Shape 59"/>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rtl="0">
              <a:lnSpc>
                <a:spcPct val="100000"/>
              </a:lnSpc>
              <a:spcBef>
                <a:spcPts val="60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60" name="Shape 6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12"/>
        <p:cNvGrpSpPr/>
        <p:nvPr/>
      </p:nvGrpSpPr>
      <p:grpSpPr>
        <a:xfrm>
          <a:off x="0" y="0"/>
          <a:ext cx="0" cy="0"/>
          <a:chOff x="0" y="0"/>
          <a:chExt cx="0" cy="0"/>
        </a:xfrm>
      </p:grpSpPr>
      <p:sp>
        <p:nvSpPr>
          <p:cNvPr id="13" name="Shape 13"/>
          <p:cNvSpPr txBox="1">
            <a:spLocks noGrp="1"/>
          </p:cNvSpPr>
          <p:nvPr>
            <p:ph type="title"/>
          </p:nvPr>
        </p:nvSpPr>
        <p:spPr>
          <a:xfrm>
            <a:off x="1381250" y="922668"/>
            <a:ext cx="3878400" cy="435600"/>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1pPr>
            <a:lvl2pPr marR="0" lvl="1"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2pPr>
            <a:lvl3pPr marR="0" lvl="2"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3pPr>
            <a:lvl4pPr marR="0" lvl="3"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4pPr>
            <a:lvl5pPr marR="0" lvl="4"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5pPr>
            <a:lvl6pPr marR="0" lvl="5"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6pPr>
            <a:lvl7pPr marR="0" lvl="6"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7pPr>
            <a:lvl8pPr marR="0" lvl="7"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8pPr>
            <a:lvl9pPr marR="0" lvl="8"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9pPr>
          </a:lstStyle>
          <a:p>
            <a:endParaRPr/>
          </a:p>
        </p:txBody>
      </p:sp>
      <p:sp>
        <p:nvSpPr>
          <p:cNvPr id="14" name="Shape 14"/>
          <p:cNvSpPr txBox="1">
            <a:spLocks noGrp="1"/>
          </p:cNvSpPr>
          <p:nvPr>
            <p:ph type="body" idx="1"/>
          </p:nvPr>
        </p:nvSpPr>
        <p:spPr>
          <a:xfrm>
            <a:off x="1381250" y="1618700"/>
            <a:ext cx="3425400" cy="3231000"/>
          </a:xfrm>
          <a:prstGeom prst="rect">
            <a:avLst/>
          </a:prstGeom>
          <a:noFill/>
          <a:ln>
            <a:noFill/>
          </a:ln>
        </p:spPr>
        <p:txBody>
          <a:bodyPr spcFirstLastPara="1" wrap="square" lIns="91425" tIns="91425" rIns="91425" bIns="91425" anchor="t" anchorCtr="0"/>
          <a:lstStyle>
            <a:lvl1pPr marL="457200" marR="0" lvl="0" indent="-355600" algn="l" rtl="0">
              <a:lnSpc>
                <a:spcPct val="100000"/>
              </a:lnSpc>
              <a:spcBef>
                <a:spcPts val="600"/>
              </a:spcBef>
              <a:spcAft>
                <a:spcPts val="0"/>
              </a:spcAft>
              <a:buClr>
                <a:srgbClr val="FFCD00"/>
              </a:buClr>
              <a:buSzPts val="2000"/>
              <a:buFont typeface="Quattrocento Sans"/>
              <a:buChar char="◉"/>
              <a:defRPr sz="2000" b="0" i="0" u="none" strike="noStrike" cap="none">
                <a:solidFill>
                  <a:srgbClr val="000000"/>
                </a:solidFill>
                <a:latin typeface="Quattrocento Sans"/>
                <a:ea typeface="Quattrocento Sans"/>
                <a:cs typeface="Quattrocento Sans"/>
                <a:sym typeface="Quattrocento Sans"/>
              </a:defRPr>
            </a:lvl1pPr>
            <a:lvl2pPr marL="914400" marR="0" lvl="1" indent="-355600" algn="l" rtl="0">
              <a:lnSpc>
                <a:spcPct val="100000"/>
              </a:lnSpc>
              <a:spcBef>
                <a:spcPts val="0"/>
              </a:spcBef>
              <a:spcAft>
                <a:spcPts val="0"/>
              </a:spcAft>
              <a:buClr>
                <a:srgbClr val="FFCD00"/>
              </a:buClr>
              <a:buSzPts val="2000"/>
              <a:buFont typeface="Quattrocento Sans"/>
              <a:buChar char="○"/>
              <a:defRPr sz="2000" b="0" i="0" u="none" strike="noStrike" cap="none">
                <a:solidFill>
                  <a:srgbClr val="000000"/>
                </a:solidFill>
                <a:latin typeface="Quattrocento Sans"/>
                <a:ea typeface="Quattrocento Sans"/>
                <a:cs typeface="Quattrocento Sans"/>
                <a:sym typeface="Quattrocento Sans"/>
              </a:defRPr>
            </a:lvl2pPr>
            <a:lvl3pPr marL="1371600" marR="0" lvl="2" indent="-355600" algn="l" rtl="0">
              <a:lnSpc>
                <a:spcPct val="100000"/>
              </a:lnSpc>
              <a:spcBef>
                <a:spcPts val="0"/>
              </a:spcBef>
              <a:spcAft>
                <a:spcPts val="0"/>
              </a:spcAft>
              <a:buClr>
                <a:srgbClr val="FFCD00"/>
              </a:buClr>
              <a:buSzPts val="2000"/>
              <a:buFont typeface="Quattrocento Sans"/>
              <a:buChar char="■"/>
              <a:defRPr sz="2000" b="0" i="0" u="none" strike="noStrike" cap="none">
                <a:solidFill>
                  <a:srgbClr val="000000"/>
                </a:solidFill>
                <a:latin typeface="Quattrocento Sans"/>
                <a:ea typeface="Quattrocento Sans"/>
                <a:cs typeface="Quattrocento Sans"/>
                <a:sym typeface="Quattrocento Sans"/>
              </a:defRPr>
            </a:lvl3pPr>
            <a:lvl4pPr marL="1828800" marR="0" lvl="3" indent="-355600" algn="l" rtl="0">
              <a:lnSpc>
                <a:spcPct val="100000"/>
              </a:lnSpc>
              <a:spcBef>
                <a:spcPts val="0"/>
              </a:spcBef>
              <a:spcAft>
                <a:spcPts val="0"/>
              </a:spcAft>
              <a:buClr>
                <a:srgbClr val="FFCD00"/>
              </a:buClr>
              <a:buSzPts val="2000"/>
              <a:buFont typeface="Quattrocento Sans"/>
              <a:buChar char="●"/>
              <a:defRPr sz="2000" b="0" i="0" u="none" strike="noStrike" cap="none">
                <a:solidFill>
                  <a:srgbClr val="000000"/>
                </a:solidFill>
                <a:latin typeface="Quattrocento Sans"/>
                <a:ea typeface="Quattrocento Sans"/>
                <a:cs typeface="Quattrocento Sans"/>
                <a:sym typeface="Quattrocento Sans"/>
              </a:defRPr>
            </a:lvl4pPr>
            <a:lvl5pPr marL="2286000" marR="0" lvl="4" indent="-355600" algn="l" rtl="0">
              <a:lnSpc>
                <a:spcPct val="100000"/>
              </a:lnSpc>
              <a:spcBef>
                <a:spcPts val="0"/>
              </a:spcBef>
              <a:spcAft>
                <a:spcPts val="0"/>
              </a:spcAft>
              <a:buClr>
                <a:srgbClr val="FFCD00"/>
              </a:buClr>
              <a:buSzPts val="2000"/>
              <a:buFont typeface="Quattrocento Sans"/>
              <a:buChar char="○"/>
              <a:defRPr sz="2000" b="0" i="0" u="none" strike="noStrike" cap="none">
                <a:solidFill>
                  <a:srgbClr val="000000"/>
                </a:solidFill>
                <a:latin typeface="Quattrocento Sans"/>
                <a:ea typeface="Quattrocento Sans"/>
                <a:cs typeface="Quattrocento Sans"/>
                <a:sym typeface="Quattrocento Sans"/>
              </a:defRPr>
            </a:lvl5pPr>
            <a:lvl6pPr marL="2743200" marR="0" lvl="5" indent="-355600" algn="l" rtl="0">
              <a:lnSpc>
                <a:spcPct val="100000"/>
              </a:lnSpc>
              <a:spcBef>
                <a:spcPts val="0"/>
              </a:spcBef>
              <a:spcAft>
                <a:spcPts val="0"/>
              </a:spcAft>
              <a:buClr>
                <a:srgbClr val="FFCD00"/>
              </a:buClr>
              <a:buSzPts val="2000"/>
              <a:buFont typeface="Quattrocento Sans"/>
              <a:buChar char="■"/>
              <a:defRPr sz="2000" b="0" i="0" u="none" strike="noStrike" cap="none">
                <a:solidFill>
                  <a:srgbClr val="000000"/>
                </a:solidFill>
                <a:latin typeface="Quattrocento Sans"/>
                <a:ea typeface="Quattrocento Sans"/>
                <a:cs typeface="Quattrocento Sans"/>
                <a:sym typeface="Quattrocento Sans"/>
              </a:defRPr>
            </a:lvl6pPr>
            <a:lvl7pPr marL="3200400" marR="0" lvl="6" indent="-355600" algn="l" rtl="0">
              <a:lnSpc>
                <a:spcPct val="100000"/>
              </a:lnSpc>
              <a:spcBef>
                <a:spcPts val="0"/>
              </a:spcBef>
              <a:spcAft>
                <a:spcPts val="0"/>
              </a:spcAft>
              <a:buClr>
                <a:srgbClr val="FFCD00"/>
              </a:buClr>
              <a:buSzPts val="2000"/>
              <a:buFont typeface="Quattrocento Sans"/>
              <a:buChar char="●"/>
              <a:defRPr sz="2000" b="0" i="0" u="none" strike="noStrike" cap="none">
                <a:solidFill>
                  <a:srgbClr val="000000"/>
                </a:solidFill>
                <a:latin typeface="Quattrocento Sans"/>
                <a:ea typeface="Quattrocento Sans"/>
                <a:cs typeface="Quattrocento Sans"/>
                <a:sym typeface="Quattrocento Sans"/>
              </a:defRPr>
            </a:lvl7pPr>
            <a:lvl8pPr marL="3657600" marR="0" lvl="7" indent="-355600" algn="l" rtl="0">
              <a:lnSpc>
                <a:spcPct val="100000"/>
              </a:lnSpc>
              <a:spcBef>
                <a:spcPts val="0"/>
              </a:spcBef>
              <a:spcAft>
                <a:spcPts val="0"/>
              </a:spcAft>
              <a:buClr>
                <a:srgbClr val="FFCD00"/>
              </a:buClr>
              <a:buSzPts val="2000"/>
              <a:buFont typeface="Quattrocento Sans"/>
              <a:buChar char="○"/>
              <a:defRPr sz="2000" b="0" i="0" u="none" strike="noStrike" cap="none">
                <a:solidFill>
                  <a:srgbClr val="000000"/>
                </a:solidFill>
                <a:latin typeface="Quattrocento Sans"/>
                <a:ea typeface="Quattrocento Sans"/>
                <a:cs typeface="Quattrocento Sans"/>
                <a:sym typeface="Quattrocento Sans"/>
              </a:defRPr>
            </a:lvl8pPr>
            <a:lvl9pPr marL="4114800" marR="0" lvl="8" indent="-355600" algn="l" rtl="0">
              <a:lnSpc>
                <a:spcPct val="100000"/>
              </a:lnSpc>
              <a:spcBef>
                <a:spcPts val="0"/>
              </a:spcBef>
              <a:spcAft>
                <a:spcPts val="0"/>
              </a:spcAft>
              <a:buClr>
                <a:srgbClr val="FFCD00"/>
              </a:buClr>
              <a:buSzPts val="2000"/>
              <a:buFont typeface="Quattrocento Sans"/>
              <a:buChar char="■"/>
              <a:defRPr sz="2000" b="0" i="0" u="none" strike="noStrike" cap="none">
                <a:solidFill>
                  <a:srgbClr val="000000"/>
                </a:solidFill>
                <a:latin typeface="Quattrocento Sans"/>
                <a:ea typeface="Quattrocento Sans"/>
                <a:cs typeface="Quattrocento Sans"/>
                <a:sym typeface="Quattrocento Sans"/>
              </a:defRPr>
            </a:lvl9pPr>
          </a:lstStyle>
          <a:p>
            <a:endParaRPr/>
          </a:p>
        </p:txBody>
      </p:sp>
      <p:sp>
        <p:nvSpPr>
          <p:cNvPr id="15" name="Shape 15"/>
          <p:cNvSpPr txBox="1">
            <a:spLocks noGrp="1"/>
          </p:cNvSpPr>
          <p:nvPr>
            <p:ph type="body" idx="2"/>
          </p:nvPr>
        </p:nvSpPr>
        <p:spPr>
          <a:xfrm>
            <a:off x="5012916" y="1618700"/>
            <a:ext cx="3425400" cy="3231000"/>
          </a:xfrm>
          <a:prstGeom prst="rect">
            <a:avLst/>
          </a:prstGeom>
          <a:noFill/>
          <a:ln>
            <a:noFill/>
          </a:ln>
        </p:spPr>
        <p:txBody>
          <a:bodyPr spcFirstLastPara="1" wrap="square" lIns="91425" tIns="91425" rIns="91425" bIns="91425" anchor="t" anchorCtr="0"/>
          <a:lstStyle>
            <a:lvl1pPr marL="457200" marR="0" lvl="0" indent="-355600" algn="l" rtl="0">
              <a:lnSpc>
                <a:spcPct val="100000"/>
              </a:lnSpc>
              <a:spcBef>
                <a:spcPts val="600"/>
              </a:spcBef>
              <a:spcAft>
                <a:spcPts val="0"/>
              </a:spcAft>
              <a:buClr>
                <a:srgbClr val="FFCD00"/>
              </a:buClr>
              <a:buSzPts val="2000"/>
              <a:buFont typeface="Quattrocento Sans"/>
              <a:buChar char="◉"/>
              <a:defRPr sz="2000" b="0" i="0" u="none" strike="noStrike" cap="none">
                <a:solidFill>
                  <a:srgbClr val="000000"/>
                </a:solidFill>
                <a:latin typeface="Quattrocento Sans"/>
                <a:ea typeface="Quattrocento Sans"/>
                <a:cs typeface="Quattrocento Sans"/>
                <a:sym typeface="Quattrocento Sans"/>
              </a:defRPr>
            </a:lvl1pPr>
            <a:lvl2pPr marL="914400" marR="0" lvl="1" indent="-355600" algn="l" rtl="0">
              <a:lnSpc>
                <a:spcPct val="100000"/>
              </a:lnSpc>
              <a:spcBef>
                <a:spcPts val="0"/>
              </a:spcBef>
              <a:spcAft>
                <a:spcPts val="0"/>
              </a:spcAft>
              <a:buClr>
                <a:srgbClr val="FFCD00"/>
              </a:buClr>
              <a:buSzPts val="2000"/>
              <a:buFont typeface="Quattrocento Sans"/>
              <a:buChar char="○"/>
              <a:defRPr sz="2000" b="0" i="0" u="none" strike="noStrike" cap="none">
                <a:solidFill>
                  <a:srgbClr val="000000"/>
                </a:solidFill>
                <a:latin typeface="Quattrocento Sans"/>
                <a:ea typeface="Quattrocento Sans"/>
                <a:cs typeface="Quattrocento Sans"/>
                <a:sym typeface="Quattrocento Sans"/>
              </a:defRPr>
            </a:lvl2pPr>
            <a:lvl3pPr marL="1371600" marR="0" lvl="2" indent="-355600" algn="l" rtl="0">
              <a:lnSpc>
                <a:spcPct val="100000"/>
              </a:lnSpc>
              <a:spcBef>
                <a:spcPts val="0"/>
              </a:spcBef>
              <a:spcAft>
                <a:spcPts val="0"/>
              </a:spcAft>
              <a:buClr>
                <a:srgbClr val="FFCD00"/>
              </a:buClr>
              <a:buSzPts val="2000"/>
              <a:buFont typeface="Quattrocento Sans"/>
              <a:buChar char="■"/>
              <a:defRPr sz="2000" b="0" i="0" u="none" strike="noStrike" cap="none">
                <a:solidFill>
                  <a:srgbClr val="000000"/>
                </a:solidFill>
                <a:latin typeface="Quattrocento Sans"/>
                <a:ea typeface="Quattrocento Sans"/>
                <a:cs typeface="Quattrocento Sans"/>
                <a:sym typeface="Quattrocento Sans"/>
              </a:defRPr>
            </a:lvl3pPr>
            <a:lvl4pPr marL="1828800" marR="0" lvl="3" indent="-355600" algn="l" rtl="0">
              <a:lnSpc>
                <a:spcPct val="100000"/>
              </a:lnSpc>
              <a:spcBef>
                <a:spcPts val="0"/>
              </a:spcBef>
              <a:spcAft>
                <a:spcPts val="0"/>
              </a:spcAft>
              <a:buClr>
                <a:srgbClr val="FFCD00"/>
              </a:buClr>
              <a:buSzPts val="2000"/>
              <a:buFont typeface="Quattrocento Sans"/>
              <a:buChar char="●"/>
              <a:defRPr sz="2000" b="0" i="0" u="none" strike="noStrike" cap="none">
                <a:solidFill>
                  <a:srgbClr val="000000"/>
                </a:solidFill>
                <a:latin typeface="Quattrocento Sans"/>
                <a:ea typeface="Quattrocento Sans"/>
                <a:cs typeface="Quattrocento Sans"/>
                <a:sym typeface="Quattrocento Sans"/>
              </a:defRPr>
            </a:lvl4pPr>
            <a:lvl5pPr marL="2286000" marR="0" lvl="4" indent="-355600" algn="l" rtl="0">
              <a:lnSpc>
                <a:spcPct val="100000"/>
              </a:lnSpc>
              <a:spcBef>
                <a:spcPts val="0"/>
              </a:spcBef>
              <a:spcAft>
                <a:spcPts val="0"/>
              </a:spcAft>
              <a:buClr>
                <a:srgbClr val="FFCD00"/>
              </a:buClr>
              <a:buSzPts val="2000"/>
              <a:buFont typeface="Quattrocento Sans"/>
              <a:buChar char="○"/>
              <a:defRPr sz="2000" b="0" i="0" u="none" strike="noStrike" cap="none">
                <a:solidFill>
                  <a:srgbClr val="000000"/>
                </a:solidFill>
                <a:latin typeface="Quattrocento Sans"/>
                <a:ea typeface="Quattrocento Sans"/>
                <a:cs typeface="Quattrocento Sans"/>
                <a:sym typeface="Quattrocento Sans"/>
              </a:defRPr>
            </a:lvl5pPr>
            <a:lvl6pPr marL="2743200" marR="0" lvl="5" indent="-355600" algn="l" rtl="0">
              <a:lnSpc>
                <a:spcPct val="100000"/>
              </a:lnSpc>
              <a:spcBef>
                <a:spcPts val="0"/>
              </a:spcBef>
              <a:spcAft>
                <a:spcPts val="0"/>
              </a:spcAft>
              <a:buClr>
                <a:srgbClr val="FFCD00"/>
              </a:buClr>
              <a:buSzPts val="2000"/>
              <a:buFont typeface="Quattrocento Sans"/>
              <a:buChar char="■"/>
              <a:defRPr sz="2000" b="0" i="0" u="none" strike="noStrike" cap="none">
                <a:solidFill>
                  <a:srgbClr val="000000"/>
                </a:solidFill>
                <a:latin typeface="Quattrocento Sans"/>
                <a:ea typeface="Quattrocento Sans"/>
                <a:cs typeface="Quattrocento Sans"/>
                <a:sym typeface="Quattrocento Sans"/>
              </a:defRPr>
            </a:lvl6pPr>
            <a:lvl7pPr marL="3200400" marR="0" lvl="6" indent="-355600" algn="l" rtl="0">
              <a:lnSpc>
                <a:spcPct val="100000"/>
              </a:lnSpc>
              <a:spcBef>
                <a:spcPts val="0"/>
              </a:spcBef>
              <a:spcAft>
                <a:spcPts val="0"/>
              </a:spcAft>
              <a:buClr>
                <a:srgbClr val="FFCD00"/>
              </a:buClr>
              <a:buSzPts val="2000"/>
              <a:buFont typeface="Quattrocento Sans"/>
              <a:buChar char="●"/>
              <a:defRPr sz="2000" b="0" i="0" u="none" strike="noStrike" cap="none">
                <a:solidFill>
                  <a:srgbClr val="000000"/>
                </a:solidFill>
                <a:latin typeface="Quattrocento Sans"/>
                <a:ea typeface="Quattrocento Sans"/>
                <a:cs typeface="Quattrocento Sans"/>
                <a:sym typeface="Quattrocento Sans"/>
              </a:defRPr>
            </a:lvl7pPr>
            <a:lvl8pPr marL="3657600" marR="0" lvl="7" indent="-355600" algn="l" rtl="0">
              <a:lnSpc>
                <a:spcPct val="100000"/>
              </a:lnSpc>
              <a:spcBef>
                <a:spcPts val="0"/>
              </a:spcBef>
              <a:spcAft>
                <a:spcPts val="0"/>
              </a:spcAft>
              <a:buClr>
                <a:srgbClr val="FFCD00"/>
              </a:buClr>
              <a:buSzPts val="2000"/>
              <a:buFont typeface="Quattrocento Sans"/>
              <a:buChar char="○"/>
              <a:defRPr sz="2000" b="0" i="0" u="none" strike="noStrike" cap="none">
                <a:solidFill>
                  <a:srgbClr val="000000"/>
                </a:solidFill>
                <a:latin typeface="Quattrocento Sans"/>
                <a:ea typeface="Quattrocento Sans"/>
                <a:cs typeface="Quattrocento Sans"/>
                <a:sym typeface="Quattrocento Sans"/>
              </a:defRPr>
            </a:lvl8pPr>
            <a:lvl9pPr marL="4114800" marR="0" lvl="8" indent="-355600" algn="l" rtl="0">
              <a:lnSpc>
                <a:spcPct val="100000"/>
              </a:lnSpc>
              <a:spcBef>
                <a:spcPts val="0"/>
              </a:spcBef>
              <a:spcAft>
                <a:spcPts val="0"/>
              </a:spcAft>
              <a:buClr>
                <a:srgbClr val="FFCD00"/>
              </a:buClr>
              <a:buSzPts val="2000"/>
              <a:buFont typeface="Quattrocento Sans"/>
              <a:buChar char="■"/>
              <a:defRPr sz="2000" b="0" i="0" u="none" strike="noStrike" cap="none">
                <a:solidFill>
                  <a:srgbClr val="000000"/>
                </a:solidFill>
                <a:latin typeface="Quattrocento Sans"/>
                <a:ea typeface="Quattrocento Sans"/>
                <a:cs typeface="Quattrocento Sans"/>
                <a:sym typeface="Quattrocento Sans"/>
              </a:defRPr>
            </a:lvl9pPr>
          </a:lstStyle>
          <a:p>
            <a:endParaRPr/>
          </a:p>
        </p:txBody>
      </p:sp>
      <p:cxnSp>
        <p:nvCxnSpPr>
          <p:cNvPr id="16" name="Shape 16"/>
          <p:cNvCxnSpPr/>
          <p:nvPr/>
        </p:nvCxnSpPr>
        <p:spPr>
          <a:xfrm>
            <a:off x="0" y="1131725"/>
            <a:ext cx="1375800" cy="0"/>
          </a:xfrm>
          <a:prstGeom prst="straightConnector1">
            <a:avLst/>
          </a:prstGeom>
          <a:noFill/>
          <a:ln w="9525" cap="flat" cmpd="sng">
            <a:solidFill>
              <a:srgbClr val="CCCCCC"/>
            </a:solidFill>
            <a:prstDash val="solid"/>
            <a:round/>
            <a:headEnd type="none" w="sm" len="sm"/>
            <a:tailEnd type="none" w="sm" len="sm"/>
          </a:ln>
        </p:spPr>
      </p:cxnSp>
      <p:sp>
        <p:nvSpPr>
          <p:cNvPr id="17" name="Shape 17"/>
          <p:cNvSpPr/>
          <p:nvPr/>
        </p:nvSpPr>
        <p:spPr>
          <a:xfrm>
            <a:off x="817475" y="928767"/>
            <a:ext cx="405900" cy="405900"/>
          </a:xfrm>
          <a:prstGeom prst="ellipse">
            <a:avLst/>
          </a:prstGeom>
          <a:solidFill>
            <a:srgbClr val="FFCD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8" name="Shape 18"/>
          <p:cNvCxnSpPr/>
          <p:nvPr/>
        </p:nvCxnSpPr>
        <p:spPr>
          <a:xfrm>
            <a:off x="5265650" y="1131725"/>
            <a:ext cx="3878400" cy="0"/>
          </a:xfrm>
          <a:prstGeom prst="straightConnector1">
            <a:avLst/>
          </a:prstGeom>
          <a:noFill/>
          <a:ln w="9525" cap="flat" cmpd="sng">
            <a:solidFill>
              <a:srgbClr val="CCCCCC"/>
            </a:solidFill>
            <a:prstDash val="solid"/>
            <a:round/>
            <a:headEnd type="none" w="sm" len="sm"/>
            <a:tailEnd type="none" w="sm" len="sm"/>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mpletely blank">
  <p:cSld name="BLANK_1">
    <p:spTree>
      <p:nvGrpSpPr>
        <p:cNvPr id="1" name="Shape 19"/>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20"/>
        <p:cNvGrpSpPr/>
        <p:nvPr/>
      </p:nvGrpSpPr>
      <p:grpSpPr>
        <a:xfrm>
          <a:off x="0" y="0"/>
          <a:ext cx="0" cy="0"/>
          <a:chOff x="0" y="0"/>
          <a:chExt cx="0" cy="0"/>
        </a:xfrm>
      </p:grpSpPr>
      <p:sp>
        <p:nvSpPr>
          <p:cNvPr id="21" name="Shape 21"/>
          <p:cNvSpPr txBox="1">
            <a:spLocks noGrp="1"/>
          </p:cNvSpPr>
          <p:nvPr>
            <p:ph type="subTitle" idx="1"/>
          </p:nvPr>
        </p:nvSpPr>
        <p:spPr>
          <a:xfrm>
            <a:off x="2022300" y="2815923"/>
            <a:ext cx="5591400" cy="7848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rgbClr val="000000"/>
              </a:buClr>
              <a:buSzPts val="1400"/>
              <a:buFont typeface="Quattrocento Sans"/>
              <a:buNone/>
              <a:defRPr sz="1400" b="0" i="0" u="none" strike="noStrike" cap="none">
                <a:solidFill>
                  <a:srgbClr val="000000"/>
                </a:solidFill>
                <a:highlight>
                  <a:srgbClr val="FFCD00"/>
                </a:highlight>
                <a:latin typeface="Quattrocento Sans"/>
                <a:ea typeface="Quattrocento Sans"/>
                <a:cs typeface="Quattrocento Sans"/>
                <a:sym typeface="Quattrocento Sans"/>
              </a:defRPr>
            </a:lvl1pPr>
            <a:lvl2pPr marR="0" lvl="1" algn="l" rtl="0">
              <a:lnSpc>
                <a:spcPct val="100000"/>
              </a:lnSpc>
              <a:spcBef>
                <a:spcPts val="0"/>
              </a:spcBef>
              <a:spcAft>
                <a:spcPts val="0"/>
              </a:spcAft>
              <a:buClr>
                <a:schemeClr val="dk2"/>
              </a:buClr>
              <a:buSzPts val="1400"/>
              <a:buFont typeface="Quattrocento Sans"/>
              <a:buNone/>
              <a:defRPr sz="1400" b="0" i="0" u="none" strike="noStrike" cap="none">
                <a:solidFill>
                  <a:schemeClr val="dk2"/>
                </a:solidFill>
                <a:highlight>
                  <a:srgbClr val="FFCD00"/>
                </a:highlight>
                <a:latin typeface="Quattrocento Sans"/>
                <a:ea typeface="Quattrocento Sans"/>
                <a:cs typeface="Quattrocento Sans"/>
                <a:sym typeface="Quattrocento Sans"/>
              </a:defRPr>
            </a:lvl2pPr>
            <a:lvl3pPr marR="0" lvl="2" algn="l" rtl="0">
              <a:lnSpc>
                <a:spcPct val="100000"/>
              </a:lnSpc>
              <a:spcBef>
                <a:spcPts val="0"/>
              </a:spcBef>
              <a:spcAft>
                <a:spcPts val="0"/>
              </a:spcAft>
              <a:buClr>
                <a:schemeClr val="dk2"/>
              </a:buClr>
              <a:buSzPts val="1400"/>
              <a:buFont typeface="Quattrocento Sans"/>
              <a:buNone/>
              <a:defRPr sz="1400" b="0" i="0" u="none" strike="noStrike" cap="none">
                <a:solidFill>
                  <a:schemeClr val="dk2"/>
                </a:solidFill>
                <a:highlight>
                  <a:srgbClr val="FFCD00"/>
                </a:highlight>
                <a:latin typeface="Quattrocento Sans"/>
                <a:ea typeface="Quattrocento Sans"/>
                <a:cs typeface="Quattrocento Sans"/>
                <a:sym typeface="Quattrocento Sans"/>
              </a:defRPr>
            </a:lvl3pPr>
            <a:lvl4pPr marR="0" lvl="3" algn="l" rtl="0">
              <a:lnSpc>
                <a:spcPct val="100000"/>
              </a:lnSpc>
              <a:spcBef>
                <a:spcPts val="0"/>
              </a:spcBef>
              <a:spcAft>
                <a:spcPts val="0"/>
              </a:spcAft>
              <a:buClr>
                <a:schemeClr val="dk2"/>
              </a:buClr>
              <a:buSzPts val="1400"/>
              <a:buFont typeface="Quattrocento Sans"/>
              <a:buNone/>
              <a:defRPr sz="1400" b="0" i="0" u="none" strike="noStrike" cap="none">
                <a:solidFill>
                  <a:schemeClr val="dk2"/>
                </a:solidFill>
                <a:highlight>
                  <a:srgbClr val="FFCD00"/>
                </a:highlight>
                <a:latin typeface="Quattrocento Sans"/>
                <a:ea typeface="Quattrocento Sans"/>
                <a:cs typeface="Quattrocento Sans"/>
                <a:sym typeface="Quattrocento Sans"/>
              </a:defRPr>
            </a:lvl4pPr>
            <a:lvl5pPr marR="0" lvl="4" algn="l" rtl="0">
              <a:lnSpc>
                <a:spcPct val="100000"/>
              </a:lnSpc>
              <a:spcBef>
                <a:spcPts val="0"/>
              </a:spcBef>
              <a:spcAft>
                <a:spcPts val="0"/>
              </a:spcAft>
              <a:buClr>
                <a:schemeClr val="dk2"/>
              </a:buClr>
              <a:buSzPts val="1400"/>
              <a:buFont typeface="Quattrocento Sans"/>
              <a:buNone/>
              <a:defRPr sz="1400" b="0" i="0" u="none" strike="noStrike" cap="none">
                <a:solidFill>
                  <a:schemeClr val="dk2"/>
                </a:solidFill>
                <a:highlight>
                  <a:srgbClr val="FFCD00"/>
                </a:highlight>
                <a:latin typeface="Quattrocento Sans"/>
                <a:ea typeface="Quattrocento Sans"/>
                <a:cs typeface="Quattrocento Sans"/>
                <a:sym typeface="Quattrocento Sans"/>
              </a:defRPr>
            </a:lvl5pPr>
            <a:lvl6pPr marR="0" lvl="5" algn="l" rtl="0">
              <a:lnSpc>
                <a:spcPct val="100000"/>
              </a:lnSpc>
              <a:spcBef>
                <a:spcPts val="0"/>
              </a:spcBef>
              <a:spcAft>
                <a:spcPts val="0"/>
              </a:spcAft>
              <a:buClr>
                <a:schemeClr val="dk2"/>
              </a:buClr>
              <a:buSzPts val="1400"/>
              <a:buFont typeface="Quattrocento Sans"/>
              <a:buNone/>
              <a:defRPr sz="1400" b="0" i="0" u="none" strike="noStrike" cap="none">
                <a:solidFill>
                  <a:schemeClr val="dk2"/>
                </a:solidFill>
                <a:highlight>
                  <a:srgbClr val="FFCD00"/>
                </a:highlight>
                <a:latin typeface="Quattrocento Sans"/>
                <a:ea typeface="Quattrocento Sans"/>
                <a:cs typeface="Quattrocento Sans"/>
                <a:sym typeface="Quattrocento Sans"/>
              </a:defRPr>
            </a:lvl6pPr>
            <a:lvl7pPr marR="0" lvl="6" algn="l" rtl="0">
              <a:lnSpc>
                <a:spcPct val="100000"/>
              </a:lnSpc>
              <a:spcBef>
                <a:spcPts val="0"/>
              </a:spcBef>
              <a:spcAft>
                <a:spcPts val="0"/>
              </a:spcAft>
              <a:buClr>
                <a:schemeClr val="dk2"/>
              </a:buClr>
              <a:buSzPts val="1400"/>
              <a:buFont typeface="Quattrocento Sans"/>
              <a:buNone/>
              <a:defRPr sz="1400" b="0" i="0" u="none" strike="noStrike" cap="none">
                <a:solidFill>
                  <a:schemeClr val="dk2"/>
                </a:solidFill>
                <a:highlight>
                  <a:srgbClr val="FFCD00"/>
                </a:highlight>
                <a:latin typeface="Quattrocento Sans"/>
                <a:ea typeface="Quattrocento Sans"/>
                <a:cs typeface="Quattrocento Sans"/>
                <a:sym typeface="Quattrocento Sans"/>
              </a:defRPr>
            </a:lvl7pPr>
            <a:lvl8pPr marR="0" lvl="7" algn="l" rtl="0">
              <a:lnSpc>
                <a:spcPct val="100000"/>
              </a:lnSpc>
              <a:spcBef>
                <a:spcPts val="0"/>
              </a:spcBef>
              <a:spcAft>
                <a:spcPts val="0"/>
              </a:spcAft>
              <a:buClr>
                <a:schemeClr val="dk2"/>
              </a:buClr>
              <a:buSzPts val="1400"/>
              <a:buFont typeface="Quattrocento Sans"/>
              <a:buNone/>
              <a:defRPr sz="1400" b="0" i="0" u="none" strike="noStrike" cap="none">
                <a:solidFill>
                  <a:schemeClr val="dk2"/>
                </a:solidFill>
                <a:highlight>
                  <a:srgbClr val="FFCD00"/>
                </a:highlight>
                <a:latin typeface="Quattrocento Sans"/>
                <a:ea typeface="Quattrocento Sans"/>
                <a:cs typeface="Quattrocento Sans"/>
                <a:sym typeface="Quattrocento Sans"/>
              </a:defRPr>
            </a:lvl8pPr>
            <a:lvl9pPr marR="0" lvl="8" algn="l" rtl="0">
              <a:lnSpc>
                <a:spcPct val="100000"/>
              </a:lnSpc>
              <a:spcBef>
                <a:spcPts val="0"/>
              </a:spcBef>
              <a:spcAft>
                <a:spcPts val="0"/>
              </a:spcAft>
              <a:buClr>
                <a:schemeClr val="dk2"/>
              </a:buClr>
              <a:buSzPts val="1400"/>
              <a:buFont typeface="Quattrocento Sans"/>
              <a:buNone/>
              <a:defRPr sz="1400" b="0" i="0" u="none" strike="noStrike" cap="none">
                <a:solidFill>
                  <a:schemeClr val="dk2"/>
                </a:solidFill>
                <a:highlight>
                  <a:srgbClr val="FFCD00"/>
                </a:highlight>
                <a:latin typeface="Quattrocento Sans"/>
                <a:ea typeface="Quattrocento Sans"/>
                <a:cs typeface="Quattrocento Sans"/>
                <a:sym typeface="Quattrocento Sans"/>
              </a:defRPr>
            </a:lvl9pPr>
          </a:lstStyle>
          <a:p>
            <a:endParaRPr/>
          </a:p>
        </p:txBody>
      </p:sp>
      <p:cxnSp>
        <p:nvCxnSpPr>
          <p:cNvPr id="22" name="Shape 22"/>
          <p:cNvCxnSpPr/>
          <p:nvPr/>
        </p:nvCxnSpPr>
        <p:spPr>
          <a:xfrm>
            <a:off x="-6025" y="2571762"/>
            <a:ext cx="1984500" cy="0"/>
          </a:xfrm>
          <a:prstGeom prst="straightConnector1">
            <a:avLst/>
          </a:prstGeom>
          <a:noFill/>
          <a:ln w="9525" cap="flat" cmpd="sng">
            <a:solidFill>
              <a:srgbClr val="CCCCCC"/>
            </a:solidFill>
            <a:prstDash val="solid"/>
            <a:round/>
            <a:headEnd type="none" w="sm" len="sm"/>
            <a:tailEnd type="none" w="sm" len="sm"/>
          </a:ln>
        </p:spPr>
      </p:cxnSp>
      <p:sp>
        <p:nvSpPr>
          <p:cNvPr id="23" name="Shape 23"/>
          <p:cNvSpPr/>
          <p:nvPr/>
        </p:nvSpPr>
        <p:spPr>
          <a:xfrm>
            <a:off x="1117950" y="2288250"/>
            <a:ext cx="567000" cy="567000"/>
          </a:xfrm>
          <a:prstGeom prst="ellipse">
            <a:avLst/>
          </a:prstGeom>
          <a:solidFill>
            <a:srgbClr val="FFCD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 name="Shape 24"/>
          <p:cNvSpPr txBox="1">
            <a:spLocks noGrp="1"/>
          </p:cNvSpPr>
          <p:nvPr>
            <p:ph type="ctrTitle"/>
          </p:nvPr>
        </p:nvSpPr>
        <p:spPr>
          <a:xfrm>
            <a:off x="2022225" y="1693523"/>
            <a:ext cx="3787800" cy="1159800"/>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rgbClr val="000000"/>
              </a:buClr>
              <a:buSzPts val="3000"/>
              <a:buFont typeface="Lora"/>
              <a:buNone/>
              <a:defRPr sz="3000" b="1" i="0" u="none" strike="noStrike" cap="none">
                <a:solidFill>
                  <a:srgbClr val="000000"/>
                </a:solidFill>
                <a:latin typeface="Lora"/>
                <a:ea typeface="Lora"/>
                <a:cs typeface="Lora"/>
                <a:sym typeface="Lora"/>
              </a:defRPr>
            </a:lvl1pPr>
            <a:lvl2pPr marR="0" lvl="1" algn="l" rtl="0">
              <a:lnSpc>
                <a:spcPct val="100000"/>
              </a:lnSpc>
              <a:spcBef>
                <a:spcPts val="0"/>
              </a:spcBef>
              <a:spcAft>
                <a:spcPts val="0"/>
              </a:spcAft>
              <a:buClr>
                <a:srgbClr val="000000"/>
              </a:buClr>
              <a:buSzPts val="3000"/>
              <a:buFont typeface="Lora"/>
              <a:buNone/>
              <a:defRPr sz="3000" b="1" i="0" u="none" strike="noStrike" cap="none">
                <a:solidFill>
                  <a:srgbClr val="000000"/>
                </a:solidFill>
                <a:latin typeface="Lora"/>
                <a:ea typeface="Lora"/>
                <a:cs typeface="Lora"/>
                <a:sym typeface="Lora"/>
              </a:defRPr>
            </a:lvl2pPr>
            <a:lvl3pPr marR="0" lvl="2" algn="l" rtl="0">
              <a:lnSpc>
                <a:spcPct val="100000"/>
              </a:lnSpc>
              <a:spcBef>
                <a:spcPts val="0"/>
              </a:spcBef>
              <a:spcAft>
                <a:spcPts val="0"/>
              </a:spcAft>
              <a:buClr>
                <a:srgbClr val="000000"/>
              </a:buClr>
              <a:buSzPts val="3000"/>
              <a:buFont typeface="Lora"/>
              <a:buNone/>
              <a:defRPr sz="3000" b="1" i="0" u="none" strike="noStrike" cap="none">
                <a:solidFill>
                  <a:srgbClr val="000000"/>
                </a:solidFill>
                <a:latin typeface="Lora"/>
                <a:ea typeface="Lora"/>
                <a:cs typeface="Lora"/>
                <a:sym typeface="Lora"/>
              </a:defRPr>
            </a:lvl3pPr>
            <a:lvl4pPr marR="0" lvl="3" algn="l" rtl="0">
              <a:lnSpc>
                <a:spcPct val="100000"/>
              </a:lnSpc>
              <a:spcBef>
                <a:spcPts val="0"/>
              </a:spcBef>
              <a:spcAft>
                <a:spcPts val="0"/>
              </a:spcAft>
              <a:buClr>
                <a:srgbClr val="000000"/>
              </a:buClr>
              <a:buSzPts val="3000"/>
              <a:buFont typeface="Lora"/>
              <a:buNone/>
              <a:defRPr sz="3000" b="1" i="0" u="none" strike="noStrike" cap="none">
                <a:solidFill>
                  <a:srgbClr val="000000"/>
                </a:solidFill>
                <a:latin typeface="Lora"/>
                <a:ea typeface="Lora"/>
                <a:cs typeface="Lora"/>
                <a:sym typeface="Lora"/>
              </a:defRPr>
            </a:lvl4pPr>
            <a:lvl5pPr marR="0" lvl="4" algn="l" rtl="0">
              <a:lnSpc>
                <a:spcPct val="100000"/>
              </a:lnSpc>
              <a:spcBef>
                <a:spcPts val="0"/>
              </a:spcBef>
              <a:spcAft>
                <a:spcPts val="0"/>
              </a:spcAft>
              <a:buClr>
                <a:srgbClr val="000000"/>
              </a:buClr>
              <a:buSzPts val="3000"/>
              <a:buFont typeface="Lora"/>
              <a:buNone/>
              <a:defRPr sz="3000" b="1" i="0" u="none" strike="noStrike" cap="none">
                <a:solidFill>
                  <a:srgbClr val="000000"/>
                </a:solidFill>
                <a:latin typeface="Lora"/>
                <a:ea typeface="Lora"/>
                <a:cs typeface="Lora"/>
                <a:sym typeface="Lora"/>
              </a:defRPr>
            </a:lvl5pPr>
            <a:lvl6pPr marR="0" lvl="5" algn="l" rtl="0">
              <a:lnSpc>
                <a:spcPct val="100000"/>
              </a:lnSpc>
              <a:spcBef>
                <a:spcPts val="0"/>
              </a:spcBef>
              <a:spcAft>
                <a:spcPts val="0"/>
              </a:spcAft>
              <a:buClr>
                <a:srgbClr val="000000"/>
              </a:buClr>
              <a:buSzPts val="3000"/>
              <a:buFont typeface="Lora"/>
              <a:buNone/>
              <a:defRPr sz="3000" b="1" i="0" u="none" strike="noStrike" cap="none">
                <a:solidFill>
                  <a:srgbClr val="000000"/>
                </a:solidFill>
                <a:latin typeface="Lora"/>
                <a:ea typeface="Lora"/>
                <a:cs typeface="Lora"/>
                <a:sym typeface="Lora"/>
              </a:defRPr>
            </a:lvl6pPr>
            <a:lvl7pPr marR="0" lvl="6" algn="l" rtl="0">
              <a:lnSpc>
                <a:spcPct val="100000"/>
              </a:lnSpc>
              <a:spcBef>
                <a:spcPts val="0"/>
              </a:spcBef>
              <a:spcAft>
                <a:spcPts val="0"/>
              </a:spcAft>
              <a:buClr>
                <a:srgbClr val="000000"/>
              </a:buClr>
              <a:buSzPts val="3000"/>
              <a:buFont typeface="Lora"/>
              <a:buNone/>
              <a:defRPr sz="3000" b="1" i="0" u="none" strike="noStrike" cap="none">
                <a:solidFill>
                  <a:srgbClr val="000000"/>
                </a:solidFill>
                <a:latin typeface="Lora"/>
                <a:ea typeface="Lora"/>
                <a:cs typeface="Lora"/>
                <a:sym typeface="Lora"/>
              </a:defRPr>
            </a:lvl7pPr>
            <a:lvl8pPr marR="0" lvl="7" algn="l" rtl="0">
              <a:lnSpc>
                <a:spcPct val="100000"/>
              </a:lnSpc>
              <a:spcBef>
                <a:spcPts val="0"/>
              </a:spcBef>
              <a:spcAft>
                <a:spcPts val="0"/>
              </a:spcAft>
              <a:buClr>
                <a:srgbClr val="000000"/>
              </a:buClr>
              <a:buSzPts val="3000"/>
              <a:buFont typeface="Lora"/>
              <a:buNone/>
              <a:defRPr sz="3000" b="1" i="0" u="none" strike="noStrike" cap="none">
                <a:solidFill>
                  <a:srgbClr val="000000"/>
                </a:solidFill>
                <a:latin typeface="Lora"/>
                <a:ea typeface="Lora"/>
                <a:cs typeface="Lora"/>
                <a:sym typeface="Lora"/>
              </a:defRPr>
            </a:lvl8pPr>
            <a:lvl9pPr marR="0" lvl="8" algn="l" rtl="0">
              <a:lnSpc>
                <a:spcPct val="100000"/>
              </a:lnSpc>
              <a:spcBef>
                <a:spcPts val="0"/>
              </a:spcBef>
              <a:spcAft>
                <a:spcPts val="0"/>
              </a:spcAft>
              <a:buClr>
                <a:srgbClr val="000000"/>
              </a:buClr>
              <a:buSzPts val="3000"/>
              <a:buFont typeface="Lora"/>
              <a:buNone/>
              <a:defRPr sz="3000" b="1" i="0" u="none" strike="noStrike" cap="none">
                <a:solidFill>
                  <a:srgbClr val="000000"/>
                </a:solidFill>
                <a:latin typeface="Lora"/>
                <a:ea typeface="Lora"/>
                <a:cs typeface="Lora"/>
                <a:sym typeface="Lora"/>
              </a:defRPr>
            </a:lvl9pPr>
          </a:lstStyle>
          <a:p>
            <a:endParaRPr/>
          </a:p>
        </p:txBody>
      </p:sp>
      <p:cxnSp>
        <p:nvCxnSpPr>
          <p:cNvPr id="25" name="Shape 25"/>
          <p:cNvCxnSpPr/>
          <p:nvPr/>
        </p:nvCxnSpPr>
        <p:spPr>
          <a:xfrm>
            <a:off x="5898975" y="2571750"/>
            <a:ext cx="3251100" cy="0"/>
          </a:xfrm>
          <a:prstGeom prst="straightConnector1">
            <a:avLst/>
          </a:prstGeom>
          <a:noFill/>
          <a:ln w="9525" cap="flat" cmpd="sng">
            <a:solidFill>
              <a:srgbClr val="CCCCCC"/>
            </a:solidFill>
            <a:prstDash val="solid"/>
            <a:round/>
            <a:headEnd type="none" w="sm" len="sm"/>
            <a:tailEnd type="none" w="sm" len="sm"/>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26"/>
        <p:cNvGrpSpPr/>
        <p:nvPr/>
      </p:nvGrpSpPr>
      <p:grpSpPr>
        <a:xfrm>
          <a:off x="0" y="0"/>
          <a:ext cx="0" cy="0"/>
          <a:chOff x="0" y="0"/>
          <a:chExt cx="0" cy="0"/>
        </a:xfrm>
      </p:grpSpPr>
      <p:sp>
        <p:nvSpPr>
          <p:cNvPr id="27" name="Shape 27"/>
          <p:cNvSpPr txBox="1">
            <a:spLocks noGrp="1"/>
          </p:cNvSpPr>
          <p:nvPr>
            <p:ph type="body" idx="1"/>
          </p:nvPr>
        </p:nvSpPr>
        <p:spPr>
          <a:xfrm>
            <a:off x="2105050" y="2238000"/>
            <a:ext cx="4933800" cy="819900"/>
          </a:xfrm>
          <a:prstGeom prst="rect">
            <a:avLst/>
          </a:prstGeom>
          <a:noFill/>
          <a:ln>
            <a:noFill/>
          </a:ln>
        </p:spPr>
        <p:txBody>
          <a:bodyPr spcFirstLastPara="1" wrap="square" lIns="91425" tIns="91425" rIns="91425" bIns="91425" anchor="b" anchorCtr="0"/>
          <a:lstStyle>
            <a:lvl1pPr marL="457200" marR="0" lvl="0" indent="-381000" algn="ctr" rtl="0">
              <a:lnSpc>
                <a:spcPct val="100000"/>
              </a:lnSpc>
              <a:spcBef>
                <a:spcPts val="600"/>
              </a:spcBef>
              <a:spcAft>
                <a:spcPts val="0"/>
              </a:spcAft>
              <a:buClr>
                <a:srgbClr val="FFCD00"/>
              </a:buClr>
              <a:buSzPts val="2400"/>
              <a:buFont typeface="Lora"/>
              <a:buChar char="◉"/>
              <a:defRPr sz="2400" b="0" i="1" u="none" strike="noStrike" cap="none">
                <a:solidFill>
                  <a:srgbClr val="000000"/>
                </a:solidFill>
                <a:latin typeface="Lora"/>
                <a:ea typeface="Lora"/>
                <a:cs typeface="Lora"/>
                <a:sym typeface="Lora"/>
              </a:defRPr>
            </a:lvl1pPr>
            <a:lvl2pPr marL="914400" marR="0" lvl="1" indent="-355600" algn="ctr" rtl="0">
              <a:lnSpc>
                <a:spcPct val="100000"/>
              </a:lnSpc>
              <a:spcBef>
                <a:spcPts val="0"/>
              </a:spcBef>
              <a:spcAft>
                <a:spcPts val="0"/>
              </a:spcAft>
              <a:buClr>
                <a:srgbClr val="FFCD00"/>
              </a:buClr>
              <a:buSzPts val="2000"/>
              <a:buFont typeface="Lora"/>
              <a:buChar char="○"/>
              <a:defRPr sz="2000" b="0" i="1" u="none" strike="noStrike" cap="none">
                <a:solidFill>
                  <a:srgbClr val="000000"/>
                </a:solidFill>
                <a:latin typeface="Lora"/>
                <a:ea typeface="Lora"/>
                <a:cs typeface="Lora"/>
                <a:sym typeface="Lora"/>
              </a:defRPr>
            </a:lvl2pPr>
            <a:lvl3pPr marL="1371600" marR="0" lvl="2" indent="-355600" algn="ctr" rtl="0">
              <a:lnSpc>
                <a:spcPct val="100000"/>
              </a:lnSpc>
              <a:spcBef>
                <a:spcPts val="0"/>
              </a:spcBef>
              <a:spcAft>
                <a:spcPts val="0"/>
              </a:spcAft>
              <a:buClr>
                <a:srgbClr val="FFCD00"/>
              </a:buClr>
              <a:buSzPts val="2000"/>
              <a:buFont typeface="Lora"/>
              <a:buChar char="■"/>
              <a:defRPr sz="2000" b="0" i="1" u="none" strike="noStrike" cap="none">
                <a:solidFill>
                  <a:srgbClr val="000000"/>
                </a:solidFill>
                <a:latin typeface="Lora"/>
                <a:ea typeface="Lora"/>
                <a:cs typeface="Lora"/>
                <a:sym typeface="Lora"/>
              </a:defRPr>
            </a:lvl3pPr>
            <a:lvl4pPr marL="1828800" marR="0" lvl="3" indent="-381000" algn="ctr" rtl="0">
              <a:lnSpc>
                <a:spcPct val="100000"/>
              </a:lnSpc>
              <a:spcBef>
                <a:spcPts val="0"/>
              </a:spcBef>
              <a:spcAft>
                <a:spcPts val="0"/>
              </a:spcAft>
              <a:buClr>
                <a:srgbClr val="FFCD00"/>
              </a:buClr>
              <a:buSzPts val="2400"/>
              <a:buFont typeface="Lora"/>
              <a:buChar char="●"/>
              <a:defRPr sz="2400" b="0" i="1" u="none" strike="noStrike" cap="none">
                <a:solidFill>
                  <a:srgbClr val="000000"/>
                </a:solidFill>
                <a:latin typeface="Lora"/>
                <a:ea typeface="Lora"/>
                <a:cs typeface="Lora"/>
                <a:sym typeface="Lora"/>
              </a:defRPr>
            </a:lvl4pPr>
            <a:lvl5pPr marL="2286000" marR="0" lvl="4" indent="-381000" algn="ctr" rtl="0">
              <a:lnSpc>
                <a:spcPct val="100000"/>
              </a:lnSpc>
              <a:spcBef>
                <a:spcPts val="0"/>
              </a:spcBef>
              <a:spcAft>
                <a:spcPts val="0"/>
              </a:spcAft>
              <a:buClr>
                <a:srgbClr val="FFCD00"/>
              </a:buClr>
              <a:buSzPts val="2400"/>
              <a:buFont typeface="Lora"/>
              <a:buChar char="○"/>
              <a:defRPr sz="2400" b="0" i="1" u="none" strike="noStrike" cap="none">
                <a:solidFill>
                  <a:srgbClr val="000000"/>
                </a:solidFill>
                <a:latin typeface="Lora"/>
                <a:ea typeface="Lora"/>
                <a:cs typeface="Lora"/>
                <a:sym typeface="Lora"/>
              </a:defRPr>
            </a:lvl5pPr>
            <a:lvl6pPr marL="2743200" marR="0" lvl="5" indent="-381000" algn="ctr" rtl="0">
              <a:lnSpc>
                <a:spcPct val="100000"/>
              </a:lnSpc>
              <a:spcBef>
                <a:spcPts val="0"/>
              </a:spcBef>
              <a:spcAft>
                <a:spcPts val="0"/>
              </a:spcAft>
              <a:buClr>
                <a:srgbClr val="FFCD00"/>
              </a:buClr>
              <a:buSzPts val="2400"/>
              <a:buFont typeface="Lora"/>
              <a:buChar char="■"/>
              <a:defRPr sz="2400" b="0" i="1" u="none" strike="noStrike" cap="none">
                <a:solidFill>
                  <a:srgbClr val="000000"/>
                </a:solidFill>
                <a:latin typeface="Lora"/>
                <a:ea typeface="Lora"/>
                <a:cs typeface="Lora"/>
                <a:sym typeface="Lora"/>
              </a:defRPr>
            </a:lvl6pPr>
            <a:lvl7pPr marL="3200400" marR="0" lvl="6" indent="-381000" algn="ctr" rtl="0">
              <a:lnSpc>
                <a:spcPct val="100000"/>
              </a:lnSpc>
              <a:spcBef>
                <a:spcPts val="0"/>
              </a:spcBef>
              <a:spcAft>
                <a:spcPts val="0"/>
              </a:spcAft>
              <a:buClr>
                <a:srgbClr val="FFCD00"/>
              </a:buClr>
              <a:buSzPts val="2400"/>
              <a:buFont typeface="Lora"/>
              <a:buChar char="●"/>
              <a:defRPr sz="2400" b="0" i="1" u="none" strike="noStrike" cap="none">
                <a:solidFill>
                  <a:srgbClr val="000000"/>
                </a:solidFill>
                <a:latin typeface="Lora"/>
                <a:ea typeface="Lora"/>
                <a:cs typeface="Lora"/>
                <a:sym typeface="Lora"/>
              </a:defRPr>
            </a:lvl7pPr>
            <a:lvl8pPr marL="3657600" marR="0" lvl="7" indent="-381000" algn="ctr" rtl="0">
              <a:lnSpc>
                <a:spcPct val="100000"/>
              </a:lnSpc>
              <a:spcBef>
                <a:spcPts val="0"/>
              </a:spcBef>
              <a:spcAft>
                <a:spcPts val="0"/>
              </a:spcAft>
              <a:buClr>
                <a:srgbClr val="FFCD00"/>
              </a:buClr>
              <a:buSzPts val="2400"/>
              <a:buFont typeface="Lora"/>
              <a:buChar char="○"/>
              <a:defRPr sz="2400" b="0" i="1" u="none" strike="noStrike" cap="none">
                <a:solidFill>
                  <a:srgbClr val="000000"/>
                </a:solidFill>
                <a:latin typeface="Lora"/>
                <a:ea typeface="Lora"/>
                <a:cs typeface="Lora"/>
                <a:sym typeface="Lora"/>
              </a:defRPr>
            </a:lvl8pPr>
            <a:lvl9pPr marL="4114800" marR="0" lvl="8" indent="-381000" algn="ctr" rtl="0">
              <a:lnSpc>
                <a:spcPct val="100000"/>
              </a:lnSpc>
              <a:spcBef>
                <a:spcPts val="0"/>
              </a:spcBef>
              <a:spcAft>
                <a:spcPts val="0"/>
              </a:spcAft>
              <a:buClr>
                <a:srgbClr val="FFCD00"/>
              </a:buClr>
              <a:buSzPts val="2400"/>
              <a:buFont typeface="Lora"/>
              <a:buChar char="■"/>
              <a:defRPr sz="2400" b="0" i="1" u="none" strike="noStrike" cap="none">
                <a:solidFill>
                  <a:srgbClr val="000000"/>
                </a:solidFill>
                <a:latin typeface="Lora"/>
                <a:ea typeface="Lora"/>
                <a:cs typeface="Lora"/>
                <a:sym typeface="Lora"/>
              </a:defRPr>
            </a:lvl9pPr>
          </a:lstStyle>
          <a:p>
            <a:endParaRPr/>
          </a:p>
        </p:txBody>
      </p:sp>
      <p:cxnSp>
        <p:nvCxnSpPr>
          <p:cNvPr id="28" name="Shape 28"/>
          <p:cNvCxnSpPr/>
          <p:nvPr/>
        </p:nvCxnSpPr>
        <p:spPr>
          <a:xfrm>
            <a:off x="4584075" y="3676500"/>
            <a:ext cx="0" cy="1480500"/>
          </a:xfrm>
          <a:prstGeom prst="straightConnector1">
            <a:avLst/>
          </a:prstGeom>
          <a:noFill/>
          <a:ln w="9525" cap="flat" cmpd="sng">
            <a:solidFill>
              <a:srgbClr val="CCCCCC"/>
            </a:solidFill>
            <a:prstDash val="solid"/>
            <a:round/>
            <a:headEnd type="none" w="sm" len="sm"/>
            <a:tailEnd type="none" w="sm" len="sm"/>
          </a:ln>
        </p:spPr>
      </p:cxnSp>
      <p:sp>
        <p:nvSpPr>
          <p:cNvPr id="29" name="Shape 29"/>
          <p:cNvSpPr/>
          <p:nvPr/>
        </p:nvSpPr>
        <p:spPr>
          <a:xfrm>
            <a:off x="4288500" y="3393000"/>
            <a:ext cx="567000" cy="567000"/>
          </a:xfrm>
          <a:prstGeom prst="ellipse">
            <a:avLst/>
          </a:prstGeom>
          <a:solidFill>
            <a:srgbClr val="FFCD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 name="Shape 30"/>
          <p:cNvSpPr txBox="1"/>
          <p:nvPr/>
        </p:nvSpPr>
        <p:spPr>
          <a:xfrm>
            <a:off x="3593400" y="3412652"/>
            <a:ext cx="1957200" cy="6537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3600"/>
              <a:buFont typeface="Arial"/>
              <a:buNone/>
            </a:pPr>
            <a:r>
              <a:rPr lang="en" sz="3600" b="1" i="0" u="none" strike="noStrike" cap="none">
                <a:solidFill>
                  <a:srgbClr val="000000"/>
                </a:solidFill>
                <a:latin typeface="Lora"/>
                <a:ea typeface="Lora"/>
                <a:cs typeface="Lora"/>
                <a:sym typeface="Lora"/>
              </a:rPr>
              <a:t>“</a:t>
            </a:r>
            <a:endParaRPr sz="3600" b="1" i="0" u="none" strike="noStrike" cap="none">
              <a:solidFill>
                <a:srgbClr val="000000"/>
              </a:solidFill>
              <a:latin typeface="Lora"/>
              <a:ea typeface="Lora"/>
              <a:cs typeface="Lora"/>
              <a:sym typeface="Lora"/>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31"/>
        <p:cNvGrpSpPr/>
        <p:nvPr/>
      </p:nvGrpSpPr>
      <p:grpSpPr>
        <a:xfrm>
          <a:off x="0" y="0"/>
          <a:ext cx="0" cy="0"/>
          <a:chOff x="0" y="0"/>
          <a:chExt cx="0" cy="0"/>
        </a:xfrm>
      </p:grpSpPr>
      <p:cxnSp>
        <p:nvCxnSpPr>
          <p:cNvPr id="32" name="Shape 32"/>
          <p:cNvCxnSpPr/>
          <p:nvPr/>
        </p:nvCxnSpPr>
        <p:spPr>
          <a:xfrm>
            <a:off x="0" y="1131725"/>
            <a:ext cx="1375800" cy="0"/>
          </a:xfrm>
          <a:prstGeom prst="straightConnector1">
            <a:avLst/>
          </a:prstGeom>
          <a:noFill/>
          <a:ln w="9525" cap="flat" cmpd="sng">
            <a:solidFill>
              <a:srgbClr val="CCCCCC"/>
            </a:solidFill>
            <a:prstDash val="solid"/>
            <a:round/>
            <a:headEnd type="none" w="sm" len="sm"/>
            <a:tailEnd type="none" w="sm" len="sm"/>
          </a:ln>
        </p:spPr>
      </p:cxnSp>
      <p:sp>
        <p:nvSpPr>
          <p:cNvPr id="33" name="Shape 33"/>
          <p:cNvSpPr/>
          <p:nvPr/>
        </p:nvSpPr>
        <p:spPr>
          <a:xfrm>
            <a:off x="817475" y="928767"/>
            <a:ext cx="405900" cy="405900"/>
          </a:xfrm>
          <a:prstGeom prst="ellipse">
            <a:avLst/>
          </a:prstGeom>
          <a:solidFill>
            <a:srgbClr val="FFCD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 name="Shape 34"/>
          <p:cNvSpPr txBox="1">
            <a:spLocks noGrp="1"/>
          </p:cNvSpPr>
          <p:nvPr>
            <p:ph type="title"/>
          </p:nvPr>
        </p:nvSpPr>
        <p:spPr>
          <a:xfrm>
            <a:off x="1381250" y="922668"/>
            <a:ext cx="3878400" cy="435600"/>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1pPr>
            <a:lvl2pPr marR="0" lvl="1" algn="l" rtl="0">
              <a:lnSpc>
                <a:spcPct val="100000"/>
              </a:lnSpc>
              <a:spcBef>
                <a:spcPts val="0"/>
              </a:spcBef>
              <a:spcAft>
                <a:spcPts val="0"/>
              </a:spcAft>
              <a:buClr>
                <a:srgbClr val="000000"/>
              </a:buClr>
              <a:buSzPts val="2000"/>
              <a:buFont typeface="Lora"/>
              <a:buNone/>
              <a:defRPr sz="2000" b="1" i="0" u="none" strike="noStrike" cap="none">
                <a:solidFill>
                  <a:srgbClr val="000000"/>
                </a:solidFill>
                <a:highlight>
                  <a:srgbClr val="FFFFFF"/>
                </a:highlight>
                <a:latin typeface="Lora"/>
                <a:ea typeface="Lora"/>
                <a:cs typeface="Lora"/>
                <a:sym typeface="Lora"/>
              </a:defRPr>
            </a:lvl2pPr>
            <a:lvl3pPr marR="0" lvl="2" algn="l" rtl="0">
              <a:lnSpc>
                <a:spcPct val="100000"/>
              </a:lnSpc>
              <a:spcBef>
                <a:spcPts val="0"/>
              </a:spcBef>
              <a:spcAft>
                <a:spcPts val="0"/>
              </a:spcAft>
              <a:buClr>
                <a:srgbClr val="000000"/>
              </a:buClr>
              <a:buSzPts val="2000"/>
              <a:buFont typeface="Lora"/>
              <a:buNone/>
              <a:defRPr sz="2000" b="1" i="0" u="none" strike="noStrike" cap="none">
                <a:solidFill>
                  <a:srgbClr val="000000"/>
                </a:solidFill>
                <a:highlight>
                  <a:srgbClr val="FFFFFF"/>
                </a:highlight>
                <a:latin typeface="Lora"/>
                <a:ea typeface="Lora"/>
                <a:cs typeface="Lora"/>
                <a:sym typeface="Lora"/>
              </a:defRPr>
            </a:lvl3pPr>
            <a:lvl4pPr marR="0" lvl="3" algn="l" rtl="0">
              <a:lnSpc>
                <a:spcPct val="100000"/>
              </a:lnSpc>
              <a:spcBef>
                <a:spcPts val="0"/>
              </a:spcBef>
              <a:spcAft>
                <a:spcPts val="0"/>
              </a:spcAft>
              <a:buClr>
                <a:srgbClr val="000000"/>
              </a:buClr>
              <a:buSzPts val="2000"/>
              <a:buFont typeface="Lora"/>
              <a:buNone/>
              <a:defRPr sz="2000" b="1" i="0" u="none" strike="noStrike" cap="none">
                <a:solidFill>
                  <a:srgbClr val="000000"/>
                </a:solidFill>
                <a:highlight>
                  <a:srgbClr val="FFFFFF"/>
                </a:highlight>
                <a:latin typeface="Lora"/>
                <a:ea typeface="Lora"/>
                <a:cs typeface="Lora"/>
                <a:sym typeface="Lora"/>
              </a:defRPr>
            </a:lvl4pPr>
            <a:lvl5pPr marR="0" lvl="4" algn="l" rtl="0">
              <a:lnSpc>
                <a:spcPct val="100000"/>
              </a:lnSpc>
              <a:spcBef>
                <a:spcPts val="0"/>
              </a:spcBef>
              <a:spcAft>
                <a:spcPts val="0"/>
              </a:spcAft>
              <a:buClr>
                <a:srgbClr val="000000"/>
              </a:buClr>
              <a:buSzPts val="2000"/>
              <a:buFont typeface="Lora"/>
              <a:buNone/>
              <a:defRPr sz="2000" b="1" i="0" u="none" strike="noStrike" cap="none">
                <a:solidFill>
                  <a:srgbClr val="000000"/>
                </a:solidFill>
                <a:highlight>
                  <a:srgbClr val="FFFFFF"/>
                </a:highlight>
                <a:latin typeface="Lora"/>
                <a:ea typeface="Lora"/>
                <a:cs typeface="Lora"/>
                <a:sym typeface="Lora"/>
              </a:defRPr>
            </a:lvl5pPr>
            <a:lvl6pPr marR="0" lvl="5" algn="l" rtl="0">
              <a:lnSpc>
                <a:spcPct val="100000"/>
              </a:lnSpc>
              <a:spcBef>
                <a:spcPts val="0"/>
              </a:spcBef>
              <a:spcAft>
                <a:spcPts val="0"/>
              </a:spcAft>
              <a:buClr>
                <a:srgbClr val="000000"/>
              </a:buClr>
              <a:buSzPts val="2000"/>
              <a:buFont typeface="Lora"/>
              <a:buNone/>
              <a:defRPr sz="2000" b="1" i="0" u="none" strike="noStrike" cap="none">
                <a:solidFill>
                  <a:srgbClr val="000000"/>
                </a:solidFill>
                <a:highlight>
                  <a:srgbClr val="FFFFFF"/>
                </a:highlight>
                <a:latin typeface="Lora"/>
                <a:ea typeface="Lora"/>
                <a:cs typeface="Lora"/>
                <a:sym typeface="Lora"/>
              </a:defRPr>
            </a:lvl6pPr>
            <a:lvl7pPr marR="0" lvl="6" algn="l" rtl="0">
              <a:lnSpc>
                <a:spcPct val="100000"/>
              </a:lnSpc>
              <a:spcBef>
                <a:spcPts val="0"/>
              </a:spcBef>
              <a:spcAft>
                <a:spcPts val="0"/>
              </a:spcAft>
              <a:buClr>
                <a:srgbClr val="000000"/>
              </a:buClr>
              <a:buSzPts val="2000"/>
              <a:buFont typeface="Lora"/>
              <a:buNone/>
              <a:defRPr sz="2000" b="1" i="0" u="none" strike="noStrike" cap="none">
                <a:solidFill>
                  <a:srgbClr val="000000"/>
                </a:solidFill>
                <a:highlight>
                  <a:srgbClr val="FFFFFF"/>
                </a:highlight>
                <a:latin typeface="Lora"/>
                <a:ea typeface="Lora"/>
                <a:cs typeface="Lora"/>
                <a:sym typeface="Lora"/>
              </a:defRPr>
            </a:lvl7pPr>
            <a:lvl8pPr marR="0" lvl="7" algn="l" rtl="0">
              <a:lnSpc>
                <a:spcPct val="100000"/>
              </a:lnSpc>
              <a:spcBef>
                <a:spcPts val="0"/>
              </a:spcBef>
              <a:spcAft>
                <a:spcPts val="0"/>
              </a:spcAft>
              <a:buClr>
                <a:srgbClr val="000000"/>
              </a:buClr>
              <a:buSzPts val="2000"/>
              <a:buFont typeface="Lora"/>
              <a:buNone/>
              <a:defRPr sz="2000" b="1" i="0" u="none" strike="noStrike" cap="none">
                <a:solidFill>
                  <a:srgbClr val="000000"/>
                </a:solidFill>
                <a:highlight>
                  <a:srgbClr val="FFFFFF"/>
                </a:highlight>
                <a:latin typeface="Lora"/>
                <a:ea typeface="Lora"/>
                <a:cs typeface="Lora"/>
                <a:sym typeface="Lora"/>
              </a:defRPr>
            </a:lvl8pPr>
            <a:lvl9pPr marR="0" lvl="8" algn="l" rtl="0">
              <a:lnSpc>
                <a:spcPct val="100000"/>
              </a:lnSpc>
              <a:spcBef>
                <a:spcPts val="0"/>
              </a:spcBef>
              <a:spcAft>
                <a:spcPts val="0"/>
              </a:spcAft>
              <a:buClr>
                <a:srgbClr val="000000"/>
              </a:buClr>
              <a:buSzPts val="2000"/>
              <a:buFont typeface="Lora"/>
              <a:buNone/>
              <a:defRPr sz="2000" b="1" i="0" u="none" strike="noStrike" cap="none">
                <a:solidFill>
                  <a:srgbClr val="000000"/>
                </a:solidFill>
                <a:highlight>
                  <a:srgbClr val="FFFFFF"/>
                </a:highlight>
                <a:latin typeface="Lora"/>
                <a:ea typeface="Lora"/>
                <a:cs typeface="Lora"/>
                <a:sym typeface="Lora"/>
              </a:defRPr>
            </a:lvl9pPr>
          </a:lstStyle>
          <a:p>
            <a:endParaRPr/>
          </a:p>
        </p:txBody>
      </p:sp>
      <p:sp>
        <p:nvSpPr>
          <p:cNvPr id="35" name="Shape 35"/>
          <p:cNvSpPr txBox="1">
            <a:spLocks noGrp="1"/>
          </p:cNvSpPr>
          <p:nvPr>
            <p:ph type="body" idx="1"/>
          </p:nvPr>
        </p:nvSpPr>
        <p:spPr>
          <a:xfrm>
            <a:off x="1381250" y="1616470"/>
            <a:ext cx="6809700" cy="3112200"/>
          </a:xfrm>
          <a:prstGeom prst="rect">
            <a:avLst/>
          </a:prstGeom>
          <a:noFill/>
          <a:ln>
            <a:noFill/>
          </a:ln>
        </p:spPr>
        <p:txBody>
          <a:bodyPr spcFirstLastPara="1" wrap="square" lIns="91425" tIns="91425" rIns="91425" bIns="91425" anchor="t" anchorCtr="0"/>
          <a:lstStyle>
            <a:lvl1pPr marL="457200" marR="0" lvl="0" indent="-381000" algn="l" rtl="0">
              <a:lnSpc>
                <a:spcPct val="100000"/>
              </a:lnSpc>
              <a:spcBef>
                <a:spcPts val="600"/>
              </a:spcBef>
              <a:spcAft>
                <a:spcPts val="0"/>
              </a:spcAft>
              <a:buClr>
                <a:srgbClr val="FFCD00"/>
              </a:buClr>
              <a:buSzPts val="2400"/>
              <a:buFont typeface="Quattrocento Sans"/>
              <a:buChar char="◉"/>
              <a:defRPr sz="2400" b="0" i="0" u="none" strike="noStrike" cap="none">
                <a:solidFill>
                  <a:srgbClr val="000000"/>
                </a:solidFill>
                <a:latin typeface="Quattrocento Sans"/>
                <a:ea typeface="Quattrocento Sans"/>
                <a:cs typeface="Quattrocento Sans"/>
                <a:sym typeface="Quattrocento Sans"/>
              </a:defRPr>
            </a:lvl1pPr>
            <a:lvl2pPr marL="914400" marR="0" lvl="1" indent="-355600" algn="l" rtl="0">
              <a:lnSpc>
                <a:spcPct val="100000"/>
              </a:lnSpc>
              <a:spcBef>
                <a:spcPts val="0"/>
              </a:spcBef>
              <a:spcAft>
                <a:spcPts val="0"/>
              </a:spcAft>
              <a:buClr>
                <a:srgbClr val="FFCD00"/>
              </a:buClr>
              <a:buSzPts val="2000"/>
              <a:buFont typeface="Quattrocento Sans"/>
              <a:buChar char="○"/>
              <a:defRPr sz="2000" b="0" i="0" u="none" strike="noStrike" cap="none">
                <a:solidFill>
                  <a:srgbClr val="000000"/>
                </a:solidFill>
                <a:latin typeface="Quattrocento Sans"/>
                <a:ea typeface="Quattrocento Sans"/>
                <a:cs typeface="Quattrocento Sans"/>
                <a:sym typeface="Quattrocento Sans"/>
              </a:defRPr>
            </a:lvl2pPr>
            <a:lvl3pPr marL="1371600" marR="0" lvl="2" indent="-355600" algn="l" rtl="0">
              <a:lnSpc>
                <a:spcPct val="100000"/>
              </a:lnSpc>
              <a:spcBef>
                <a:spcPts val="0"/>
              </a:spcBef>
              <a:spcAft>
                <a:spcPts val="0"/>
              </a:spcAft>
              <a:buClr>
                <a:srgbClr val="FFCD00"/>
              </a:buClr>
              <a:buSzPts val="2000"/>
              <a:buFont typeface="Quattrocento Sans"/>
              <a:buChar char="■"/>
              <a:defRPr sz="2000" b="0" i="0" u="none" strike="noStrike" cap="none">
                <a:solidFill>
                  <a:srgbClr val="000000"/>
                </a:solidFill>
                <a:latin typeface="Quattrocento Sans"/>
                <a:ea typeface="Quattrocento Sans"/>
                <a:cs typeface="Quattrocento Sans"/>
                <a:sym typeface="Quattrocento Sans"/>
              </a:defRPr>
            </a:lvl3pPr>
            <a:lvl4pPr marL="1828800" marR="0" lvl="3"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4pPr>
            <a:lvl5pPr marL="2286000" marR="0" lvl="4"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5pPr>
            <a:lvl6pPr marL="2743200" marR="0" lvl="5"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6pPr>
            <a:lvl7pPr marL="3200400" marR="0" lvl="6"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7pPr>
            <a:lvl8pPr marL="3657600" marR="0" lvl="7"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8pPr>
            <a:lvl9pPr marL="4114800" marR="0" lvl="8"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9pPr>
          </a:lstStyle>
          <a:p>
            <a:endParaRPr/>
          </a:p>
        </p:txBody>
      </p:sp>
      <p:cxnSp>
        <p:nvCxnSpPr>
          <p:cNvPr id="36" name="Shape 36"/>
          <p:cNvCxnSpPr/>
          <p:nvPr/>
        </p:nvCxnSpPr>
        <p:spPr>
          <a:xfrm>
            <a:off x="5265650" y="1131725"/>
            <a:ext cx="3878400" cy="0"/>
          </a:xfrm>
          <a:prstGeom prst="straightConnector1">
            <a:avLst/>
          </a:prstGeom>
          <a:noFill/>
          <a:ln w="9525" cap="flat" cmpd="sng">
            <a:solidFill>
              <a:srgbClr val="CCCCCC"/>
            </a:solidFill>
            <a:prstDash val="solid"/>
            <a:round/>
            <a:headEnd type="none" w="sm" len="sm"/>
            <a:tailEnd type="none" w="sm" len="sm"/>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1381250" y="922668"/>
            <a:ext cx="3878400" cy="435600"/>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1pPr>
            <a:lvl2pPr marR="0" lvl="1"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2pPr>
            <a:lvl3pPr marR="0" lvl="2"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3pPr>
            <a:lvl4pPr marR="0" lvl="3"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4pPr>
            <a:lvl5pPr marR="0" lvl="4"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5pPr>
            <a:lvl6pPr marR="0" lvl="5"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6pPr>
            <a:lvl7pPr marR="0" lvl="6"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7pPr>
            <a:lvl8pPr marR="0" lvl="7"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8pPr>
            <a:lvl9pPr marR="0" lvl="8"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9pPr>
          </a:lstStyle>
          <a:p>
            <a:endParaRPr/>
          </a:p>
        </p:txBody>
      </p:sp>
      <p:sp>
        <p:nvSpPr>
          <p:cNvPr id="39" name="Shape 39"/>
          <p:cNvSpPr txBox="1">
            <a:spLocks noGrp="1"/>
          </p:cNvSpPr>
          <p:nvPr>
            <p:ph type="body" idx="1"/>
          </p:nvPr>
        </p:nvSpPr>
        <p:spPr>
          <a:xfrm>
            <a:off x="1381250" y="1651075"/>
            <a:ext cx="2334000" cy="3122400"/>
          </a:xfrm>
          <a:prstGeom prst="rect">
            <a:avLst/>
          </a:prstGeom>
          <a:noFill/>
          <a:ln>
            <a:noFill/>
          </a:ln>
        </p:spPr>
        <p:txBody>
          <a:bodyPr spcFirstLastPara="1" wrap="square" lIns="91425" tIns="91425" rIns="91425" bIns="91425" anchor="t" anchorCtr="0"/>
          <a:lstStyle>
            <a:lvl1pPr marL="457200" marR="0" lvl="0" indent="-342900" algn="l" rtl="0">
              <a:lnSpc>
                <a:spcPct val="100000"/>
              </a:lnSpc>
              <a:spcBef>
                <a:spcPts val="60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1pPr>
            <a:lvl2pPr marL="914400" marR="0" lvl="1"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2pPr>
            <a:lvl3pPr marL="1371600" marR="0" lvl="2"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3pPr>
            <a:lvl4pPr marL="1828800" marR="0" lvl="3"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4pPr>
            <a:lvl5pPr marL="2286000" marR="0" lvl="4"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5pPr>
            <a:lvl6pPr marL="2743200" marR="0" lvl="5"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6pPr>
            <a:lvl7pPr marL="3200400" marR="0" lvl="6"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7pPr>
            <a:lvl8pPr marL="3657600" marR="0" lvl="7"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8pPr>
            <a:lvl9pPr marL="4114800" marR="0" lvl="8"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9pPr>
          </a:lstStyle>
          <a:p>
            <a:endParaRPr/>
          </a:p>
        </p:txBody>
      </p:sp>
      <p:sp>
        <p:nvSpPr>
          <p:cNvPr id="40" name="Shape 40"/>
          <p:cNvSpPr txBox="1">
            <a:spLocks noGrp="1"/>
          </p:cNvSpPr>
          <p:nvPr>
            <p:ph type="body" idx="2"/>
          </p:nvPr>
        </p:nvSpPr>
        <p:spPr>
          <a:xfrm>
            <a:off x="3834912" y="1651075"/>
            <a:ext cx="2334000" cy="3122400"/>
          </a:xfrm>
          <a:prstGeom prst="rect">
            <a:avLst/>
          </a:prstGeom>
          <a:noFill/>
          <a:ln>
            <a:noFill/>
          </a:ln>
        </p:spPr>
        <p:txBody>
          <a:bodyPr spcFirstLastPara="1" wrap="square" lIns="91425" tIns="91425" rIns="91425" bIns="91425" anchor="t" anchorCtr="0"/>
          <a:lstStyle>
            <a:lvl1pPr marL="457200" marR="0" lvl="0" indent="-342900" algn="l" rtl="0">
              <a:lnSpc>
                <a:spcPct val="100000"/>
              </a:lnSpc>
              <a:spcBef>
                <a:spcPts val="60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1pPr>
            <a:lvl2pPr marL="914400" marR="0" lvl="1"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2pPr>
            <a:lvl3pPr marL="1371600" marR="0" lvl="2"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3pPr>
            <a:lvl4pPr marL="1828800" marR="0" lvl="3"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4pPr>
            <a:lvl5pPr marL="2286000" marR="0" lvl="4"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5pPr>
            <a:lvl6pPr marL="2743200" marR="0" lvl="5"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6pPr>
            <a:lvl7pPr marL="3200400" marR="0" lvl="6"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7pPr>
            <a:lvl8pPr marL="3657600" marR="0" lvl="7"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8pPr>
            <a:lvl9pPr marL="4114800" marR="0" lvl="8"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9pPr>
          </a:lstStyle>
          <a:p>
            <a:endParaRPr/>
          </a:p>
        </p:txBody>
      </p:sp>
      <p:sp>
        <p:nvSpPr>
          <p:cNvPr id="41" name="Shape 41"/>
          <p:cNvSpPr txBox="1">
            <a:spLocks noGrp="1"/>
          </p:cNvSpPr>
          <p:nvPr>
            <p:ph type="body" idx="3"/>
          </p:nvPr>
        </p:nvSpPr>
        <p:spPr>
          <a:xfrm>
            <a:off x="6288573" y="1651075"/>
            <a:ext cx="2334000" cy="3122400"/>
          </a:xfrm>
          <a:prstGeom prst="rect">
            <a:avLst/>
          </a:prstGeom>
          <a:noFill/>
          <a:ln>
            <a:noFill/>
          </a:ln>
        </p:spPr>
        <p:txBody>
          <a:bodyPr spcFirstLastPara="1" wrap="square" lIns="91425" tIns="91425" rIns="91425" bIns="91425" anchor="t" anchorCtr="0"/>
          <a:lstStyle>
            <a:lvl1pPr marL="457200" marR="0" lvl="0" indent="-342900" algn="l" rtl="0">
              <a:lnSpc>
                <a:spcPct val="100000"/>
              </a:lnSpc>
              <a:spcBef>
                <a:spcPts val="60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1pPr>
            <a:lvl2pPr marL="914400" marR="0" lvl="1"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2pPr>
            <a:lvl3pPr marL="1371600" marR="0" lvl="2"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3pPr>
            <a:lvl4pPr marL="1828800" marR="0" lvl="3"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4pPr>
            <a:lvl5pPr marL="2286000" marR="0" lvl="4"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5pPr>
            <a:lvl6pPr marL="2743200" marR="0" lvl="5"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6pPr>
            <a:lvl7pPr marL="3200400" marR="0" lvl="6"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7pPr>
            <a:lvl8pPr marL="3657600" marR="0" lvl="7"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8pPr>
            <a:lvl9pPr marL="4114800" marR="0" lvl="8"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9pPr>
          </a:lstStyle>
          <a:p>
            <a:endParaRPr/>
          </a:p>
        </p:txBody>
      </p:sp>
      <p:cxnSp>
        <p:nvCxnSpPr>
          <p:cNvPr id="42" name="Shape 42"/>
          <p:cNvCxnSpPr/>
          <p:nvPr/>
        </p:nvCxnSpPr>
        <p:spPr>
          <a:xfrm>
            <a:off x="0" y="1131725"/>
            <a:ext cx="1375800" cy="0"/>
          </a:xfrm>
          <a:prstGeom prst="straightConnector1">
            <a:avLst/>
          </a:prstGeom>
          <a:noFill/>
          <a:ln w="9525" cap="flat" cmpd="sng">
            <a:solidFill>
              <a:srgbClr val="CCCCCC"/>
            </a:solidFill>
            <a:prstDash val="solid"/>
            <a:round/>
            <a:headEnd type="none" w="sm" len="sm"/>
            <a:tailEnd type="none" w="sm" len="sm"/>
          </a:ln>
        </p:spPr>
      </p:cxnSp>
      <p:sp>
        <p:nvSpPr>
          <p:cNvPr id="43" name="Shape 43"/>
          <p:cNvSpPr/>
          <p:nvPr/>
        </p:nvSpPr>
        <p:spPr>
          <a:xfrm>
            <a:off x="817475" y="928767"/>
            <a:ext cx="405900" cy="405900"/>
          </a:xfrm>
          <a:prstGeom prst="ellipse">
            <a:avLst/>
          </a:prstGeom>
          <a:solidFill>
            <a:srgbClr val="FFCD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44" name="Shape 44"/>
          <p:cNvCxnSpPr/>
          <p:nvPr/>
        </p:nvCxnSpPr>
        <p:spPr>
          <a:xfrm>
            <a:off x="5265650" y="1131725"/>
            <a:ext cx="3878400" cy="0"/>
          </a:xfrm>
          <a:prstGeom prst="straightConnector1">
            <a:avLst/>
          </a:prstGeom>
          <a:noFill/>
          <a:ln w="9525" cap="flat" cmpd="sng">
            <a:solidFill>
              <a:srgbClr val="CCCCCC"/>
            </a:solidFill>
            <a:prstDash val="solid"/>
            <a:round/>
            <a:headEnd type="none" w="sm" len="sm"/>
            <a:tailEnd type="none" w="sm" len="sm"/>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5"/>
        <p:cNvGrpSpPr/>
        <p:nvPr/>
      </p:nvGrpSpPr>
      <p:grpSpPr>
        <a:xfrm>
          <a:off x="0" y="0"/>
          <a:ext cx="0" cy="0"/>
          <a:chOff x="0" y="0"/>
          <a:chExt cx="0" cy="0"/>
        </a:xfrm>
      </p:grpSpPr>
      <p:cxnSp>
        <p:nvCxnSpPr>
          <p:cNvPr id="46" name="Shape 46"/>
          <p:cNvCxnSpPr/>
          <p:nvPr/>
        </p:nvCxnSpPr>
        <p:spPr>
          <a:xfrm>
            <a:off x="-6025" y="4513729"/>
            <a:ext cx="9162000" cy="0"/>
          </a:xfrm>
          <a:prstGeom prst="straightConnector1">
            <a:avLst/>
          </a:prstGeom>
          <a:noFill/>
          <a:ln w="9525" cap="flat" cmpd="sng">
            <a:solidFill>
              <a:srgbClr val="CCCCCC"/>
            </a:solidFill>
            <a:prstDash val="solid"/>
            <a:round/>
            <a:headEnd type="none" w="sm" len="sm"/>
            <a:tailEnd type="none" w="sm" len="sm"/>
          </a:ln>
        </p:spPr>
      </p:cxnSp>
      <p:sp>
        <p:nvSpPr>
          <p:cNvPr id="47" name="Shape 47"/>
          <p:cNvSpPr/>
          <p:nvPr/>
        </p:nvSpPr>
        <p:spPr>
          <a:xfrm>
            <a:off x="4293700" y="4235405"/>
            <a:ext cx="556500" cy="556500"/>
          </a:xfrm>
          <a:prstGeom prst="ellipse">
            <a:avLst/>
          </a:prstGeom>
          <a:solidFill>
            <a:srgbClr val="FFCD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Shape 49"/>
          <p:cNvSpPr txBox="1">
            <a:spLocks noGrp="1"/>
          </p:cNvSpPr>
          <p:nvPr>
            <p:ph type="title"/>
          </p:nvPr>
        </p:nvSpPr>
        <p:spPr>
          <a:xfrm>
            <a:off x="1381250" y="937125"/>
            <a:ext cx="3878400" cy="435600"/>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1pPr>
            <a:lvl2pPr marR="0" lvl="1"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2pPr>
            <a:lvl3pPr marR="0" lvl="2"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3pPr>
            <a:lvl4pPr marR="0" lvl="3"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4pPr>
            <a:lvl5pPr marR="0" lvl="4"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5pPr>
            <a:lvl6pPr marR="0" lvl="5"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6pPr>
            <a:lvl7pPr marR="0" lvl="6"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7pPr>
            <a:lvl8pPr marR="0" lvl="7"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8pPr>
            <a:lvl9pPr marR="0" lvl="8"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9pPr>
          </a:lstStyle>
          <a:p>
            <a:endParaRPr/>
          </a:p>
        </p:txBody>
      </p:sp>
      <p:cxnSp>
        <p:nvCxnSpPr>
          <p:cNvPr id="50" name="Shape 50"/>
          <p:cNvCxnSpPr/>
          <p:nvPr/>
        </p:nvCxnSpPr>
        <p:spPr>
          <a:xfrm>
            <a:off x="0" y="1131725"/>
            <a:ext cx="1375800" cy="0"/>
          </a:xfrm>
          <a:prstGeom prst="straightConnector1">
            <a:avLst/>
          </a:prstGeom>
          <a:noFill/>
          <a:ln w="9525" cap="flat" cmpd="sng">
            <a:solidFill>
              <a:srgbClr val="CCCCCC"/>
            </a:solidFill>
            <a:prstDash val="solid"/>
            <a:round/>
            <a:headEnd type="none" w="sm" len="sm"/>
            <a:tailEnd type="none" w="sm" len="sm"/>
          </a:ln>
        </p:spPr>
      </p:cxnSp>
      <p:sp>
        <p:nvSpPr>
          <p:cNvPr id="51" name="Shape 51"/>
          <p:cNvSpPr/>
          <p:nvPr/>
        </p:nvSpPr>
        <p:spPr>
          <a:xfrm>
            <a:off x="817475" y="928767"/>
            <a:ext cx="405900" cy="405900"/>
          </a:xfrm>
          <a:prstGeom prst="ellipse">
            <a:avLst/>
          </a:prstGeom>
          <a:solidFill>
            <a:srgbClr val="FFCD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52" name="Shape 52"/>
          <p:cNvCxnSpPr/>
          <p:nvPr/>
        </p:nvCxnSpPr>
        <p:spPr>
          <a:xfrm>
            <a:off x="5265650" y="1131725"/>
            <a:ext cx="3878400" cy="0"/>
          </a:xfrm>
          <a:prstGeom prst="straightConnector1">
            <a:avLst/>
          </a:prstGeom>
          <a:noFill/>
          <a:ln w="9525" cap="flat" cmpd="sng">
            <a:solidFill>
              <a:srgbClr val="CCCCCC"/>
            </a:solidFill>
            <a:prstDash val="solid"/>
            <a:round/>
            <a:headEnd type="none" w="sm" len="sm"/>
            <a:tailEnd type="none" w="sm" len="sm"/>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body" idx="1"/>
          </p:nvPr>
        </p:nvSpPr>
        <p:spPr>
          <a:xfrm>
            <a:off x="1381250" y="1616470"/>
            <a:ext cx="6809700" cy="3112200"/>
          </a:xfrm>
          <a:prstGeom prst="rect">
            <a:avLst/>
          </a:prstGeom>
          <a:noFill/>
          <a:ln>
            <a:noFill/>
          </a:ln>
        </p:spPr>
        <p:txBody>
          <a:bodyPr spcFirstLastPara="1" wrap="square" lIns="91425" tIns="91425" rIns="91425" bIns="91425" anchor="t" anchorCtr="0"/>
          <a:lstStyle>
            <a:lvl1pPr marL="457200" marR="0" lvl="0" indent="-381000" algn="l" rtl="0">
              <a:lnSpc>
                <a:spcPct val="100000"/>
              </a:lnSpc>
              <a:spcBef>
                <a:spcPts val="600"/>
              </a:spcBef>
              <a:spcAft>
                <a:spcPts val="0"/>
              </a:spcAft>
              <a:buClr>
                <a:srgbClr val="FFCD00"/>
              </a:buClr>
              <a:buSzPts val="2400"/>
              <a:buFont typeface="Quattrocento Sans"/>
              <a:buChar char="◉"/>
              <a:defRPr sz="2400" b="0" i="0" u="none" strike="noStrike" cap="none">
                <a:solidFill>
                  <a:srgbClr val="000000"/>
                </a:solidFill>
                <a:latin typeface="Quattrocento Sans"/>
                <a:ea typeface="Quattrocento Sans"/>
                <a:cs typeface="Quattrocento Sans"/>
                <a:sym typeface="Quattrocento Sans"/>
              </a:defRPr>
            </a:lvl1pPr>
            <a:lvl2pPr marL="914400" marR="0" lvl="1" indent="-355600" algn="l" rtl="0">
              <a:lnSpc>
                <a:spcPct val="100000"/>
              </a:lnSpc>
              <a:spcBef>
                <a:spcPts val="0"/>
              </a:spcBef>
              <a:spcAft>
                <a:spcPts val="0"/>
              </a:spcAft>
              <a:buClr>
                <a:srgbClr val="FFCD00"/>
              </a:buClr>
              <a:buSzPts val="2000"/>
              <a:buFont typeface="Quattrocento Sans"/>
              <a:buChar char="○"/>
              <a:defRPr sz="2000" b="0" i="0" u="none" strike="noStrike" cap="none">
                <a:solidFill>
                  <a:srgbClr val="000000"/>
                </a:solidFill>
                <a:latin typeface="Quattrocento Sans"/>
                <a:ea typeface="Quattrocento Sans"/>
                <a:cs typeface="Quattrocento Sans"/>
                <a:sym typeface="Quattrocento Sans"/>
              </a:defRPr>
            </a:lvl2pPr>
            <a:lvl3pPr marL="1371600" marR="0" lvl="2" indent="-355600" algn="l" rtl="0">
              <a:lnSpc>
                <a:spcPct val="100000"/>
              </a:lnSpc>
              <a:spcBef>
                <a:spcPts val="0"/>
              </a:spcBef>
              <a:spcAft>
                <a:spcPts val="0"/>
              </a:spcAft>
              <a:buClr>
                <a:srgbClr val="FFCD00"/>
              </a:buClr>
              <a:buSzPts val="2000"/>
              <a:buFont typeface="Quattrocento Sans"/>
              <a:buChar char="■"/>
              <a:defRPr sz="2000" b="0" i="0" u="none" strike="noStrike" cap="none">
                <a:solidFill>
                  <a:srgbClr val="000000"/>
                </a:solidFill>
                <a:latin typeface="Quattrocento Sans"/>
                <a:ea typeface="Quattrocento Sans"/>
                <a:cs typeface="Quattrocento Sans"/>
                <a:sym typeface="Quattrocento Sans"/>
              </a:defRPr>
            </a:lvl3pPr>
            <a:lvl4pPr marL="1828800" marR="0" lvl="3"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4pPr>
            <a:lvl5pPr marL="2286000" marR="0" lvl="4"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5pPr>
            <a:lvl6pPr marL="2743200" marR="0" lvl="5"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6pPr>
            <a:lvl7pPr marL="3200400" marR="0" lvl="6"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7pPr>
            <a:lvl8pPr marL="3657600" marR="0" lvl="7"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8pPr>
            <a:lvl9pPr marL="4114800" marR="0" lvl="8"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9pPr>
          </a:lstStyle>
          <a:p>
            <a:endParaRPr/>
          </a:p>
        </p:txBody>
      </p:sp>
      <p:sp>
        <p:nvSpPr>
          <p:cNvPr id="7" name="Shape 7"/>
          <p:cNvSpPr txBox="1">
            <a:spLocks noGrp="1"/>
          </p:cNvSpPr>
          <p:nvPr>
            <p:ph type="title"/>
          </p:nvPr>
        </p:nvSpPr>
        <p:spPr>
          <a:xfrm>
            <a:off x="1381250" y="937117"/>
            <a:ext cx="6809700" cy="435600"/>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1pPr>
            <a:lvl2pPr marR="0" lvl="1"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2pPr>
            <a:lvl3pPr marR="0" lvl="2"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3pPr>
            <a:lvl4pPr marR="0" lvl="3"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4pPr>
            <a:lvl5pPr marR="0" lvl="4"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5pPr>
            <a:lvl6pPr marR="0" lvl="5"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6pPr>
            <a:lvl7pPr marR="0" lvl="6"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7pPr>
            <a:lvl8pPr marR="0" lvl="7"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8pPr>
            <a:lvl9pPr marR="0" lvl="8"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8" Type="http://schemas.openxmlformats.org/officeDocument/2006/relationships/hyperlink" Target="http://washcluster.net/about-us/events-2/" TargetMode="External"/><Relationship Id="rId3" Type="http://schemas.openxmlformats.org/officeDocument/2006/relationships/hyperlink" Target="http://www.worldwaterforum8.org/" TargetMode="External"/><Relationship Id="rId7" Type="http://schemas.openxmlformats.org/officeDocument/2006/relationships/hyperlink" Target="http://washcluster.net/" TargetMode="External"/><Relationship Id="rId12" Type="http://schemas.openxmlformats.org/officeDocument/2006/relationships/hyperlink" Target="https://www.wsup.com/blog/could-a-new-sanitation-development-fee-improve-sanitation-for-low-income-urban-kenyans/" TargetMode="External"/><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hyperlink" Target="https://wsdconf2018.org/" TargetMode="External"/><Relationship Id="rId11" Type="http://schemas.openxmlformats.org/officeDocument/2006/relationships/hyperlink" Target="https://news.un.org/en/story/2018/02/1003122" TargetMode="External"/><Relationship Id="rId5" Type="http://schemas.openxmlformats.org/officeDocument/2006/relationships/hyperlink" Target="http://worldwaterday.org/" TargetMode="External"/><Relationship Id="rId10" Type="http://schemas.openxmlformats.org/officeDocument/2006/relationships/hyperlink" Target="https://news.un.org/en/story/2018/03/1005202" TargetMode="External"/><Relationship Id="rId4" Type="http://schemas.openxmlformats.org/officeDocument/2006/relationships/hyperlink" Target="http://www.unesco.org/new/fileadmin/MULTIMEDIA/HQ/SC/images/WWDR_2018_Launch_agenda.pdf" TargetMode="External"/><Relationship Id="rId9" Type="http://schemas.openxmlformats.org/officeDocument/2006/relationships/hyperlink" Target="https://news.un.org/en/story/2018/03/1005172"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www.unicef.org/wash/" TargetMode="External"/><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hyperlink" Target="https://www.thegef.org/" TargetMode="External"/><Relationship Id="rId5" Type="http://schemas.openxmlformats.org/officeDocument/2006/relationships/hyperlink" Target="https://www.unido.org/stories/making-cities-sustainable-worlds-growing-population" TargetMode="External"/><Relationship Id="rId4" Type="http://schemas.openxmlformats.org/officeDocument/2006/relationships/hyperlink" Target="https://sustainabledevelopment.un.org/HLPWater" TargetMode="External"/></Relationships>
</file>

<file path=ppt/slides/_rels/slide12.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20.png"/><Relationship Id="rId7"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www.treehugger.com/urban-design/hyperloopism-infecting-everything-its-time-sustainable-alternatives.html" TargetMode="External"/><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hyperlink" Target="http://dsnews.com/daily-dose/03-17-2018/collaborating-sustainable-housing-industry" TargetMode="External"/><Relationship Id="rId5" Type="http://schemas.openxmlformats.org/officeDocument/2006/relationships/hyperlink" Target="http://www.gulf-times.com/story/585490/Doha-to-host-conference-on-sustainable-development" TargetMode="External"/><Relationship Id="rId4" Type="http://schemas.openxmlformats.org/officeDocument/2006/relationships/hyperlink" Target="http://www.straitstimes.com/asia/three-principles-in-war-on-poverty" TargetMode="External"/></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asean.org/launched-publication-on-financing-the-sustainable-development-goals-in-asean/" TargetMode="External"/><Relationship Id="rId7"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hyperlink" Target="https://www.rappler.com/world/regions/asia-pacific/188918-asean-report-poverty-philippines-indonesia" TargetMode="External"/><Relationship Id="rId9"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www.climatecentral.org/news/sea-level-stakes-for-the-caribbean-in-pictures-21770" TargetMode="External"/><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hyperlink" Target="http://www.climatechangenews.com/2018/03/12/germanys-new-government-deal-fails-paris-climate-accord-test/" TargetMode="External"/><Relationship Id="rId5" Type="http://schemas.openxmlformats.org/officeDocument/2006/relationships/hyperlink" Target="http://citiscope.org/story/2017/how-73-cities-are-using-innovative-climate-action-future-proof-themselves" TargetMode="External"/><Relationship Id="rId4" Type="http://schemas.openxmlformats.org/officeDocument/2006/relationships/hyperlink" Target="http://www.climatecentral.org/news/antarctic-modeling-pushes-up-sea-level-rise-projections-21776"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ctrTitle"/>
          </p:nvPr>
        </p:nvSpPr>
        <p:spPr>
          <a:xfrm>
            <a:off x="311708" y="287375"/>
            <a:ext cx="8520600" cy="2052600"/>
          </a:xfrm>
          <a:prstGeom prst="rect">
            <a:avLst/>
          </a:prstGeom>
        </p:spPr>
        <p:txBody>
          <a:bodyPr spcFirstLastPara="1" wrap="square" lIns="91425" tIns="91425" rIns="91425" bIns="91425" anchor="b" anchorCtr="0">
            <a:noAutofit/>
          </a:bodyPr>
          <a:lstStyle/>
          <a:p>
            <a:pPr marL="0" lvl="0" indent="0">
              <a:lnSpc>
                <a:spcPct val="115000"/>
              </a:lnSpc>
              <a:spcBef>
                <a:spcPts val="0"/>
              </a:spcBef>
              <a:spcAft>
                <a:spcPts val="0"/>
              </a:spcAft>
              <a:buNone/>
            </a:pPr>
            <a:r>
              <a:rPr lang="en" sz="3400"/>
              <a:t>Goal 11: </a:t>
            </a:r>
            <a:endParaRPr sz="3400"/>
          </a:p>
          <a:p>
            <a:pPr marL="0" lvl="0" indent="0" rtl="0">
              <a:spcBef>
                <a:spcPts val="0"/>
              </a:spcBef>
              <a:spcAft>
                <a:spcPts val="0"/>
              </a:spcAft>
              <a:buNone/>
            </a:pPr>
            <a:r>
              <a:rPr lang="en" sz="3400"/>
              <a:t>Sustainable Cities &amp; Communities </a:t>
            </a:r>
            <a:endParaRPr sz="3400"/>
          </a:p>
        </p:txBody>
      </p:sp>
      <p:sp>
        <p:nvSpPr>
          <p:cNvPr id="66" name="Shape 66"/>
          <p:cNvSpPr txBox="1">
            <a:spLocks noGrp="1"/>
          </p:cNvSpPr>
          <p:nvPr>
            <p:ph type="subTitle" idx="1"/>
          </p:nvPr>
        </p:nvSpPr>
        <p:spPr>
          <a:xfrm>
            <a:off x="311700" y="2453125"/>
            <a:ext cx="8520600" cy="792600"/>
          </a:xfrm>
          <a:prstGeom prst="rect">
            <a:avLst/>
          </a:prstGeom>
        </p:spPr>
        <p:txBody>
          <a:bodyPr spcFirstLastPara="1" wrap="square" lIns="91425" tIns="91425" rIns="91425" bIns="91425" anchor="t" anchorCtr="0">
            <a:noAutofit/>
          </a:bodyPr>
          <a:lstStyle/>
          <a:p>
            <a:pPr marL="0" lvl="0" indent="0">
              <a:spcBef>
                <a:spcPts val="600"/>
              </a:spcBef>
              <a:spcAft>
                <a:spcPts val="0"/>
              </a:spcAft>
              <a:buNone/>
            </a:pPr>
            <a:r>
              <a:rPr lang="en" sz="2600"/>
              <a:t>Research Report Updates</a:t>
            </a:r>
            <a:endParaRPr sz="2600"/>
          </a:p>
        </p:txBody>
      </p:sp>
      <p:pic>
        <p:nvPicPr>
          <p:cNvPr id="67" name="Shape 67"/>
          <p:cNvPicPr preferRelativeResize="0"/>
          <p:nvPr/>
        </p:nvPicPr>
        <p:blipFill rotWithShape="1">
          <a:blip r:embed="rId3">
            <a:alphaModFix amt="98000"/>
          </a:blip>
          <a:srcRect b="62514"/>
          <a:stretch/>
        </p:blipFill>
        <p:spPr>
          <a:xfrm>
            <a:off x="-265400" y="3126800"/>
            <a:ext cx="9674800" cy="22666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Shape 147"/>
          <p:cNvSpPr txBox="1">
            <a:spLocks noGrp="1"/>
          </p:cNvSpPr>
          <p:nvPr>
            <p:ph type="title"/>
          </p:nvPr>
        </p:nvSpPr>
        <p:spPr>
          <a:xfrm>
            <a:off x="1381250" y="922668"/>
            <a:ext cx="3878400" cy="435600"/>
          </a:xfrm>
          <a:prstGeom prst="rect">
            <a:avLst/>
          </a:prstGeom>
        </p:spPr>
        <p:txBody>
          <a:bodyPr spcFirstLastPara="1" wrap="square" lIns="91425" tIns="91425" rIns="91425" bIns="91425" anchor="ctr" anchorCtr="0">
            <a:noAutofit/>
          </a:bodyPr>
          <a:lstStyle/>
          <a:p>
            <a:pPr marL="0" lvl="0" indent="0" rtl="0">
              <a:spcBef>
                <a:spcPts val="0"/>
              </a:spcBef>
              <a:spcAft>
                <a:spcPts val="0"/>
              </a:spcAft>
              <a:buClr>
                <a:srgbClr val="000000"/>
              </a:buClr>
              <a:buSzPts val="1100"/>
              <a:buFont typeface="Arial"/>
              <a:buNone/>
            </a:pPr>
            <a:r>
              <a:rPr lang="en" sz="2400"/>
              <a:t>Update </a:t>
            </a:r>
            <a:endParaRPr sz="2400"/>
          </a:p>
        </p:txBody>
      </p:sp>
      <p:sp>
        <p:nvSpPr>
          <p:cNvPr id="148" name="Shape 148"/>
          <p:cNvSpPr txBox="1">
            <a:spLocks noGrp="1"/>
          </p:cNvSpPr>
          <p:nvPr>
            <p:ph type="body" idx="1"/>
          </p:nvPr>
        </p:nvSpPr>
        <p:spPr>
          <a:xfrm>
            <a:off x="1381250" y="1487373"/>
            <a:ext cx="6809700" cy="1783200"/>
          </a:xfrm>
          <a:prstGeom prst="rect">
            <a:avLst/>
          </a:prstGeom>
        </p:spPr>
        <p:txBody>
          <a:bodyPr spcFirstLastPara="1" wrap="square" lIns="91425" tIns="91425" rIns="91425" bIns="91425" anchor="t" anchorCtr="0">
            <a:noAutofit/>
          </a:bodyPr>
          <a:lstStyle/>
          <a:p>
            <a:pPr marL="914400" lvl="0" indent="0" rtl="0">
              <a:spcBef>
                <a:spcPts val="600"/>
              </a:spcBef>
              <a:spcAft>
                <a:spcPts val="0"/>
              </a:spcAft>
              <a:buNone/>
            </a:pPr>
            <a:r>
              <a:rPr lang="en"/>
              <a:t>   </a:t>
            </a:r>
            <a:endParaRPr/>
          </a:p>
        </p:txBody>
      </p:sp>
      <p:grpSp>
        <p:nvGrpSpPr>
          <p:cNvPr id="149" name="Shape 149"/>
          <p:cNvGrpSpPr/>
          <p:nvPr/>
        </p:nvGrpSpPr>
        <p:grpSpPr>
          <a:xfrm>
            <a:off x="373475" y="1522950"/>
            <a:ext cx="2649600" cy="1640400"/>
            <a:chOff x="373475" y="3242575"/>
            <a:chExt cx="2649600" cy="1640400"/>
          </a:xfrm>
        </p:grpSpPr>
        <p:sp>
          <p:nvSpPr>
            <p:cNvPr id="150" name="Shape 150"/>
            <p:cNvSpPr/>
            <p:nvPr/>
          </p:nvSpPr>
          <p:spPr>
            <a:xfrm>
              <a:off x="373475" y="3242575"/>
              <a:ext cx="2649600" cy="1640400"/>
            </a:xfrm>
            <a:prstGeom prst="round2SameRect">
              <a:avLst>
                <a:gd name="adj1" fmla="val 16667"/>
                <a:gd name="adj2" fmla="val 0"/>
              </a:avLst>
            </a:prstGeom>
            <a:solidFill>
              <a:srgbClr val="FFCD00">
                <a:alpha val="81920"/>
              </a:srgbClr>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1" name="Shape 151"/>
            <p:cNvSpPr txBox="1"/>
            <p:nvPr/>
          </p:nvSpPr>
          <p:spPr>
            <a:xfrm>
              <a:off x="520475" y="3293425"/>
              <a:ext cx="2355600" cy="4356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sz="1600" b="1">
                  <a:latin typeface="Quattrocento Sans"/>
                  <a:ea typeface="Quattrocento Sans"/>
                  <a:cs typeface="Quattrocento Sans"/>
                  <a:sym typeface="Quattrocento Sans"/>
                </a:rPr>
                <a:t>8th World Water Forum</a:t>
              </a:r>
              <a:endParaRPr sz="1600" b="1">
                <a:latin typeface="Quattrocento Sans"/>
                <a:ea typeface="Quattrocento Sans"/>
                <a:cs typeface="Quattrocento Sans"/>
                <a:sym typeface="Quattrocento Sans"/>
              </a:endParaRPr>
            </a:p>
          </p:txBody>
        </p:sp>
        <p:sp>
          <p:nvSpPr>
            <p:cNvPr id="152" name="Shape 152"/>
            <p:cNvSpPr txBox="1"/>
            <p:nvPr/>
          </p:nvSpPr>
          <p:spPr>
            <a:xfrm>
              <a:off x="519575" y="3572575"/>
              <a:ext cx="2503500" cy="13053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sz="1300">
                  <a:latin typeface="Quattrocento Sans"/>
                  <a:ea typeface="Quattrocento Sans"/>
                  <a:cs typeface="Quattrocento Sans"/>
                  <a:sym typeface="Quattrocento Sans"/>
                </a:rPr>
                <a:t>Click </a:t>
              </a:r>
              <a:r>
                <a:rPr lang="en" sz="1300" u="sng">
                  <a:solidFill>
                    <a:schemeClr val="hlink"/>
                  </a:solidFill>
                  <a:latin typeface="Quattrocento Sans"/>
                  <a:ea typeface="Quattrocento Sans"/>
                  <a:cs typeface="Quattrocento Sans"/>
                  <a:sym typeface="Quattrocento Sans"/>
                  <a:hlinkClick r:id="rId3"/>
                </a:rPr>
                <a:t>here</a:t>
              </a:r>
              <a:r>
                <a:rPr lang="en" sz="1300">
                  <a:latin typeface="Quattrocento Sans"/>
                  <a:ea typeface="Quattrocento Sans"/>
                  <a:cs typeface="Quattrocento Sans"/>
                  <a:sym typeface="Quattrocento Sans"/>
                </a:rPr>
                <a:t> for the website </a:t>
              </a:r>
              <a:endParaRPr sz="1300">
                <a:latin typeface="Quattrocento Sans"/>
                <a:ea typeface="Quattrocento Sans"/>
                <a:cs typeface="Quattrocento Sans"/>
                <a:sym typeface="Quattrocento Sans"/>
              </a:endParaRPr>
            </a:p>
            <a:p>
              <a:pPr marL="0" lvl="0" indent="0">
                <a:spcBef>
                  <a:spcPts val="0"/>
                </a:spcBef>
                <a:spcAft>
                  <a:spcPts val="0"/>
                </a:spcAft>
                <a:buNone/>
              </a:pPr>
              <a:endParaRPr sz="1300">
                <a:latin typeface="Quattrocento Sans"/>
                <a:ea typeface="Quattrocento Sans"/>
                <a:cs typeface="Quattrocento Sans"/>
                <a:sym typeface="Quattrocento Sans"/>
              </a:endParaRPr>
            </a:p>
            <a:p>
              <a:pPr marL="0" lvl="0" indent="0">
                <a:spcBef>
                  <a:spcPts val="0"/>
                </a:spcBef>
                <a:spcAft>
                  <a:spcPts val="0"/>
                </a:spcAft>
                <a:buNone/>
              </a:pPr>
              <a:r>
                <a:rPr lang="en" sz="1300">
                  <a:latin typeface="Quattrocento Sans"/>
                  <a:ea typeface="Quattrocento Sans"/>
                  <a:cs typeface="Quattrocento Sans"/>
                  <a:sym typeface="Quattrocento Sans"/>
                </a:rPr>
                <a:t>And </a:t>
              </a:r>
              <a:r>
                <a:rPr lang="en" sz="1300" u="sng">
                  <a:solidFill>
                    <a:schemeClr val="hlink"/>
                  </a:solidFill>
                  <a:latin typeface="Quattrocento Sans"/>
                  <a:ea typeface="Quattrocento Sans"/>
                  <a:cs typeface="Quattrocento Sans"/>
                  <a:sym typeface="Quattrocento Sans"/>
                  <a:hlinkClick r:id="rId4"/>
                </a:rPr>
                <a:t>here</a:t>
              </a:r>
              <a:r>
                <a:rPr lang="en" sz="1300">
                  <a:latin typeface="Quattrocento Sans"/>
                  <a:ea typeface="Quattrocento Sans"/>
                  <a:cs typeface="Quattrocento Sans"/>
                  <a:sym typeface="Quattrocento Sans"/>
                </a:rPr>
                <a:t> for Launch Agenda</a:t>
              </a:r>
              <a:endParaRPr sz="1300">
                <a:latin typeface="Quattrocento Sans"/>
                <a:ea typeface="Quattrocento Sans"/>
                <a:cs typeface="Quattrocento Sans"/>
                <a:sym typeface="Quattrocento Sans"/>
              </a:endParaRPr>
            </a:p>
            <a:p>
              <a:pPr marL="0" lvl="0" indent="0">
                <a:spcBef>
                  <a:spcPts val="0"/>
                </a:spcBef>
                <a:spcAft>
                  <a:spcPts val="0"/>
                </a:spcAft>
                <a:buNone/>
              </a:pPr>
              <a:endParaRPr sz="1300">
                <a:latin typeface="Quattrocento Sans"/>
                <a:ea typeface="Quattrocento Sans"/>
                <a:cs typeface="Quattrocento Sans"/>
                <a:sym typeface="Quattrocento Sans"/>
              </a:endParaRPr>
            </a:p>
            <a:p>
              <a:pPr marL="0" lvl="0" indent="0" rtl="0">
                <a:spcBef>
                  <a:spcPts val="0"/>
                </a:spcBef>
                <a:spcAft>
                  <a:spcPts val="0"/>
                </a:spcAft>
                <a:buNone/>
              </a:pPr>
              <a:r>
                <a:rPr lang="en" sz="1300">
                  <a:solidFill>
                    <a:schemeClr val="dk1"/>
                  </a:solidFill>
                  <a:latin typeface="Quattrocento Sans"/>
                  <a:ea typeface="Quattrocento Sans"/>
                  <a:cs typeface="Quattrocento Sans"/>
                  <a:sym typeface="Quattrocento Sans"/>
                </a:rPr>
                <a:t>Click </a:t>
              </a:r>
              <a:r>
                <a:rPr lang="en" sz="1300" u="sng">
                  <a:solidFill>
                    <a:schemeClr val="hlink"/>
                  </a:solidFill>
                  <a:latin typeface="Quattrocento Sans"/>
                  <a:ea typeface="Quattrocento Sans"/>
                  <a:cs typeface="Quattrocento Sans"/>
                  <a:sym typeface="Quattrocento Sans"/>
                  <a:hlinkClick r:id="rId5"/>
                </a:rPr>
                <a:t>here</a:t>
              </a:r>
              <a:r>
                <a:rPr lang="en" sz="1300">
                  <a:solidFill>
                    <a:schemeClr val="dk1"/>
                  </a:solidFill>
                  <a:latin typeface="Quattrocento Sans"/>
                  <a:ea typeface="Quattrocento Sans"/>
                  <a:cs typeface="Quattrocento Sans"/>
                  <a:sym typeface="Quattrocento Sans"/>
                </a:rPr>
                <a:t> for the World Water Day website  </a:t>
              </a:r>
              <a:r>
                <a:rPr lang="en" sz="1300">
                  <a:latin typeface="Quattrocento Sans"/>
                  <a:ea typeface="Quattrocento Sans"/>
                  <a:cs typeface="Quattrocento Sans"/>
                  <a:sym typeface="Quattrocento Sans"/>
                </a:rPr>
                <a:t> </a:t>
              </a:r>
              <a:endParaRPr sz="1300">
                <a:latin typeface="Quattrocento Sans"/>
                <a:ea typeface="Quattrocento Sans"/>
                <a:cs typeface="Quattrocento Sans"/>
                <a:sym typeface="Quattrocento Sans"/>
              </a:endParaRPr>
            </a:p>
          </p:txBody>
        </p:sp>
      </p:grpSp>
      <p:sp>
        <p:nvSpPr>
          <p:cNvPr id="153" name="Shape 153"/>
          <p:cNvSpPr/>
          <p:nvPr/>
        </p:nvSpPr>
        <p:spPr>
          <a:xfrm rot="10800000">
            <a:off x="373475" y="3328025"/>
            <a:ext cx="2649600" cy="1640400"/>
          </a:xfrm>
          <a:prstGeom prst="round2SameRect">
            <a:avLst>
              <a:gd name="adj1" fmla="val 16667"/>
              <a:gd name="adj2" fmla="val 0"/>
            </a:avLst>
          </a:prstGeom>
          <a:solidFill>
            <a:srgbClr val="A4C2F4"/>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4" name="Shape 154"/>
          <p:cNvSpPr txBox="1"/>
          <p:nvPr/>
        </p:nvSpPr>
        <p:spPr>
          <a:xfrm>
            <a:off x="602975" y="3404525"/>
            <a:ext cx="2190600" cy="435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a:latin typeface="Quattrocento Sans"/>
                <a:ea typeface="Quattrocento Sans"/>
                <a:cs typeface="Quattrocento Sans"/>
                <a:sym typeface="Quattrocento Sans"/>
              </a:rPr>
              <a:t>Kenya’s Step Toward Better Sanitation</a:t>
            </a:r>
            <a:endParaRPr sz="1600" b="1">
              <a:latin typeface="Quattrocento Sans"/>
              <a:ea typeface="Quattrocento Sans"/>
              <a:cs typeface="Quattrocento Sans"/>
              <a:sym typeface="Quattrocento Sans"/>
            </a:endParaRPr>
          </a:p>
        </p:txBody>
      </p:sp>
      <p:sp>
        <p:nvSpPr>
          <p:cNvPr id="155" name="Shape 155"/>
          <p:cNvSpPr txBox="1"/>
          <p:nvPr/>
        </p:nvSpPr>
        <p:spPr>
          <a:xfrm>
            <a:off x="675125" y="3821675"/>
            <a:ext cx="2348100" cy="7485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endParaRPr>
              <a:latin typeface="Quattrocento Sans"/>
              <a:ea typeface="Quattrocento Sans"/>
              <a:cs typeface="Quattrocento Sans"/>
              <a:sym typeface="Quattrocento Sans"/>
            </a:endParaRPr>
          </a:p>
        </p:txBody>
      </p:sp>
      <p:grpSp>
        <p:nvGrpSpPr>
          <p:cNvPr id="156" name="Shape 156"/>
          <p:cNvGrpSpPr/>
          <p:nvPr/>
        </p:nvGrpSpPr>
        <p:grpSpPr>
          <a:xfrm>
            <a:off x="6120925" y="1522950"/>
            <a:ext cx="2649600" cy="1640400"/>
            <a:chOff x="6205925" y="3242575"/>
            <a:chExt cx="2649600" cy="1640400"/>
          </a:xfrm>
        </p:grpSpPr>
        <p:sp>
          <p:nvSpPr>
            <p:cNvPr id="157" name="Shape 157"/>
            <p:cNvSpPr/>
            <p:nvPr/>
          </p:nvSpPr>
          <p:spPr>
            <a:xfrm>
              <a:off x="6205925" y="3242575"/>
              <a:ext cx="2649600" cy="1640400"/>
            </a:xfrm>
            <a:prstGeom prst="round2SameRect">
              <a:avLst>
                <a:gd name="adj1" fmla="val 16667"/>
                <a:gd name="adj2" fmla="val 0"/>
              </a:avLst>
            </a:prstGeom>
            <a:solidFill>
              <a:srgbClr val="FFCD00">
                <a:alpha val="81920"/>
              </a:srgbClr>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8" name="Shape 158"/>
            <p:cNvSpPr txBox="1"/>
            <p:nvPr/>
          </p:nvSpPr>
          <p:spPr>
            <a:xfrm>
              <a:off x="6499925" y="3293425"/>
              <a:ext cx="2122500" cy="4356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600" b="1">
                  <a:latin typeface="Quattrocento Sans"/>
                  <a:ea typeface="Quattrocento Sans"/>
                  <a:cs typeface="Quattrocento Sans"/>
                  <a:sym typeface="Quattrocento Sans"/>
                </a:rPr>
                <a:t>International Decade </a:t>
              </a:r>
              <a:endParaRPr sz="1600" b="1">
                <a:latin typeface="Quattrocento Sans"/>
                <a:ea typeface="Quattrocento Sans"/>
                <a:cs typeface="Quattrocento Sans"/>
                <a:sym typeface="Quattrocento Sans"/>
              </a:endParaRPr>
            </a:p>
            <a:p>
              <a:pPr marL="0" lvl="0" indent="0" algn="ctr" rtl="0">
                <a:spcBef>
                  <a:spcPts val="0"/>
                </a:spcBef>
                <a:spcAft>
                  <a:spcPts val="0"/>
                </a:spcAft>
                <a:buNone/>
              </a:pPr>
              <a:r>
                <a:rPr lang="en" sz="1600" b="1">
                  <a:latin typeface="Quattrocento Sans"/>
                  <a:ea typeface="Quattrocento Sans"/>
                  <a:cs typeface="Quattrocento Sans"/>
                  <a:sym typeface="Quattrocento Sans"/>
                </a:rPr>
                <a:t>of Action </a:t>
              </a:r>
              <a:endParaRPr b="1" i="1">
                <a:latin typeface="Quattrocento Sans"/>
                <a:ea typeface="Quattrocento Sans"/>
                <a:cs typeface="Quattrocento Sans"/>
                <a:sym typeface="Quattrocento Sans"/>
              </a:endParaRPr>
            </a:p>
          </p:txBody>
        </p:sp>
        <p:sp>
          <p:nvSpPr>
            <p:cNvPr id="159" name="Shape 159"/>
            <p:cNvSpPr txBox="1"/>
            <p:nvPr/>
          </p:nvSpPr>
          <p:spPr>
            <a:xfrm>
              <a:off x="6458825" y="4073575"/>
              <a:ext cx="2204700" cy="4356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a:latin typeface="Quattrocento Sans"/>
                  <a:ea typeface="Quattrocento Sans"/>
                  <a:cs typeface="Quattrocento Sans"/>
                  <a:sym typeface="Quattrocento Sans"/>
                </a:rPr>
                <a:t>Click </a:t>
              </a:r>
              <a:r>
                <a:rPr lang="en" u="sng">
                  <a:solidFill>
                    <a:schemeClr val="hlink"/>
                  </a:solidFill>
                  <a:latin typeface="Quattrocento Sans"/>
                  <a:ea typeface="Quattrocento Sans"/>
                  <a:cs typeface="Quattrocento Sans"/>
                  <a:sym typeface="Quattrocento Sans"/>
                  <a:hlinkClick r:id="rId6"/>
                </a:rPr>
                <a:t>here</a:t>
              </a:r>
              <a:r>
                <a:rPr lang="en">
                  <a:latin typeface="Quattrocento Sans"/>
                  <a:ea typeface="Quattrocento Sans"/>
                  <a:cs typeface="Quattrocento Sans"/>
                  <a:sym typeface="Quattrocento Sans"/>
                </a:rPr>
                <a:t> for the website </a:t>
              </a:r>
              <a:endParaRPr>
                <a:latin typeface="Quattrocento Sans"/>
                <a:ea typeface="Quattrocento Sans"/>
                <a:cs typeface="Quattrocento Sans"/>
                <a:sym typeface="Quattrocento Sans"/>
              </a:endParaRPr>
            </a:p>
            <a:p>
              <a:pPr marL="0" lvl="0" indent="0" rtl="0">
                <a:spcBef>
                  <a:spcPts val="0"/>
                </a:spcBef>
                <a:spcAft>
                  <a:spcPts val="0"/>
                </a:spcAft>
                <a:buNone/>
              </a:pPr>
              <a:endParaRPr>
                <a:latin typeface="Quattrocento Sans"/>
                <a:ea typeface="Quattrocento Sans"/>
                <a:cs typeface="Quattrocento Sans"/>
                <a:sym typeface="Quattrocento Sans"/>
              </a:endParaRPr>
            </a:p>
            <a:p>
              <a:pPr marL="0" lvl="0" indent="0" rtl="0">
                <a:spcBef>
                  <a:spcPts val="0"/>
                </a:spcBef>
                <a:spcAft>
                  <a:spcPts val="0"/>
                </a:spcAft>
                <a:buNone/>
              </a:pPr>
              <a:endParaRPr>
                <a:latin typeface="Quattrocento Sans"/>
                <a:ea typeface="Quattrocento Sans"/>
                <a:cs typeface="Quattrocento Sans"/>
                <a:sym typeface="Quattrocento Sans"/>
              </a:endParaRPr>
            </a:p>
          </p:txBody>
        </p:sp>
      </p:grpSp>
      <p:sp>
        <p:nvSpPr>
          <p:cNvPr id="160" name="Shape 160"/>
          <p:cNvSpPr/>
          <p:nvPr/>
        </p:nvSpPr>
        <p:spPr>
          <a:xfrm rot="10800000">
            <a:off x="3247200" y="3328025"/>
            <a:ext cx="2649600" cy="1640400"/>
          </a:xfrm>
          <a:prstGeom prst="round2SameRect">
            <a:avLst>
              <a:gd name="adj1" fmla="val 16667"/>
              <a:gd name="adj2" fmla="val 0"/>
            </a:avLst>
          </a:prstGeom>
          <a:solidFill>
            <a:srgbClr val="A4C2F4"/>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1" name="Shape 161"/>
          <p:cNvSpPr/>
          <p:nvPr/>
        </p:nvSpPr>
        <p:spPr>
          <a:xfrm rot="10800000">
            <a:off x="6120925" y="3328025"/>
            <a:ext cx="2649600" cy="1640400"/>
          </a:xfrm>
          <a:prstGeom prst="round2SameRect">
            <a:avLst>
              <a:gd name="adj1" fmla="val 16667"/>
              <a:gd name="adj2" fmla="val 0"/>
            </a:avLst>
          </a:prstGeom>
          <a:solidFill>
            <a:srgbClr val="A4C2F4"/>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2" name="Shape 162"/>
          <p:cNvSpPr/>
          <p:nvPr/>
        </p:nvSpPr>
        <p:spPr>
          <a:xfrm>
            <a:off x="3247200" y="1522950"/>
            <a:ext cx="2649600" cy="1640400"/>
          </a:xfrm>
          <a:prstGeom prst="round2SameRect">
            <a:avLst>
              <a:gd name="adj1" fmla="val 16667"/>
              <a:gd name="adj2" fmla="val 0"/>
            </a:avLst>
          </a:prstGeom>
          <a:solidFill>
            <a:srgbClr val="FFCD00">
              <a:alpha val="81920"/>
            </a:srgbClr>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Clr>
                <a:srgbClr val="000000"/>
              </a:buClr>
              <a:buSzPts val="1100"/>
              <a:buFont typeface="Arial"/>
              <a:buNone/>
            </a:pPr>
            <a:endParaRPr/>
          </a:p>
        </p:txBody>
      </p:sp>
      <p:sp>
        <p:nvSpPr>
          <p:cNvPr id="163" name="Shape 163"/>
          <p:cNvSpPr txBox="1"/>
          <p:nvPr/>
        </p:nvSpPr>
        <p:spPr>
          <a:xfrm>
            <a:off x="3526350" y="1574925"/>
            <a:ext cx="2091300" cy="435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a:latin typeface="Quattrocento Sans"/>
                <a:ea typeface="Quattrocento Sans"/>
                <a:cs typeface="Quattrocento Sans"/>
                <a:sym typeface="Quattrocento Sans"/>
              </a:rPr>
              <a:t>Global WASH Cluster Annual Meeting 2018</a:t>
            </a:r>
            <a:endParaRPr sz="1600" b="1">
              <a:latin typeface="Quattrocento Sans"/>
              <a:ea typeface="Quattrocento Sans"/>
              <a:cs typeface="Quattrocento Sans"/>
              <a:sym typeface="Quattrocento Sans"/>
            </a:endParaRPr>
          </a:p>
        </p:txBody>
      </p:sp>
      <p:sp>
        <p:nvSpPr>
          <p:cNvPr id="164" name="Shape 164"/>
          <p:cNvSpPr txBox="1"/>
          <p:nvPr/>
        </p:nvSpPr>
        <p:spPr>
          <a:xfrm>
            <a:off x="3406950" y="2227175"/>
            <a:ext cx="2482500" cy="7485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a:latin typeface="Quattrocento Sans"/>
                <a:ea typeface="Quattrocento Sans"/>
                <a:cs typeface="Quattrocento Sans"/>
                <a:sym typeface="Quattrocento Sans"/>
              </a:rPr>
              <a:t>Click </a:t>
            </a:r>
            <a:r>
              <a:rPr lang="en" u="sng">
                <a:solidFill>
                  <a:schemeClr val="hlink"/>
                </a:solidFill>
                <a:latin typeface="Quattrocento Sans"/>
                <a:ea typeface="Quattrocento Sans"/>
                <a:cs typeface="Quattrocento Sans"/>
                <a:sym typeface="Quattrocento Sans"/>
                <a:hlinkClick r:id="rId7"/>
              </a:rPr>
              <a:t>here</a:t>
            </a:r>
            <a:r>
              <a:rPr lang="en">
                <a:latin typeface="Quattrocento Sans"/>
                <a:ea typeface="Quattrocento Sans"/>
                <a:cs typeface="Quattrocento Sans"/>
                <a:sym typeface="Quattrocento Sans"/>
              </a:rPr>
              <a:t> for the website </a:t>
            </a:r>
            <a:endParaRPr>
              <a:latin typeface="Quattrocento Sans"/>
              <a:ea typeface="Quattrocento Sans"/>
              <a:cs typeface="Quattrocento Sans"/>
              <a:sym typeface="Quattrocento Sans"/>
            </a:endParaRPr>
          </a:p>
          <a:p>
            <a:pPr marL="0" lvl="0" indent="0" rtl="0">
              <a:spcBef>
                <a:spcPts val="0"/>
              </a:spcBef>
              <a:spcAft>
                <a:spcPts val="0"/>
              </a:spcAft>
              <a:buNone/>
            </a:pPr>
            <a:endParaRPr>
              <a:latin typeface="Quattrocento Sans"/>
              <a:ea typeface="Quattrocento Sans"/>
              <a:cs typeface="Quattrocento Sans"/>
              <a:sym typeface="Quattrocento Sans"/>
            </a:endParaRPr>
          </a:p>
          <a:p>
            <a:pPr marL="0" lvl="0" indent="0" rtl="0">
              <a:spcBef>
                <a:spcPts val="0"/>
              </a:spcBef>
              <a:spcAft>
                <a:spcPts val="0"/>
              </a:spcAft>
              <a:buNone/>
            </a:pPr>
            <a:r>
              <a:rPr lang="en">
                <a:latin typeface="Quattrocento Sans"/>
                <a:ea typeface="Quattrocento Sans"/>
                <a:cs typeface="Quattrocento Sans"/>
                <a:sym typeface="Quattrocento Sans"/>
              </a:rPr>
              <a:t>Click </a:t>
            </a:r>
            <a:r>
              <a:rPr lang="en" u="sng">
                <a:solidFill>
                  <a:schemeClr val="hlink"/>
                </a:solidFill>
                <a:latin typeface="Quattrocento Sans"/>
                <a:ea typeface="Quattrocento Sans"/>
                <a:cs typeface="Quattrocento Sans"/>
                <a:sym typeface="Quattrocento Sans"/>
                <a:hlinkClick r:id="rId8"/>
              </a:rPr>
              <a:t>here</a:t>
            </a:r>
            <a:r>
              <a:rPr lang="en">
                <a:latin typeface="Quattrocento Sans"/>
                <a:ea typeface="Quattrocento Sans"/>
                <a:cs typeface="Quattrocento Sans"/>
                <a:sym typeface="Quattrocento Sans"/>
              </a:rPr>
              <a:t> for further details</a:t>
            </a:r>
            <a:endParaRPr>
              <a:latin typeface="Quattrocento Sans"/>
              <a:ea typeface="Quattrocento Sans"/>
              <a:cs typeface="Quattrocento Sans"/>
              <a:sym typeface="Quattrocento Sans"/>
            </a:endParaRPr>
          </a:p>
        </p:txBody>
      </p:sp>
      <p:sp>
        <p:nvSpPr>
          <p:cNvPr id="165" name="Shape 165"/>
          <p:cNvSpPr txBox="1"/>
          <p:nvPr/>
        </p:nvSpPr>
        <p:spPr>
          <a:xfrm>
            <a:off x="3397950" y="3399675"/>
            <a:ext cx="2348100" cy="435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a:latin typeface="Quattrocento Sans"/>
                <a:ea typeface="Quattrocento Sans"/>
                <a:cs typeface="Quattrocento Sans"/>
                <a:sym typeface="Quattrocento Sans"/>
              </a:rPr>
              <a:t>Water Shortage in Syria </a:t>
            </a:r>
            <a:endParaRPr sz="1600" b="1">
              <a:latin typeface="Quattrocento Sans"/>
              <a:ea typeface="Quattrocento Sans"/>
              <a:cs typeface="Quattrocento Sans"/>
              <a:sym typeface="Quattrocento Sans"/>
            </a:endParaRPr>
          </a:p>
        </p:txBody>
      </p:sp>
      <p:sp>
        <p:nvSpPr>
          <p:cNvPr id="166" name="Shape 166"/>
          <p:cNvSpPr txBox="1"/>
          <p:nvPr/>
        </p:nvSpPr>
        <p:spPr>
          <a:xfrm>
            <a:off x="3474150" y="4071600"/>
            <a:ext cx="2348100" cy="5142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a:latin typeface="Quattrocento Sans"/>
                <a:ea typeface="Quattrocento Sans"/>
                <a:cs typeface="Quattrocento Sans"/>
                <a:sym typeface="Quattrocento Sans"/>
              </a:rPr>
              <a:t>Click </a:t>
            </a:r>
            <a:r>
              <a:rPr lang="en" u="sng">
                <a:solidFill>
                  <a:schemeClr val="hlink"/>
                </a:solidFill>
                <a:latin typeface="Quattrocento Sans"/>
                <a:ea typeface="Quattrocento Sans"/>
                <a:cs typeface="Quattrocento Sans"/>
                <a:sym typeface="Quattrocento Sans"/>
                <a:hlinkClick r:id="rId9"/>
              </a:rPr>
              <a:t>here</a:t>
            </a:r>
            <a:r>
              <a:rPr lang="en">
                <a:latin typeface="Quattrocento Sans"/>
                <a:ea typeface="Quattrocento Sans"/>
                <a:cs typeface="Quattrocento Sans"/>
                <a:sym typeface="Quattrocento Sans"/>
              </a:rPr>
              <a:t> for news article</a:t>
            </a:r>
            <a:endParaRPr>
              <a:latin typeface="Quattrocento Sans"/>
              <a:ea typeface="Quattrocento Sans"/>
              <a:cs typeface="Quattrocento Sans"/>
              <a:sym typeface="Quattrocento Sans"/>
            </a:endParaRPr>
          </a:p>
        </p:txBody>
      </p:sp>
      <p:sp>
        <p:nvSpPr>
          <p:cNvPr id="167" name="Shape 167"/>
          <p:cNvSpPr txBox="1"/>
          <p:nvPr/>
        </p:nvSpPr>
        <p:spPr>
          <a:xfrm>
            <a:off x="6232525" y="3399675"/>
            <a:ext cx="2482500" cy="609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500" b="1">
                <a:latin typeface="Quattrocento Sans"/>
                <a:ea typeface="Quattrocento Sans"/>
                <a:cs typeface="Quattrocento Sans"/>
                <a:sym typeface="Quattrocento Sans"/>
              </a:rPr>
              <a:t>Rohingya Refugees in need of Water and Sanitation</a:t>
            </a:r>
            <a:endParaRPr sz="1500" b="1">
              <a:latin typeface="Quattrocento Sans"/>
              <a:ea typeface="Quattrocento Sans"/>
              <a:cs typeface="Quattrocento Sans"/>
              <a:sym typeface="Quattrocento Sans"/>
            </a:endParaRPr>
          </a:p>
        </p:txBody>
      </p:sp>
      <p:sp>
        <p:nvSpPr>
          <p:cNvPr id="168" name="Shape 168"/>
          <p:cNvSpPr txBox="1"/>
          <p:nvPr/>
        </p:nvSpPr>
        <p:spPr>
          <a:xfrm>
            <a:off x="6425575" y="4062175"/>
            <a:ext cx="2018400" cy="5142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a:latin typeface="Quattrocento Sans"/>
                <a:ea typeface="Quattrocento Sans"/>
                <a:cs typeface="Quattrocento Sans"/>
                <a:sym typeface="Quattrocento Sans"/>
              </a:rPr>
              <a:t>Click </a:t>
            </a:r>
            <a:r>
              <a:rPr lang="en" u="sng">
                <a:solidFill>
                  <a:schemeClr val="hlink"/>
                </a:solidFill>
                <a:latin typeface="Quattrocento Sans"/>
                <a:ea typeface="Quattrocento Sans"/>
                <a:cs typeface="Quattrocento Sans"/>
                <a:sym typeface="Quattrocento Sans"/>
                <a:hlinkClick r:id="rId10"/>
              </a:rPr>
              <a:t>here</a:t>
            </a:r>
            <a:r>
              <a:rPr lang="en">
                <a:latin typeface="Quattrocento Sans"/>
                <a:ea typeface="Quattrocento Sans"/>
                <a:cs typeface="Quattrocento Sans"/>
                <a:sym typeface="Quattrocento Sans"/>
              </a:rPr>
              <a:t> and </a:t>
            </a:r>
            <a:r>
              <a:rPr lang="en" u="sng">
                <a:solidFill>
                  <a:schemeClr val="hlink"/>
                </a:solidFill>
                <a:latin typeface="Quattrocento Sans"/>
                <a:ea typeface="Quattrocento Sans"/>
                <a:cs typeface="Quattrocento Sans"/>
                <a:sym typeface="Quattrocento Sans"/>
                <a:hlinkClick r:id="rId11"/>
              </a:rPr>
              <a:t>here</a:t>
            </a:r>
            <a:r>
              <a:rPr lang="en">
                <a:latin typeface="Quattrocento Sans"/>
                <a:ea typeface="Quattrocento Sans"/>
                <a:cs typeface="Quattrocento Sans"/>
                <a:sym typeface="Quattrocento Sans"/>
              </a:rPr>
              <a:t> for news articles </a:t>
            </a:r>
            <a:endParaRPr>
              <a:latin typeface="Quattrocento Sans"/>
              <a:ea typeface="Quattrocento Sans"/>
              <a:cs typeface="Quattrocento Sans"/>
              <a:sym typeface="Quattrocento Sans"/>
            </a:endParaRPr>
          </a:p>
        </p:txBody>
      </p:sp>
      <p:sp>
        <p:nvSpPr>
          <p:cNvPr id="169" name="Shape 169"/>
          <p:cNvSpPr txBox="1"/>
          <p:nvPr/>
        </p:nvSpPr>
        <p:spPr>
          <a:xfrm>
            <a:off x="609425" y="4146600"/>
            <a:ext cx="2190600" cy="3642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a:latin typeface="Quattrocento Sans"/>
                <a:ea typeface="Quattrocento Sans"/>
                <a:cs typeface="Quattrocento Sans"/>
                <a:sym typeface="Quattrocento Sans"/>
              </a:rPr>
              <a:t>Click </a:t>
            </a:r>
            <a:r>
              <a:rPr lang="en" u="sng">
                <a:solidFill>
                  <a:schemeClr val="hlink"/>
                </a:solidFill>
                <a:latin typeface="Quattrocento Sans"/>
                <a:ea typeface="Quattrocento Sans"/>
                <a:cs typeface="Quattrocento Sans"/>
                <a:sym typeface="Quattrocento Sans"/>
                <a:hlinkClick r:id="rId12"/>
              </a:rPr>
              <a:t>here</a:t>
            </a:r>
            <a:r>
              <a:rPr lang="en">
                <a:latin typeface="Quattrocento Sans"/>
                <a:ea typeface="Quattrocento Sans"/>
                <a:cs typeface="Quattrocento Sans"/>
                <a:sym typeface="Quattrocento Sans"/>
              </a:rPr>
              <a:t> for news article</a:t>
            </a:r>
            <a:endParaRPr>
              <a:latin typeface="Quattrocento Sans"/>
              <a:ea typeface="Quattrocento Sans"/>
              <a:cs typeface="Quattrocento Sans"/>
              <a:sym typeface="Quattrocento Sans"/>
            </a:endParaRPr>
          </a:p>
        </p:txBody>
      </p:sp>
      <p:sp>
        <p:nvSpPr>
          <p:cNvPr id="170" name="Shape 170"/>
          <p:cNvSpPr txBox="1">
            <a:spLocks noGrp="1"/>
          </p:cNvSpPr>
          <p:nvPr>
            <p:ph type="title"/>
          </p:nvPr>
        </p:nvSpPr>
        <p:spPr>
          <a:xfrm rot="-5400000">
            <a:off x="-671700" y="2029975"/>
            <a:ext cx="1779000" cy="4356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sz="1400" b="0">
                <a:latin typeface="Quattrocento Sans"/>
                <a:ea typeface="Quattrocento Sans"/>
                <a:cs typeface="Quattrocento Sans"/>
                <a:sym typeface="Quattrocento Sans"/>
              </a:rPr>
              <a:t>Upcoming events </a:t>
            </a:r>
            <a:endParaRPr sz="1400" b="0">
              <a:latin typeface="Quattrocento Sans"/>
              <a:ea typeface="Quattrocento Sans"/>
              <a:cs typeface="Quattrocento Sans"/>
              <a:sym typeface="Quattrocento Sans"/>
            </a:endParaRPr>
          </a:p>
        </p:txBody>
      </p:sp>
      <p:sp>
        <p:nvSpPr>
          <p:cNvPr id="171" name="Shape 171"/>
          <p:cNvSpPr txBox="1"/>
          <p:nvPr/>
        </p:nvSpPr>
        <p:spPr>
          <a:xfrm>
            <a:off x="0" y="2975675"/>
            <a:ext cx="435600" cy="1689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6000">
                <a:solidFill>
                  <a:srgbClr val="FFCD00"/>
                </a:solidFill>
                <a:latin typeface="Quattrocento Sans"/>
                <a:ea typeface="Quattrocento Sans"/>
                <a:cs typeface="Quattrocento Sans"/>
                <a:sym typeface="Quattrocento Sans"/>
              </a:rPr>
              <a:t>•</a:t>
            </a:r>
            <a:endParaRPr sz="6000"/>
          </a:p>
        </p:txBody>
      </p:sp>
      <p:sp>
        <p:nvSpPr>
          <p:cNvPr id="172" name="Shape 172"/>
          <p:cNvSpPr txBox="1">
            <a:spLocks noGrp="1"/>
          </p:cNvSpPr>
          <p:nvPr>
            <p:ph type="title"/>
          </p:nvPr>
        </p:nvSpPr>
        <p:spPr>
          <a:xfrm rot="5400000">
            <a:off x="8589450" y="3581425"/>
            <a:ext cx="673500" cy="4356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sz="1400" b="0">
                <a:latin typeface="Quattrocento Sans"/>
                <a:ea typeface="Quattrocento Sans"/>
                <a:cs typeface="Quattrocento Sans"/>
                <a:sym typeface="Quattrocento Sans"/>
              </a:rPr>
              <a:t>News</a:t>
            </a:r>
            <a:endParaRPr sz="1400" b="0">
              <a:latin typeface="Quattrocento Sans"/>
              <a:ea typeface="Quattrocento Sans"/>
              <a:cs typeface="Quattrocento Sans"/>
              <a:sym typeface="Quattrocento Sans"/>
            </a:endParaRPr>
          </a:p>
        </p:txBody>
      </p:sp>
      <p:sp>
        <p:nvSpPr>
          <p:cNvPr id="173" name="Shape 173"/>
          <p:cNvSpPr txBox="1"/>
          <p:nvPr/>
        </p:nvSpPr>
        <p:spPr>
          <a:xfrm rot="10800000">
            <a:off x="8708400" y="3455175"/>
            <a:ext cx="435600" cy="1689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6000">
                <a:solidFill>
                  <a:srgbClr val="A4C2F4"/>
                </a:solidFill>
                <a:latin typeface="Quattrocento Sans"/>
                <a:ea typeface="Quattrocento Sans"/>
                <a:cs typeface="Quattrocento Sans"/>
                <a:sym typeface="Quattrocento Sans"/>
              </a:rPr>
              <a:t>•</a:t>
            </a:r>
            <a:endParaRPr sz="6000">
              <a:solidFill>
                <a:srgbClr val="A4C2F4"/>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Shape 178"/>
          <p:cNvSpPr txBox="1">
            <a:spLocks noGrp="1"/>
          </p:cNvSpPr>
          <p:nvPr>
            <p:ph type="title"/>
          </p:nvPr>
        </p:nvSpPr>
        <p:spPr>
          <a:xfrm>
            <a:off x="1466600" y="523075"/>
            <a:ext cx="3623700" cy="11280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sz="2400"/>
              <a:t>Major Involvement O</a:t>
            </a:r>
            <a:r>
              <a:rPr lang="en"/>
              <a:t>rganizations</a:t>
            </a:r>
            <a:endParaRPr/>
          </a:p>
        </p:txBody>
      </p:sp>
      <p:sp>
        <p:nvSpPr>
          <p:cNvPr id="179" name="Shape 179"/>
          <p:cNvSpPr txBox="1">
            <a:spLocks noGrp="1"/>
          </p:cNvSpPr>
          <p:nvPr>
            <p:ph type="body" idx="2"/>
          </p:nvPr>
        </p:nvSpPr>
        <p:spPr>
          <a:xfrm>
            <a:off x="3414575" y="1498675"/>
            <a:ext cx="2747700" cy="3122400"/>
          </a:xfrm>
          <a:prstGeom prst="rect">
            <a:avLst/>
          </a:prstGeom>
        </p:spPr>
        <p:txBody>
          <a:bodyPr spcFirstLastPara="1" wrap="square" lIns="91425" tIns="91425" rIns="91425" bIns="91425" anchor="t" anchorCtr="0">
            <a:noAutofit/>
          </a:bodyPr>
          <a:lstStyle/>
          <a:p>
            <a:pPr marL="0" lvl="0" indent="0">
              <a:spcBef>
                <a:spcPts val="600"/>
              </a:spcBef>
              <a:spcAft>
                <a:spcPts val="0"/>
              </a:spcAft>
              <a:buNone/>
            </a:pPr>
            <a:r>
              <a:rPr lang="en" sz="1600">
                <a:solidFill>
                  <a:schemeClr val="dk1"/>
                </a:solidFill>
              </a:rPr>
              <a:t>United Nations International Children’s Emergency Fund (UNICEF)</a:t>
            </a:r>
            <a:endParaRPr sz="1600">
              <a:solidFill>
                <a:schemeClr val="dk1"/>
              </a:solidFill>
            </a:endParaRPr>
          </a:p>
          <a:p>
            <a:pPr marL="0" lvl="0" indent="0">
              <a:spcBef>
                <a:spcPts val="600"/>
              </a:spcBef>
              <a:spcAft>
                <a:spcPts val="0"/>
              </a:spcAft>
              <a:buNone/>
            </a:pPr>
            <a:endParaRPr sz="600">
              <a:solidFill>
                <a:schemeClr val="dk1"/>
              </a:solidFill>
            </a:endParaRPr>
          </a:p>
          <a:p>
            <a:pPr marL="457200" lvl="0" indent="-311150" rtl="0">
              <a:lnSpc>
                <a:spcPct val="115000"/>
              </a:lnSpc>
              <a:spcBef>
                <a:spcPts val="600"/>
              </a:spcBef>
              <a:spcAft>
                <a:spcPts val="0"/>
              </a:spcAft>
              <a:buClr>
                <a:srgbClr val="FFCD00"/>
              </a:buClr>
              <a:buSzPts val="1300"/>
              <a:buChar char="●"/>
            </a:pPr>
            <a:r>
              <a:rPr lang="en" sz="1300">
                <a:solidFill>
                  <a:schemeClr val="dk2"/>
                </a:solidFill>
                <a:highlight>
                  <a:srgbClr val="FFFFFF"/>
                </a:highlight>
                <a:latin typeface="Lato"/>
                <a:ea typeface="Lato"/>
                <a:cs typeface="Lato"/>
                <a:sym typeface="Lato"/>
              </a:rPr>
              <a:t>Publishes country reports on humanitarian situation </a:t>
            </a:r>
            <a:endParaRPr sz="1300">
              <a:solidFill>
                <a:schemeClr val="dk2"/>
              </a:solidFill>
              <a:highlight>
                <a:srgbClr val="FFFFFF"/>
              </a:highlight>
              <a:latin typeface="Lato"/>
              <a:ea typeface="Lato"/>
              <a:cs typeface="Lato"/>
              <a:sym typeface="Lato"/>
            </a:endParaRPr>
          </a:p>
          <a:p>
            <a:pPr marL="457200" lvl="0" indent="-311150" rtl="0">
              <a:lnSpc>
                <a:spcPct val="115000"/>
              </a:lnSpc>
              <a:spcBef>
                <a:spcPts val="0"/>
              </a:spcBef>
              <a:spcAft>
                <a:spcPts val="0"/>
              </a:spcAft>
              <a:buClr>
                <a:srgbClr val="FFCD00"/>
              </a:buClr>
              <a:buSzPts val="1300"/>
              <a:buFont typeface="Lato"/>
              <a:buChar char="●"/>
            </a:pPr>
            <a:r>
              <a:rPr lang="en" sz="1300">
                <a:solidFill>
                  <a:schemeClr val="dk2"/>
                </a:solidFill>
                <a:highlight>
                  <a:srgbClr val="FFFFFF"/>
                </a:highlight>
                <a:latin typeface="Lato"/>
                <a:ea typeface="Lato"/>
                <a:cs typeface="Lato"/>
                <a:sym typeface="Lato"/>
              </a:rPr>
              <a:t>Provides Water, Sanitation and Hygiene (WASH) facilities to all </a:t>
            </a:r>
            <a:endParaRPr sz="1300">
              <a:solidFill>
                <a:schemeClr val="dk2"/>
              </a:solidFill>
              <a:highlight>
                <a:srgbClr val="FFFFFF"/>
              </a:highlight>
              <a:latin typeface="Lato"/>
              <a:ea typeface="Lato"/>
              <a:cs typeface="Lato"/>
              <a:sym typeface="Lato"/>
            </a:endParaRPr>
          </a:p>
          <a:p>
            <a:pPr marL="457200" lvl="0" indent="-311150" rtl="0">
              <a:lnSpc>
                <a:spcPct val="115000"/>
              </a:lnSpc>
              <a:spcBef>
                <a:spcPts val="0"/>
              </a:spcBef>
              <a:spcAft>
                <a:spcPts val="0"/>
              </a:spcAft>
              <a:buClr>
                <a:schemeClr val="dk2"/>
              </a:buClr>
              <a:buSzPts val="1300"/>
              <a:buFont typeface="Lato"/>
              <a:buChar char="●"/>
            </a:pPr>
            <a:r>
              <a:rPr lang="en" sz="1300">
                <a:solidFill>
                  <a:schemeClr val="dk2"/>
                </a:solidFill>
                <a:highlight>
                  <a:srgbClr val="FFFFFF"/>
                </a:highlight>
                <a:latin typeface="Lato"/>
                <a:ea typeface="Lato"/>
                <a:cs typeface="Lato"/>
                <a:sym typeface="Lato"/>
              </a:rPr>
              <a:t>For humanitarian situation reports search: UNICEF </a:t>
            </a:r>
            <a:r>
              <a:rPr lang="en" sz="1300" i="1">
                <a:solidFill>
                  <a:schemeClr val="dk2"/>
                </a:solidFill>
                <a:highlight>
                  <a:srgbClr val="FFFFFF"/>
                </a:highlight>
                <a:latin typeface="Lato"/>
                <a:ea typeface="Lato"/>
                <a:cs typeface="Lato"/>
                <a:sym typeface="Lato"/>
              </a:rPr>
              <a:t>country </a:t>
            </a:r>
            <a:r>
              <a:rPr lang="en" sz="1300">
                <a:solidFill>
                  <a:schemeClr val="dk2"/>
                </a:solidFill>
                <a:highlight>
                  <a:srgbClr val="FFFFFF"/>
                </a:highlight>
                <a:latin typeface="Lato"/>
                <a:ea typeface="Lato"/>
                <a:cs typeface="Lato"/>
                <a:sym typeface="Lato"/>
              </a:rPr>
              <a:t>humanitarian situation report </a:t>
            </a:r>
            <a:r>
              <a:rPr lang="en" sz="1300" i="1">
                <a:solidFill>
                  <a:schemeClr val="dk2"/>
                </a:solidFill>
                <a:highlight>
                  <a:srgbClr val="FFFFFF"/>
                </a:highlight>
                <a:latin typeface="Lato"/>
                <a:ea typeface="Lato"/>
                <a:cs typeface="Lato"/>
                <a:sym typeface="Lato"/>
              </a:rPr>
              <a:t>year</a:t>
            </a:r>
            <a:endParaRPr sz="1300" i="1">
              <a:solidFill>
                <a:schemeClr val="dk2"/>
              </a:solidFill>
              <a:highlight>
                <a:srgbClr val="FFFFFF"/>
              </a:highlight>
              <a:latin typeface="Lato"/>
              <a:ea typeface="Lato"/>
              <a:cs typeface="Lato"/>
              <a:sym typeface="Lato"/>
            </a:endParaRPr>
          </a:p>
          <a:p>
            <a:pPr marL="457200" lvl="0" indent="-311150" rtl="0">
              <a:lnSpc>
                <a:spcPct val="115000"/>
              </a:lnSpc>
              <a:spcBef>
                <a:spcPts val="0"/>
              </a:spcBef>
              <a:spcAft>
                <a:spcPts val="0"/>
              </a:spcAft>
              <a:buClr>
                <a:schemeClr val="dk2"/>
              </a:buClr>
              <a:buSzPts val="1300"/>
              <a:buFont typeface="Lato"/>
              <a:buChar char="●"/>
            </a:pPr>
            <a:r>
              <a:rPr lang="en" sz="1300" u="sng">
                <a:solidFill>
                  <a:schemeClr val="hlink"/>
                </a:solidFill>
                <a:highlight>
                  <a:srgbClr val="FFFFFF"/>
                </a:highlight>
                <a:latin typeface="Lato"/>
                <a:ea typeface="Lato"/>
                <a:cs typeface="Lato"/>
                <a:sym typeface="Lato"/>
                <a:hlinkClick r:id="rId3"/>
              </a:rPr>
              <a:t>Link</a:t>
            </a:r>
            <a:r>
              <a:rPr lang="en" sz="1300">
                <a:solidFill>
                  <a:schemeClr val="dk2"/>
                </a:solidFill>
                <a:highlight>
                  <a:srgbClr val="FFFFFF"/>
                </a:highlight>
                <a:latin typeface="Lato"/>
                <a:ea typeface="Lato"/>
                <a:cs typeface="Lato"/>
                <a:sym typeface="Lato"/>
              </a:rPr>
              <a:t> to WASH page</a:t>
            </a:r>
            <a:endParaRPr sz="1300">
              <a:solidFill>
                <a:schemeClr val="dk2"/>
              </a:solidFill>
              <a:highlight>
                <a:srgbClr val="FFFFFF"/>
              </a:highlight>
              <a:latin typeface="Lato"/>
              <a:ea typeface="Lato"/>
              <a:cs typeface="Lato"/>
              <a:sym typeface="Lato"/>
            </a:endParaRPr>
          </a:p>
        </p:txBody>
      </p:sp>
      <p:sp>
        <p:nvSpPr>
          <p:cNvPr id="180" name="Shape 180"/>
          <p:cNvSpPr txBox="1">
            <a:spLocks noGrp="1"/>
          </p:cNvSpPr>
          <p:nvPr>
            <p:ph type="body" idx="1"/>
          </p:nvPr>
        </p:nvSpPr>
        <p:spPr>
          <a:xfrm>
            <a:off x="661450" y="1498675"/>
            <a:ext cx="2672700" cy="3122400"/>
          </a:xfrm>
          <a:prstGeom prst="rect">
            <a:avLst/>
          </a:prstGeom>
        </p:spPr>
        <p:txBody>
          <a:bodyPr spcFirstLastPara="1" wrap="square" lIns="91425" tIns="91425" rIns="91425" bIns="91425" anchor="t" anchorCtr="0">
            <a:noAutofit/>
          </a:bodyPr>
          <a:lstStyle/>
          <a:p>
            <a:pPr marL="0" lvl="0" indent="0">
              <a:spcBef>
                <a:spcPts val="600"/>
              </a:spcBef>
              <a:spcAft>
                <a:spcPts val="0"/>
              </a:spcAft>
              <a:buNone/>
            </a:pPr>
            <a:r>
              <a:rPr lang="en" sz="1600"/>
              <a:t>High Level Panel on Water</a:t>
            </a:r>
            <a:endParaRPr sz="1600"/>
          </a:p>
          <a:p>
            <a:pPr marL="0" lvl="0" indent="0">
              <a:spcBef>
                <a:spcPts val="600"/>
              </a:spcBef>
              <a:spcAft>
                <a:spcPts val="0"/>
              </a:spcAft>
              <a:buNone/>
            </a:pPr>
            <a:endParaRPr sz="600"/>
          </a:p>
          <a:p>
            <a:pPr marL="457200" lvl="0" indent="-311150" rtl="0">
              <a:lnSpc>
                <a:spcPct val="115000"/>
              </a:lnSpc>
              <a:spcBef>
                <a:spcPts val="600"/>
              </a:spcBef>
              <a:spcAft>
                <a:spcPts val="0"/>
              </a:spcAft>
              <a:buClr>
                <a:srgbClr val="FFCD00"/>
              </a:buClr>
              <a:buSzPts val="1300"/>
              <a:buChar char="●"/>
            </a:pPr>
            <a:r>
              <a:rPr lang="en" sz="1300">
                <a:solidFill>
                  <a:schemeClr val="dk2"/>
                </a:solidFill>
                <a:highlight>
                  <a:srgbClr val="FFFFFF"/>
                </a:highlight>
                <a:latin typeface="Lato"/>
                <a:ea typeface="Lato"/>
                <a:cs typeface="Lato"/>
                <a:sym typeface="Lato"/>
              </a:rPr>
              <a:t>Encourages evidence-based policies</a:t>
            </a:r>
            <a:endParaRPr sz="1300">
              <a:solidFill>
                <a:schemeClr val="dk2"/>
              </a:solidFill>
              <a:highlight>
                <a:srgbClr val="FFFFFF"/>
              </a:highlight>
              <a:latin typeface="Lato"/>
              <a:ea typeface="Lato"/>
              <a:cs typeface="Lato"/>
              <a:sym typeface="Lato"/>
            </a:endParaRPr>
          </a:p>
          <a:p>
            <a:pPr marL="457200" lvl="0" indent="-311150" rtl="0">
              <a:lnSpc>
                <a:spcPct val="115000"/>
              </a:lnSpc>
              <a:spcBef>
                <a:spcPts val="0"/>
              </a:spcBef>
              <a:spcAft>
                <a:spcPts val="0"/>
              </a:spcAft>
              <a:buClr>
                <a:srgbClr val="FFCD00"/>
              </a:buClr>
              <a:buSzPts val="1300"/>
              <a:buFont typeface="Lato"/>
              <a:buChar char="●"/>
            </a:pPr>
            <a:r>
              <a:rPr lang="en" sz="1300">
                <a:solidFill>
                  <a:schemeClr val="dk2"/>
                </a:solidFill>
                <a:highlight>
                  <a:srgbClr val="FFFFFF"/>
                </a:highlight>
                <a:latin typeface="Lato"/>
                <a:ea typeface="Lato"/>
                <a:cs typeface="Lato"/>
                <a:sym typeface="Lato"/>
              </a:rPr>
              <a:t>Appeal water management to potential investors  </a:t>
            </a:r>
            <a:endParaRPr sz="1300">
              <a:solidFill>
                <a:schemeClr val="dk2"/>
              </a:solidFill>
              <a:highlight>
                <a:srgbClr val="FFFFFF"/>
              </a:highlight>
              <a:latin typeface="Lato"/>
              <a:ea typeface="Lato"/>
              <a:cs typeface="Lato"/>
              <a:sym typeface="Lato"/>
            </a:endParaRPr>
          </a:p>
          <a:p>
            <a:pPr marL="457200" lvl="0" indent="-311150" rtl="0">
              <a:lnSpc>
                <a:spcPct val="115000"/>
              </a:lnSpc>
              <a:spcBef>
                <a:spcPts val="0"/>
              </a:spcBef>
              <a:spcAft>
                <a:spcPts val="0"/>
              </a:spcAft>
              <a:buClr>
                <a:srgbClr val="FFCD00"/>
              </a:buClr>
              <a:buSzPts val="1300"/>
              <a:buFont typeface="Lato"/>
              <a:buChar char="●"/>
            </a:pPr>
            <a:r>
              <a:rPr lang="en" sz="1300">
                <a:solidFill>
                  <a:schemeClr val="dk2"/>
                </a:solidFill>
                <a:highlight>
                  <a:srgbClr val="FFFFFF"/>
                </a:highlight>
                <a:latin typeface="Lato"/>
                <a:ea typeface="Lato"/>
                <a:cs typeface="Lato"/>
                <a:sym typeface="Lato"/>
              </a:rPr>
              <a:t>Creates partnerships between governments, communities, the private sector and researchers</a:t>
            </a:r>
            <a:endParaRPr sz="1300">
              <a:solidFill>
                <a:schemeClr val="dk2"/>
              </a:solidFill>
              <a:highlight>
                <a:srgbClr val="FFFFFF"/>
              </a:highlight>
              <a:latin typeface="Lato"/>
              <a:ea typeface="Lato"/>
              <a:cs typeface="Lato"/>
              <a:sym typeface="Lato"/>
            </a:endParaRPr>
          </a:p>
          <a:p>
            <a:pPr marL="457200" lvl="0" indent="-311150" rtl="0">
              <a:lnSpc>
                <a:spcPct val="115000"/>
              </a:lnSpc>
              <a:spcBef>
                <a:spcPts val="0"/>
              </a:spcBef>
              <a:spcAft>
                <a:spcPts val="0"/>
              </a:spcAft>
              <a:buClr>
                <a:schemeClr val="dk2"/>
              </a:buClr>
              <a:buSzPts val="1300"/>
              <a:buFont typeface="Lato"/>
              <a:buChar char="●"/>
            </a:pPr>
            <a:r>
              <a:rPr lang="en" sz="1300" u="sng">
                <a:solidFill>
                  <a:schemeClr val="hlink"/>
                </a:solidFill>
                <a:highlight>
                  <a:srgbClr val="FFFFFF"/>
                </a:highlight>
                <a:latin typeface="Lato"/>
                <a:ea typeface="Lato"/>
                <a:cs typeface="Lato"/>
                <a:sym typeface="Lato"/>
                <a:hlinkClick r:id="rId4"/>
              </a:rPr>
              <a:t>Link</a:t>
            </a:r>
            <a:endParaRPr sz="1300">
              <a:solidFill>
                <a:schemeClr val="dk2"/>
              </a:solidFill>
              <a:highlight>
                <a:srgbClr val="FFFFFF"/>
              </a:highlight>
              <a:latin typeface="Lato"/>
              <a:ea typeface="Lato"/>
              <a:cs typeface="Lato"/>
              <a:sym typeface="Lato"/>
            </a:endParaRPr>
          </a:p>
        </p:txBody>
      </p:sp>
      <p:sp>
        <p:nvSpPr>
          <p:cNvPr id="181" name="Shape 181"/>
          <p:cNvSpPr txBox="1">
            <a:spLocks noGrp="1"/>
          </p:cNvSpPr>
          <p:nvPr>
            <p:ph type="body" idx="2"/>
          </p:nvPr>
        </p:nvSpPr>
        <p:spPr>
          <a:xfrm>
            <a:off x="6242700" y="1498675"/>
            <a:ext cx="2747700" cy="31224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 sz="1600">
                <a:solidFill>
                  <a:schemeClr val="dk1"/>
                </a:solidFill>
              </a:rPr>
              <a:t>United Nations Industrial Development Organization (UNIDO)</a:t>
            </a:r>
            <a:endParaRPr sz="1600">
              <a:solidFill>
                <a:schemeClr val="dk1"/>
              </a:solidFill>
            </a:endParaRPr>
          </a:p>
          <a:p>
            <a:pPr marL="0" lvl="0" indent="0" rtl="0">
              <a:spcBef>
                <a:spcPts val="600"/>
              </a:spcBef>
              <a:spcAft>
                <a:spcPts val="0"/>
              </a:spcAft>
              <a:buNone/>
            </a:pPr>
            <a:endParaRPr sz="600">
              <a:solidFill>
                <a:schemeClr val="dk1"/>
              </a:solidFill>
            </a:endParaRPr>
          </a:p>
          <a:p>
            <a:pPr marL="457200" lvl="0" indent="-311150" rtl="0">
              <a:lnSpc>
                <a:spcPct val="115000"/>
              </a:lnSpc>
              <a:spcBef>
                <a:spcPts val="600"/>
              </a:spcBef>
              <a:spcAft>
                <a:spcPts val="0"/>
              </a:spcAft>
              <a:buClr>
                <a:srgbClr val="FFCD00"/>
              </a:buClr>
              <a:buSzPts val="1300"/>
              <a:buChar char="●"/>
            </a:pPr>
            <a:r>
              <a:rPr lang="en" sz="1300">
                <a:solidFill>
                  <a:schemeClr val="dk2"/>
                </a:solidFill>
                <a:highlight>
                  <a:srgbClr val="FFFFFF"/>
                </a:highlight>
                <a:latin typeface="Lato"/>
                <a:ea typeface="Lato"/>
                <a:cs typeface="Lato"/>
                <a:sym typeface="Lato"/>
              </a:rPr>
              <a:t>Initiated the  “GEF-UNIDO Sustainable Cities: Integrated Approach Pilot (SCIAP)”</a:t>
            </a:r>
            <a:endParaRPr sz="1100">
              <a:solidFill>
                <a:schemeClr val="dk2"/>
              </a:solidFill>
              <a:highlight>
                <a:srgbClr val="FFFFFF"/>
              </a:highlight>
              <a:latin typeface="Lato"/>
              <a:ea typeface="Lato"/>
              <a:cs typeface="Lato"/>
              <a:sym typeface="Lato"/>
            </a:endParaRPr>
          </a:p>
          <a:p>
            <a:pPr marL="457200" lvl="0" indent="-311150" rtl="0">
              <a:lnSpc>
                <a:spcPct val="115000"/>
              </a:lnSpc>
              <a:spcBef>
                <a:spcPts val="0"/>
              </a:spcBef>
              <a:spcAft>
                <a:spcPts val="0"/>
              </a:spcAft>
              <a:buClr>
                <a:srgbClr val="FFCD00"/>
              </a:buClr>
              <a:buSzPts val="1300"/>
              <a:buChar char="●"/>
            </a:pPr>
            <a:r>
              <a:rPr lang="en" sz="1300">
                <a:solidFill>
                  <a:schemeClr val="dk2"/>
                </a:solidFill>
                <a:highlight>
                  <a:schemeClr val="lt1"/>
                </a:highlight>
                <a:latin typeface="Lato"/>
                <a:ea typeface="Lato"/>
                <a:cs typeface="Lato"/>
                <a:sym typeface="Lato"/>
              </a:rPr>
              <a:t>Targets waste management, water treatment, and urban planning in India</a:t>
            </a:r>
            <a:endParaRPr sz="1300">
              <a:solidFill>
                <a:schemeClr val="dk2"/>
              </a:solidFill>
              <a:highlight>
                <a:schemeClr val="lt1"/>
              </a:highlight>
              <a:latin typeface="Lato"/>
              <a:ea typeface="Lato"/>
              <a:cs typeface="Lato"/>
              <a:sym typeface="Lato"/>
            </a:endParaRPr>
          </a:p>
          <a:p>
            <a:pPr marL="457200" lvl="0" indent="-311150" rtl="0">
              <a:lnSpc>
                <a:spcPct val="115000"/>
              </a:lnSpc>
              <a:spcBef>
                <a:spcPts val="0"/>
              </a:spcBef>
              <a:spcAft>
                <a:spcPts val="0"/>
              </a:spcAft>
              <a:buClr>
                <a:srgbClr val="666666"/>
              </a:buClr>
              <a:buSzPts val="1300"/>
              <a:buFont typeface="Lato"/>
              <a:buChar char="●"/>
            </a:pPr>
            <a:r>
              <a:rPr lang="en" sz="1300" u="sng">
                <a:solidFill>
                  <a:schemeClr val="hlink"/>
                </a:solidFill>
                <a:highlight>
                  <a:schemeClr val="lt1"/>
                </a:highlight>
                <a:latin typeface="Lato"/>
                <a:ea typeface="Lato"/>
                <a:cs typeface="Lato"/>
                <a:sym typeface="Lato"/>
                <a:hlinkClick r:id="rId5"/>
              </a:rPr>
              <a:t>Link</a:t>
            </a:r>
            <a:r>
              <a:rPr lang="en" sz="1300">
                <a:solidFill>
                  <a:schemeClr val="dk2"/>
                </a:solidFill>
                <a:highlight>
                  <a:schemeClr val="lt1"/>
                </a:highlight>
                <a:latin typeface="Lato"/>
                <a:ea typeface="Lato"/>
                <a:cs typeface="Lato"/>
                <a:sym typeface="Lato"/>
              </a:rPr>
              <a:t> to UNIDO’s newest program</a:t>
            </a:r>
            <a:endParaRPr sz="1300">
              <a:solidFill>
                <a:schemeClr val="dk2"/>
              </a:solidFill>
              <a:highlight>
                <a:schemeClr val="lt1"/>
              </a:highlight>
              <a:latin typeface="Lato"/>
              <a:ea typeface="Lato"/>
              <a:cs typeface="Lato"/>
              <a:sym typeface="Lato"/>
            </a:endParaRPr>
          </a:p>
          <a:p>
            <a:pPr marL="457200" lvl="0" indent="-311150" rtl="0">
              <a:lnSpc>
                <a:spcPct val="115000"/>
              </a:lnSpc>
              <a:spcBef>
                <a:spcPts val="0"/>
              </a:spcBef>
              <a:spcAft>
                <a:spcPts val="0"/>
              </a:spcAft>
              <a:buClr>
                <a:schemeClr val="dk2"/>
              </a:buClr>
              <a:buSzPts val="1300"/>
              <a:buFont typeface="Lato"/>
              <a:buChar char="●"/>
            </a:pPr>
            <a:r>
              <a:rPr lang="en" sz="1300" u="sng">
                <a:solidFill>
                  <a:schemeClr val="hlink"/>
                </a:solidFill>
                <a:highlight>
                  <a:schemeClr val="lt1"/>
                </a:highlight>
                <a:latin typeface="Lato"/>
                <a:ea typeface="Lato"/>
                <a:cs typeface="Lato"/>
                <a:sym typeface="Lato"/>
                <a:hlinkClick r:id="rId6"/>
              </a:rPr>
              <a:t>Link</a:t>
            </a:r>
            <a:r>
              <a:rPr lang="en" sz="1300">
                <a:solidFill>
                  <a:schemeClr val="dk2"/>
                </a:solidFill>
                <a:highlight>
                  <a:schemeClr val="lt1"/>
                </a:highlight>
                <a:latin typeface="Lato"/>
                <a:ea typeface="Lato"/>
                <a:cs typeface="Lato"/>
                <a:sym typeface="Lato"/>
              </a:rPr>
              <a:t> to source of funding </a:t>
            </a:r>
            <a:endParaRPr sz="1300">
              <a:solidFill>
                <a:schemeClr val="dk2"/>
              </a:solidFill>
              <a:highlight>
                <a:schemeClr val="lt1"/>
              </a:highlight>
              <a:latin typeface="Lato"/>
              <a:ea typeface="Lato"/>
              <a:cs typeface="Lato"/>
              <a:sym typeface="Lato"/>
            </a:endParaRPr>
          </a:p>
          <a:p>
            <a:pPr marL="0" lvl="0" indent="0" rtl="0">
              <a:lnSpc>
                <a:spcPct val="115000"/>
              </a:lnSpc>
              <a:spcBef>
                <a:spcPts val="600"/>
              </a:spcBef>
              <a:spcAft>
                <a:spcPts val="0"/>
              </a:spcAft>
              <a:buNone/>
            </a:pPr>
            <a:endParaRPr sz="1100">
              <a:solidFill>
                <a:schemeClr val="dk2"/>
              </a:solidFill>
              <a:highlight>
                <a:srgbClr val="FFFFFF"/>
              </a:highlight>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Shape 186"/>
          <p:cNvSpPr txBox="1">
            <a:spLocks noGrp="1"/>
          </p:cNvSpPr>
          <p:nvPr>
            <p:ph type="title"/>
          </p:nvPr>
        </p:nvSpPr>
        <p:spPr>
          <a:xfrm>
            <a:off x="1381250" y="922668"/>
            <a:ext cx="3878400" cy="4356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sz="2400"/>
              <a:t>Blocs </a:t>
            </a:r>
            <a:endParaRPr sz="2400"/>
          </a:p>
        </p:txBody>
      </p:sp>
      <p:grpSp>
        <p:nvGrpSpPr>
          <p:cNvPr id="187" name="Shape 187"/>
          <p:cNvGrpSpPr/>
          <p:nvPr/>
        </p:nvGrpSpPr>
        <p:grpSpPr>
          <a:xfrm>
            <a:off x="579250" y="1536168"/>
            <a:ext cx="4884625" cy="1320382"/>
            <a:chOff x="579250" y="1993368"/>
            <a:chExt cx="4884625" cy="1320382"/>
          </a:xfrm>
        </p:grpSpPr>
        <p:pic>
          <p:nvPicPr>
            <p:cNvPr id="188" name="Shape 188"/>
            <p:cNvPicPr preferRelativeResize="0"/>
            <p:nvPr/>
          </p:nvPicPr>
          <p:blipFill>
            <a:blip r:embed="rId3">
              <a:alphaModFix/>
            </a:blip>
            <a:stretch>
              <a:fillRect/>
            </a:stretch>
          </p:blipFill>
          <p:spPr>
            <a:xfrm>
              <a:off x="579250" y="1993949"/>
              <a:ext cx="1469675" cy="978400"/>
            </a:xfrm>
            <a:prstGeom prst="rect">
              <a:avLst/>
            </a:prstGeom>
            <a:noFill/>
            <a:ln>
              <a:noFill/>
            </a:ln>
          </p:spPr>
        </p:pic>
        <p:pic>
          <p:nvPicPr>
            <p:cNvPr id="189" name="Shape 189"/>
            <p:cNvPicPr preferRelativeResize="0"/>
            <p:nvPr/>
          </p:nvPicPr>
          <p:blipFill>
            <a:blip r:embed="rId4">
              <a:alphaModFix/>
            </a:blip>
            <a:stretch>
              <a:fillRect/>
            </a:stretch>
          </p:blipFill>
          <p:spPr>
            <a:xfrm>
              <a:off x="2286725" y="1994883"/>
              <a:ext cx="1469675" cy="976529"/>
            </a:xfrm>
            <a:prstGeom prst="rect">
              <a:avLst/>
            </a:prstGeom>
            <a:noFill/>
            <a:ln>
              <a:noFill/>
            </a:ln>
          </p:spPr>
        </p:pic>
        <p:sp>
          <p:nvSpPr>
            <p:cNvPr id="190" name="Shape 190"/>
            <p:cNvSpPr txBox="1"/>
            <p:nvPr/>
          </p:nvSpPr>
          <p:spPr>
            <a:xfrm>
              <a:off x="999238" y="2972350"/>
              <a:ext cx="629700" cy="3414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a:latin typeface="Quattrocento Sans"/>
                  <a:ea typeface="Quattrocento Sans"/>
                  <a:cs typeface="Quattrocento Sans"/>
                  <a:sym typeface="Quattrocento Sans"/>
                </a:rPr>
                <a:t>Syria</a:t>
              </a:r>
              <a:endParaRPr>
                <a:latin typeface="Quattrocento Sans"/>
                <a:ea typeface="Quattrocento Sans"/>
                <a:cs typeface="Quattrocento Sans"/>
                <a:sym typeface="Quattrocento Sans"/>
              </a:endParaRPr>
            </a:p>
          </p:txBody>
        </p:sp>
        <p:sp>
          <p:nvSpPr>
            <p:cNvPr id="191" name="Shape 191"/>
            <p:cNvSpPr txBox="1"/>
            <p:nvPr/>
          </p:nvSpPr>
          <p:spPr>
            <a:xfrm>
              <a:off x="2534063" y="2972350"/>
              <a:ext cx="975000" cy="3414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a:latin typeface="Quattrocento Sans"/>
                  <a:ea typeface="Quattrocento Sans"/>
                  <a:cs typeface="Quattrocento Sans"/>
                  <a:sym typeface="Quattrocento Sans"/>
                </a:rPr>
                <a:t>Myanmar</a:t>
              </a:r>
              <a:endParaRPr>
                <a:latin typeface="Quattrocento Sans"/>
                <a:ea typeface="Quattrocento Sans"/>
                <a:cs typeface="Quattrocento Sans"/>
                <a:sym typeface="Quattrocento Sans"/>
              </a:endParaRPr>
            </a:p>
          </p:txBody>
        </p:sp>
        <p:pic>
          <p:nvPicPr>
            <p:cNvPr id="192" name="Shape 192"/>
            <p:cNvPicPr preferRelativeResize="0"/>
            <p:nvPr/>
          </p:nvPicPr>
          <p:blipFill>
            <a:blip r:embed="rId5">
              <a:alphaModFix/>
            </a:blip>
            <a:stretch>
              <a:fillRect/>
            </a:stretch>
          </p:blipFill>
          <p:spPr>
            <a:xfrm>
              <a:off x="3994200" y="1993368"/>
              <a:ext cx="1469675" cy="979535"/>
            </a:xfrm>
            <a:prstGeom prst="rect">
              <a:avLst/>
            </a:prstGeom>
            <a:noFill/>
            <a:ln>
              <a:noFill/>
            </a:ln>
          </p:spPr>
        </p:pic>
        <p:sp>
          <p:nvSpPr>
            <p:cNvPr id="193" name="Shape 193"/>
            <p:cNvSpPr txBox="1"/>
            <p:nvPr/>
          </p:nvSpPr>
          <p:spPr>
            <a:xfrm>
              <a:off x="4414198" y="2972350"/>
              <a:ext cx="825000" cy="3414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a:latin typeface="Quattrocento Sans"/>
                  <a:ea typeface="Quattrocento Sans"/>
                  <a:cs typeface="Quattrocento Sans"/>
                  <a:sym typeface="Quattrocento Sans"/>
                </a:rPr>
                <a:t>Yemen</a:t>
              </a:r>
              <a:endParaRPr>
                <a:latin typeface="Quattrocento Sans"/>
                <a:ea typeface="Quattrocento Sans"/>
                <a:cs typeface="Quattrocento Sans"/>
                <a:sym typeface="Quattrocento Sans"/>
              </a:endParaRPr>
            </a:p>
          </p:txBody>
        </p:sp>
      </p:grpSp>
      <p:pic>
        <p:nvPicPr>
          <p:cNvPr id="194" name="Shape 194"/>
          <p:cNvPicPr preferRelativeResize="0"/>
          <p:nvPr/>
        </p:nvPicPr>
        <p:blipFill>
          <a:blip r:embed="rId6">
            <a:alphaModFix/>
          </a:blip>
          <a:stretch>
            <a:fillRect/>
          </a:stretch>
        </p:blipFill>
        <p:spPr>
          <a:xfrm>
            <a:off x="579250" y="3195400"/>
            <a:ext cx="1474926" cy="983274"/>
          </a:xfrm>
          <a:prstGeom prst="rect">
            <a:avLst/>
          </a:prstGeom>
          <a:noFill/>
          <a:ln>
            <a:noFill/>
          </a:ln>
        </p:spPr>
      </p:pic>
      <p:sp>
        <p:nvSpPr>
          <p:cNvPr id="195" name="Shape 195"/>
          <p:cNvSpPr txBox="1"/>
          <p:nvPr/>
        </p:nvSpPr>
        <p:spPr>
          <a:xfrm>
            <a:off x="1001863" y="4160025"/>
            <a:ext cx="629700" cy="3414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a:latin typeface="Quattrocento Sans"/>
                <a:ea typeface="Quattrocento Sans"/>
                <a:cs typeface="Quattrocento Sans"/>
                <a:sym typeface="Quattrocento Sans"/>
              </a:rPr>
              <a:t>India</a:t>
            </a:r>
            <a:endParaRPr>
              <a:latin typeface="Quattrocento Sans"/>
              <a:ea typeface="Quattrocento Sans"/>
              <a:cs typeface="Quattrocento Sans"/>
              <a:sym typeface="Quattrocento Sans"/>
            </a:endParaRPr>
          </a:p>
        </p:txBody>
      </p:sp>
      <p:pic>
        <p:nvPicPr>
          <p:cNvPr id="196" name="Shape 196"/>
          <p:cNvPicPr preferRelativeResize="0"/>
          <p:nvPr/>
        </p:nvPicPr>
        <p:blipFill>
          <a:blip r:embed="rId7">
            <a:alphaModFix/>
          </a:blip>
          <a:stretch>
            <a:fillRect/>
          </a:stretch>
        </p:blipFill>
        <p:spPr>
          <a:xfrm>
            <a:off x="2284100" y="3195517"/>
            <a:ext cx="1474925" cy="983034"/>
          </a:xfrm>
          <a:prstGeom prst="rect">
            <a:avLst/>
          </a:prstGeom>
          <a:noFill/>
          <a:ln>
            <a:noFill/>
          </a:ln>
        </p:spPr>
      </p:pic>
      <p:sp>
        <p:nvSpPr>
          <p:cNvPr id="197" name="Shape 197"/>
          <p:cNvSpPr txBox="1"/>
          <p:nvPr/>
        </p:nvSpPr>
        <p:spPr>
          <a:xfrm>
            <a:off x="2706700" y="4160025"/>
            <a:ext cx="814800" cy="3414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a:latin typeface="Quattrocento Sans"/>
                <a:ea typeface="Quattrocento Sans"/>
                <a:cs typeface="Quattrocento Sans"/>
                <a:sym typeface="Quattrocento Sans"/>
              </a:rPr>
              <a:t>Kenya</a:t>
            </a:r>
            <a:endParaRPr>
              <a:latin typeface="Quattrocento Sans"/>
              <a:ea typeface="Quattrocento Sans"/>
              <a:cs typeface="Quattrocento Sans"/>
              <a:sym typeface="Quattrocento Sans"/>
            </a:endParaRPr>
          </a:p>
        </p:txBody>
      </p:sp>
      <p:sp>
        <p:nvSpPr>
          <p:cNvPr id="198" name="Shape 198"/>
          <p:cNvSpPr txBox="1"/>
          <p:nvPr/>
        </p:nvSpPr>
        <p:spPr>
          <a:xfrm>
            <a:off x="5613100" y="1482825"/>
            <a:ext cx="3457500" cy="9834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500">
                <a:latin typeface="Quattrocento Sans"/>
                <a:ea typeface="Quattrocento Sans"/>
                <a:cs typeface="Quattrocento Sans"/>
                <a:sym typeface="Quattrocento Sans"/>
              </a:rPr>
              <a:t>...And other countries that are involved in refugee crises, these people are in desperate need to temporary clean water and sanitation facilities.</a:t>
            </a:r>
            <a:endParaRPr sz="1500">
              <a:latin typeface="Quattrocento Sans"/>
              <a:ea typeface="Quattrocento Sans"/>
              <a:cs typeface="Quattrocento Sans"/>
              <a:sym typeface="Quattrocento Sans"/>
            </a:endParaRPr>
          </a:p>
        </p:txBody>
      </p:sp>
      <p:pic>
        <p:nvPicPr>
          <p:cNvPr id="199" name="Shape 199"/>
          <p:cNvPicPr preferRelativeResize="0"/>
          <p:nvPr/>
        </p:nvPicPr>
        <p:blipFill>
          <a:blip r:embed="rId8">
            <a:alphaModFix/>
          </a:blip>
          <a:stretch>
            <a:fillRect/>
          </a:stretch>
        </p:blipFill>
        <p:spPr>
          <a:xfrm>
            <a:off x="3988950" y="3195395"/>
            <a:ext cx="1474926" cy="983286"/>
          </a:xfrm>
          <a:prstGeom prst="rect">
            <a:avLst/>
          </a:prstGeom>
          <a:noFill/>
          <a:ln>
            <a:noFill/>
          </a:ln>
        </p:spPr>
      </p:pic>
      <p:sp>
        <p:nvSpPr>
          <p:cNvPr id="200" name="Shape 200"/>
          <p:cNvSpPr txBox="1"/>
          <p:nvPr/>
        </p:nvSpPr>
        <p:spPr>
          <a:xfrm>
            <a:off x="4443213" y="4160025"/>
            <a:ext cx="566400" cy="3414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a:latin typeface="Quattrocento Sans"/>
                <a:ea typeface="Quattrocento Sans"/>
                <a:cs typeface="Quattrocento Sans"/>
                <a:sym typeface="Quattrocento Sans"/>
              </a:rPr>
              <a:t>Peru</a:t>
            </a:r>
            <a:endParaRPr>
              <a:latin typeface="Quattrocento Sans"/>
              <a:ea typeface="Quattrocento Sans"/>
              <a:cs typeface="Quattrocento Sans"/>
              <a:sym typeface="Quattrocento Sans"/>
            </a:endParaRPr>
          </a:p>
        </p:txBody>
      </p:sp>
      <p:sp>
        <p:nvSpPr>
          <p:cNvPr id="201" name="Shape 201"/>
          <p:cNvSpPr txBox="1"/>
          <p:nvPr/>
        </p:nvSpPr>
        <p:spPr>
          <a:xfrm>
            <a:off x="5613100" y="3195338"/>
            <a:ext cx="3457500" cy="9834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500">
                <a:latin typeface="Quattrocento Sans"/>
                <a:ea typeface="Quattrocento Sans"/>
                <a:cs typeface="Quattrocento Sans"/>
                <a:sym typeface="Quattrocento Sans"/>
              </a:rPr>
              <a:t>...And other following plans that are aimed to improve underprivileged groups’ access to sanitation. </a:t>
            </a:r>
            <a:endParaRPr sz="1500">
              <a:latin typeface="Quattrocento Sans"/>
              <a:ea typeface="Quattrocento Sans"/>
              <a:cs typeface="Quattrocento Sans"/>
              <a:sym typeface="Quattrocento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ctrTitle"/>
          </p:nvPr>
        </p:nvSpPr>
        <p:spPr>
          <a:xfrm>
            <a:off x="996625" y="2003900"/>
            <a:ext cx="7980900" cy="11598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sz="2800"/>
              <a:t>Ensuring Sustainable Housing </a:t>
            </a:r>
            <a:endParaRPr sz="2800"/>
          </a:p>
          <a:p>
            <a:pPr marL="0" lvl="0" indent="0" rtl="0">
              <a:spcBef>
                <a:spcPts val="0"/>
              </a:spcBef>
              <a:spcAft>
                <a:spcPts val="0"/>
              </a:spcAft>
              <a:buNone/>
            </a:pPr>
            <a:r>
              <a:rPr lang="en" sz="2400"/>
              <a:t>for those living in extreme poverty in Southeast Asia</a:t>
            </a:r>
            <a:endParaRPr sz="2400"/>
          </a:p>
        </p:txBody>
      </p:sp>
      <p:pic>
        <p:nvPicPr>
          <p:cNvPr id="73" name="Shape 73"/>
          <p:cNvPicPr preferRelativeResize="0"/>
          <p:nvPr/>
        </p:nvPicPr>
        <p:blipFill>
          <a:blip r:embed="rId3">
            <a:alphaModFix/>
          </a:blip>
          <a:stretch>
            <a:fillRect/>
          </a:stretch>
        </p:blipFill>
        <p:spPr>
          <a:xfrm>
            <a:off x="1197975" y="3471900"/>
            <a:ext cx="396876" cy="396876"/>
          </a:xfrm>
          <a:prstGeom prst="rect">
            <a:avLst/>
          </a:prstGeom>
          <a:noFill/>
          <a:ln>
            <a:noFill/>
          </a:ln>
        </p:spPr>
      </p:pic>
      <p:sp>
        <p:nvSpPr>
          <p:cNvPr id="74" name="Shape 74"/>
          <p:cNvSpPr txBox="1">
            <a:spLocks noGrp="1"/>
          </p:cNvSpPr>
          <p:nvPr>
            <p:ph type="subTitle" idx="4294967295"/>
          </p:nvPr>
        </p:nvSpPr>
        <p:spPr>
          <a:xfrm>
            <a:off x="5639650" y="3732500"/>
            <a:ext cx="4092600" cy="7926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 sz="2200"/>
              <a:t>Expert chair: Douglas Lee </a:t>
            </a:r>
            <a:endParaRPr sz="22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Shape 79"/>
          <p:cNvSpPr txBox="1">
            <a:spLocks noGrp="1"/>
          </p:cNvSpPr>
          <p:nvPr>
            <p:ph type="title"/>
          </p:nvPr>
        </p:nvSpPr>
        <p:spPr>
          <a:xfrm>
            <a:off x="1381250" y="922668"/>
            <a:ext cx="3878400" cy="43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 sz="2400"/>
              <a:t>Update </a:t>
            </a:r>
            <a:endParaRPr sz="2400"/>
          </a:p>
        </p:txBody>
      </p:sp>
      <p:sp>
        <p:nvSpPr>
          <p:cNvPr id="80" name="Shape 80"/>
          <p:cNvSpPr txBox="1">
            <a:spLocks noGrp="1"/>
          </p:cNvSpPr>
          <p:nvPr>
            <p:ph type="body" idx="1"/>
          </p:nvPr>
        </p:nvSpPr>
        <p:spPr>
          <a:xfrm>
            <a:off x="1167150" y="1318995"/>
            <a:ext cx="6809700" cy="31122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 sz="2600"/>
              <a:t>Latest Events/Solutions:</a:t>
            </a:r>
            <a:endParaRPr sz="2000"/>
          </a:p>
          <a:p>
            <a:pPr marL="457200" lvl="0" indent="-355600">
              <a:spcBef>
                <a:spcPts val="600"/>
              </a:spcBef>
              <a:spcAft>
                <a:spcPts val="0"/>
              </a:spcAft>
              <a:buSzPts val="2000"/>
              <a:buChar char="◉"/>
            </a:pPr>
            <a:r>
              <a:rPr lang="en" sz="2000" u="sng">
                <a:solidFill>
                  <a:schemeClr val="hlink"/>
                </a:solidFill>
                <a:hlinkClick r:id="rId3"/>
              </a:rPr>
              <a:t>https://www.treehugger.com/urban-design/hyperloopism-infecting-everything-its-time-sustainable-alternatives.html</a:t>
            </a:r>
            <a:r>
              <a:rPr lang="en" sz="2000"/>
              <a:t> (Sustaniable Housing)</a:t>
            </a:r>
            <a:endParaRPr sz="2000"/>
          </a:p>
          <a:p>
            <a:pPr marL="457200" lvl="0" indent="-355600" rtl="0">
              <a:spcBef>
                <a:spcPts val="0"/>
              </a:spcBef>
              <a:spcAft>
                <a:spcPts val="0"/>
              </a:spcAft>
              <a:buSzPts val="2000"/>
              <a:buChar char="◉"/>
            </a:pPr>
            <a:r>
              <a:rPr lang="en" sz="2000" u="sng">
                <a:solidFill>
                  <a:schemeClr val="hlink"/>
                </a:solidFill>
                <a:hlinkClick r:id="rId4"/>
              </a:rPr>
              <a:t>http://www.straitstimes.com/asia/three-principles-in-war-on-poverty</a:t>
            </a:r>
            <a:r>
              <a:rPr lang="en" sz="2000"/>
              <a:t> (Extreme Poverty)</a:t>
            </a:r>
            <a:endParaRPr sz="2000"/>
          </a:p>
          <a:p>
            <a:pPr marL="457200" lvl="0" indent="-355600" rtl="0">
              <a:spcBef>
                <a:spcPts val="0"/>
              </a:spcBef>
              <a:spcAft>
                <a:spcPts val="0"/>
              </a:spcAft>
              <a:buSzPts val="2000"/>
              <a:buChar char="◉"/>
            </a:pPr>
            <a:r>
              <a:rPr lang="en" sz="2000" u="sng">
                <a:solidFill>
                  <a:schemeClr val="hlink"/>
                </a:solidFill>
                <a:hlinkClick r:id="rId5"/>
              </a:rPr>
              <a:t>http://www.gulf-times.com/story/585490/Doha-to-host-conference-on-sustainable-development</a:t>
            </a:r>
            <a:r>
              <a:rPr lang="en" sz="2000"/>
              <a:t> (Upcoming Event)</a:t>
            </a:r>
            <a:endParaRPr sz="2000"/>
          </a:p>
          <a:p>
            <a:pPr marL="457200" lvl="0" indent="-355600">
              <a:spcBef>
                <a:spcPts val="0"/>
              </a:spcBef>
              <a:spcAft>
                <a:spcPts val="0"/>
              </a:spcAft>
              <a:buSzPts val="2000"/>
              <a:buChar char="◉"/>
            </a:pPr>
            <a:r>
              <a:rPr lang="en" sz="2000" u="sng">
                <a:solidFill>
                  <a:schemeClr val="hlink"/>
                </a:solidFill>
                <a:hlinkClick r:id="rId6"/>
              </a:rPr>
              <a:t>http://dsnews.com/daily-dose/03-17-2018/collaborating-sustainable-housing-industry</a:t>
            </a:r>
            <a:r>
              <a:rPr lang="en" sz="2000">
                <a:solidFill>
                  <a:schemeClr val="dk1"/>
                </a:solidFill>
              </a:rPr>
              <a:t> (Upcoming Event)</a:t>
            </a:r>
            <a:endParaRPr sz="2000"/>
          </a:p>
          <a:p>
            <a:pPr marL="0" lvl="0" indent="0">
              <a:spcBef>
                <a:spcPts val="600"/>
              </a:spcBef>
              <a:spcAft>
                <a:spcPts val="0"/>
              </a:spcAft>
              <a:buNone/>
            </a:pPr>
            <a:endParaRPr sz="2600"/>
          </a:p>
          <a:p>
            <a:pPr marL="0" lvl="0" indent="0">
              <a:spcBef>
                <a:spcPts val="600"/>
              </a:spcBef>
              <a:spcAft>
                <a:spcPts val="0"/>
              </a:spcAft>
              <a:buNone/>
            </a:pPr>
            <a:endParaRPr sz="26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Shape 85"/>
          <p:cNvSpPr txBox="1"/>
          <p:nvPr/>
        </p:nvSpPr>
        <p:spPr>
          <a:xfrm>
            <a:off x="5613100" y="1330500"/>
            <a:ext cx="3457500" cy="36606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sz="1500">
                <a:latin typeface="Quattrocento Sans"/>
                <a:ea typeface="Quattrocento Sans"/>
                <a:cs typeface="Quattrocento Sans"/>
                <a:sym typeface="Quattrocento Sans"/>
              </a:rPr>
              <a:t>...And other countries would work together as proven through the interaction of ASEAN, which most SEA countries are a part of.. The countries in the top row are the countries with the most amount of money in SEA, while the bottom row is the countries with highest poverty rates or lowest contribution to the SDGs</a:t>
            </a:r>
            <a:endParaRPr sz="1500">
              <a:latin typeface="Quattrocento Sans"/>
              <a:ea typeface="Quattrocento Sans"/>
              <a:cs typeface="Quattrocento Sans"/>
              <a:sym typeface="Quattrocento Sans"/>
            </a:endParaRPr>
          </a:p>
          <a:p>
            <a:pPr marL="0" lvl="0" indent="0">
              <a:spcBef>
                <a:spcPts val="0"/>
              </a:spcBef>
              <a:spcAft>
                <a:spcPts val="0"/>
              </a:spcAft>
              <a:buNone/>
            </a:pPr>
            <a:endParaRPr sz="1500">
              <a:latin typeface="Quattrocento Sans"/>
              <a:ea typeface="Quattrocento Sans"/>
              <a:cs typeface="Quattrocento Sans"/>
              <a:sym typeface="Quattrocento Sans"/>
            </a:endParaRPr>
          </a:p>
          <a:p>
            <a:pPr marL="0" lvl="0" indent="0">
              <a:spcBef>
                <a:spcPts val="0"/>
              </a:spcBef>
              <a:spcAft>
                <a:spcPts val="0"/>
              </a:spcAft>
              <a:buNone/>
            </a:pPr>
            <a:r>
              <a:rPr lang="en" sz="1300" u="sng">
                <a:solidFill>
                  <a:schemeClr val="hlink"/>
                </a:solidFill>
                <a:latin typeface="Quattrocento Sans"/>
                <a:ea typeface="Quattrocento Sans"/>
                <a:cs typeface="Quattrocento Sans"/>
                <a:sym typeface="Quattrocento Sans"/>
                <a:hlinkClick r:id="rId3"/>
              </a:rPr>
              <a:t>http://asean.org/launched-publication-on-financing-the-sustainable-development-goals-in-asean/</a:t>
            </a:r>
            <a:endParaRPr sz="1300">
              <a:latin typeface="Quattrocento Sans"/>
              <a:ea typeface="Quattrocento Sans"/>
              <a:cs typeface="Quattrocento Sans"/>
              <a:sym typeface="Quattrocento Sans"/>
            </a:endParaRPr>
          </a:p>
          <a:p>
            <a:pPr marL="0" lvl="0" indent="0">
              <a:spcBef>
                <a:spcPts val="0"/>
              </a:spcBef>
              <a:spcAft>
                <a:spcPts val="0"/>
              </a:spcAft>
              <a:buNone/>
            </a:pPr>
            <a:r>
              <a:rPr lang="en" sz="1300" u="sng">
                <a:solidFill>
                  <a:schemeClr val="hlink"/>
                </a:solidFill>
                <a:latin typeface="Quattrocento Sans"/>
                <a:ea typeface="Quattrocento Sans"/>
                <a:cs typeface="Quattrocento Sans"/>
                <a:sym typeface="Quattrocento Sans"/>
                <a:hlinkClick r:id="rId4"/>
              </a:rPr>
              <a:t>https://www.rappler.com/world/regions/asia-pacific/188918-asean-report-poverty-philippines-indonesia</a:t>
            </a:r>
            <a:endParaRPr sz="1300">
              <a:latin typeface="Quattrocento Sans"/>
              <a:ea typeface="Quattrocento Sans"/>
              <a:cs typeface="Quattrocento Sans"/>
              <a:sym typeface="Quattrocento Sans"/>
            </a:endParaRPr>
          </a:p>
          <a:p>
            <a:pPr marL="0" lvl="0" indent="0">
              <a:spcBef>
                <a:spcPts val="0"/>
              </a:spcBef>
              <a:spcAft>
                <a:spcPts val="0"/>
              </a:spcAft>
              <a:buNone/>
            </a:pPr>
            <a:endParaRPr sz="1300">
              <a:latin typeface="Quattrocento Sans"/>
              <a:ea typeface="Quattrocento Sans"/>
              <a:cs typeface="Quattrocento Sans"/>
              <a:sym typeface="Quattrocento Sans"/>
            </a:endParaRPr>
          </a:p>
          <a:p>
            <a:pPr marL="0" lvl="0" indent="0" rtl="0">
              <a:spcBef>
                <a:spcPts val="0"/>
              </a:spcBef>
              <a:spcAft>
                <a:spcPts val="0"/>
              </a:spcAft>
              <a:buNone/>
            </a:pPr>
            <a:endParaRPr sz="1300">
              <a:latin typeface="Quattrocento Sans"/>
              <a:ea typeface="Quattrocento Sans"/>
              <a:cs typeface="Quattrocento Sans"/>
              <a:sym typeface="Quattrocento Sans"/>
            </a:endParaRPr>
          </a:p>
        </p:txBody>
      </p:sp>
      <p:sp>
        <p:nvSpPr>
          <p:cNvPr id="86" name="Shape 86"/>
          <p:cNvSpPr txBox="1">
            <a:spLocks noGrp="1"/>
          </p:cNvSpPr>
          <p:nvPr>
            <p:ph type="title"/>
          </p:nvPr>
        </p:nvSpPr>
        <p:spPr>
          <a:xfrm>
            <a:off x="1381250" y="922668"/>
            <a:ext cx="3878400" cy="4356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sz="2400"/>
              <a:t>Blocs </a:t>
            </a:r>
            <a:endParaRPr sz="2400"/>
          </a:p>
        </p:txBody>
      </p:sp>
      <p:grpSp>
        <p:nvGrpSpPr>
          <p:cNvPr id="87" name="Shape 87"/>
          <p:cNvGrpSpPr/>
          <p:nvPr/>
        </p:nvGrpSpPr>
        <p:grpSpPr>
          <a:xfrm>
            <a:off x="913876" y="2536300"/>
            <a:ext cx="4389949" cy="341400"/>
            <a:chOff x="999251" y="2972350"/>
            <a:chExt cx="4389949" cy="341400"/>
          </a:xfrm>
        </p:grpSpPr>
        <p:sp>
          <p:nvSpPr>
            <p:cNvPr id="88" name="Shape 88"/>
            <p:cNvSpPr txBox="1"/>
            <p:nvPr/>
          </p:nvSpPr>
          <p:spPr>
            <a:xfrm>
              <a:off x="999251" y="2972350"/>
              <a:ext cx="699300" cy="3414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a:latin typeface="Quattrocento Sans"/>
                  <a:ea typeface="Quattrocento Sans"/>
                  <a:cs typeface="Quattrocento Sans"/>
                  <a:sym typeface="Quattrocento Sans"/>
                </a:rPr>
                <a:t>Brunei</a:t>
              </a:r>
              <a:endParaRPr>
                <a:latin typeface="Quattrocento Sans"/>
                <a:ea typeface="Quattrocento Sans"/>
                <a:cs typeface="Quattrocento Sans"/>
                <a:sym typeface="Quattrocento Sans"/>
              </a:endParaRPr>
            </a:p>
          </p:txBody>
        </p:sp>
        <p:sp>
          <p:nvSpPr>
            <p:cNvPr id="89" name="Shape 89"/>
            <p:cNvSpPr txBox="1"/>
            <p:nvPr/>
          </p:nvSpPr>
          <p:spPr>
            <a:xfrm>
              <a:off x="2534063" y="2972350"/>
              <a:ext cx="975000" cy="3414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a:latin typeface="Quattrocento Sans"/>
                  <a:ea typeface="Quattrocento Sans"/>
                  <a:cs typeface="Quattrocento Sans"/>
                  <a:sym typeface="Quattrocento Sans"/>
                </a:rPr>
                <a:t>Singapore</a:t>
              </a:r>
              <a:endParaRPr>
                <a:latin typeface="Quattrocento Sans"/>
                <a:ea typeface="Quattrocento Sans"/>
                <a:cs typeface="Quattrocento Sans"/>
                <a:sym typeface="Quattrocento Sans"/>
              </a:endParaRPr>
            </a:p>
          </p:txBody>
        </p:sp>
        <p:sp>
          <p:nvSpPr>
            <p:cNvPr id="90" name="Shape 90"/>
            <p:cNvSpPr txBox="1"/>
            <p:nvPr/>
          </p:nvSpPr>
          <p:spPr>
            <a:xfrm>
              <a:off x="4414200" y="2972350"/>
              <a:ext cx="975000" cy="3414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a:latin typeface="Quattrocento Sans"/>
                  <a:ea typeface="Quattrocento Sans"/>
                  <a:cs typeface="Quattrocento Sans"/>
                  <a:sym typeface="Quattrocento Sans"/>
                </a:rPr>
                <a:t>Thailand</a:t>
              </a:r>
              <a:endParaRPr>
                <a:latin typeface="Quattrocento Sans"/>
                <a:ea typeface="Quattrocento Sans"/>
                <a:cs typeface="Quattrocento Sans"/>
                <a:sym typeface="Quattrocento Sans"/>
              </a:endParaRPr>
            </a:p>
          </p:txBody>
        </p:sp>
      </p:grpSp>
      <p:sp>
        <p:nvSpPr>
          <p:cNvPr id="91" name="Shape 91"/>
          <p:cNvSpPr txBox="1"/>
          <p:nvPr/>
        </p:nvSpPr>
        <p:spPr>
          <a:xfrm>
            <a:off x="790511" y="4160025"/>
            <a:ext cx="1052400" cy="3414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a:latin typeface="Quattrocento Sans"/>
                <a:ea typeface="Quattrocento Sans"/>
                <a:cs typeface="Quattrocento Sans"/>
                <a:sym typeface="Quattrocento Sans"/>
              </a:rPr>
              <a:t>Philippines</a:t>
            </a:r>
            <a:endParaRPr>
              <a:latin typeface="Quattrocento Sans"/>
              <a:ea typeface="Quattrocento Sans"/>
              <a:cs typeface="Quattrocento Sans"/>
              <a:sym typeface="Quattrocento Sans"/>
            </a:endParaRPr>
          </a:p>
        </p:txBody>
      </p:sp>
      <p:sp>
        <p:nvSpPr>
          <p:cNvPr id="92" name="Shape 92"/>
          <p:cNvSpPr txBox="1"/>
          <p:nvPr/>
        </p:nvSpPr>
        <p:spPr>
          <a:xfrm>
            <a:off x="2614150" y="4160025"/>
            <a:ext cx="814800" cy="3414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a:latin typeface="Quattrocento Sans"/>
                <a:ea typeface="Quattrocento Sans"/>
                <a:cs typeface="Quattrocento Sans"/>
                <a:sym typeface="Quattrocento Sans"/>
              </a:rPr>
              <a:t>Laos</a:t>
            </a:r>
            <a:endParaRPr>
              <a:latin typeface="Quattrocento Sans"/>
              <a:ea typeface="Quattrocento Sans"/>
              <a:cs typeface="Quattrocento Sans"/>
              <a:sym typeface="Quattrocento Sans"/>
            </a:endParaRPr>
          </a:p>
          <a:p>
            <a:pPr marL="0" lvl="0" indent="0" rtl="0">
              <a:spcBef>
                <a:spcPts val="0"/>
              </a:spcBef>
              <a:spcAft>
                <a:spcPts val="0"/>
              </a:spcAft>
              <a:buNone/>
            </a:pPr>
            <a:endParaRPr>
              <a:latin typeface="Quattrocento Sans"/>
              <a:ea typeface="Quattrocento Sans"/>
              <a:cs typeface="Quattrocento Sans"/>
              <a:sym typeface="Quattrocento Sans"/>
            </a:endParaRPr>
          </a:p>
        </p:txBody>
      </p:sp>
      <p:sp>
        <p:nvSpPr>
          <p:cNvPr id="93" name="Shape 93"/>
          <p:cNvSpPr txBox="1"/>
          <p:nvPr/>
        </p:nvSpPr>
        <p:spPr>
          <a:xfrm>
            <a:off x="4288813" y="4160025"/>
            <a:ext cx="1175100" cy="3414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a:latin typeface="Quattrocento Sans"/>
                <a:ea typeface="Quattrocento Sans"/>
                <a:cs typeface="Quattrocento Sans"/>
                <a:sym typeface="Quattrocento Sans"/>
              </a:rPr>
              <a:t>Indonesia</a:t>
            </a:r>
            <a:endParaRPr>
              <a:latin typeface="Quattrocento Sans"/>
              <a:ea typeface="Quattrocento Sans"/>
              <a:cs typeface="Quattrocento Sans"/>
              <a:sym typeface="Quattrocento Sans"/>
            </a:endParaRPr>
          </a:p>
        </p:txBody>
      </p:sp>
      <p:pic>
        <p:nvPicPr>
          <p:cNvPr id="94" name="Shape 94"/>
          <p:cNvPicPr preferRelativeResize="0"/>
          <p:nvPr/>
        </p:nvPicPr>
        <p:blipFill>
          <a:blip r:embed="rId5">
            <a:alphaModFix/>
          </a:blip>
          <a:stretch>
            <a:fillRect/>
          </a:stretch>
        </p:blipFill>
        <p:spPr>
          <a:xfrm>
            <a:off x="579250" y="1536175"/>
            <a:ext cx="1474925" cy="1000125"/>
          </a:xfrm>
          <a:prstGeom prst="rect">
            <a:avLst/>
          </a:prstGeom>
          <a:noFill/>
          <a:ln>
            <a:noFill/>
          </a:ln>
        </p:spPr>
      </p:pic>
      <p:pic>
        <p:nvPicPr>
          <p:cNvPr id="95" name="Shape 95"/>
          <p:cNvPicPr preferRelativeResize="0"/>
          <p:nvPr/>
        </p:nvPicPr>
        <p:blipFill>
          <a:blip r:embed="rId6">
            <a:alphaModFix/>
          </a:blip>
          <a:stretch>
            <a:fillRect/>
          </a:stretch>
        </p:blipFill>
        <p:spPr>
          <a:xfrm>
            <a:off x="2284100" y="1582407"/>
            <a:ext cx="1474925" cy="981118"/>
          </a:xfrm>
          <a:prstGeom prst="rect">
            <a:avLst/>
          </a:prstGeom>
          <a:noFill/>
          <a:ln>
            <a:noFill/>
          </a:ln>
        </p:spPr>
      </p:pic>
      <p:pic>
        <p:nvPicPr>
          <p:cNvPr id="96" name="Shape 96"/>
          <p:cNvPicPr preferRelativeResize="0"/>
          <p:nvPr/>
        </p:nvPicPr>
        <p:blipFill>
          <a:blip r:embed="rId7">
            <a:alphaModFix/>
          </a:blip>
          <a:stretch>
            <a:fillRect/>
          </a:stretch>
        </p:blipFill>
        <p:spPr>
          <a:xfrm>
            <a:off x="3988950" y="1582400"/>
            <a:ext cx="1474925" cy="981111"/>
          </a:xfrm>
          <a:prstGeom prst="rect">
            <a:avLst/>
          </a:prstGeom>
          <a:noFill/>
          <a:ln>
            <a:noFill/>
          </a:ln>
        </p:spPr>
      </p:pic>
      <p:pic>
        <p:nvPicPr>
          <p:cNvPr id="97" name="Shape 97"/>
          <p:cNvPicPr preferRelativeResize="0"/>
          <p:nvPr/>
        </p:nvPicPr>
        <p:blipFill>
          <a:blip r:embed="rId8">
            <a:alphaModFix/>
          </a:blip>
          <a:stretch>
            <a:fillRect/>
          </a:stretch>
        </p:blipFill>
        <p:spPr>
          <a:xfrm>
            <a:off x="552750" y="3186975"/>
            <a:ext cx="1501425" cy="1000125"/>
          </a:xfrm>
          <a:prstGeom prst="rect">
            <a:avLst/>
          </a:prstGeom>
          <a:noFill/>
          <a:ln>
            <a:noFill/>
          </a:ln>
        </p:spPr>
      </p:pic>
      <p:pic>
        <p:nvPicPr>
          <p:cNvPr id="98" name="Shape 98"/>
          <p:cNvPicPr preferRelativeResize="0"/>
          <p:nvPr/>
        </p:nvPicPr>
        <p:blipFill>
          <a:blip r:embed="rId9">
            <a:alphaModFix/>
          </a:blip>
          <a:stretch>
            <a:fillRect/>
          </a:stretch>
        </p:blipFill>
        <p:spPr>
          <a:xfrm>
            <a:off x="2257600" y="3186975"/>
            <a:ext cx="1501425" cy="998745"/>
          </a:xfrm>
          <a:prstGeom prst="rect">
            <a:avLst/>
          </a:prstGeom>
          <a:noFill/>
          <a:ln>
            <a:noFill/>
          </a:ln>
        </p:spPr>
      </p:pic>
      <p:pic>
        <p:nvPicPr>
          <p:cNvPr id="99" name="Shape 99" descr="Image result for indonesia flag"/>
          <p:cNvPicPr preferRelativeResize="0"/>
          <p:nvPr/>
        </p:nvPicPr>
        <p:blipFill>
          <a:blip r:embed="rId10">
            <a:alphaModFix/>
          </a:blip>
          <a:stretch>
            <a:fillRect/>
          </a:stretch>
        </p:blipFill>
        <p:spPr>
          <a:xfrm>
            <a:off x="3988925" y="3204625"/>
            <a:ext cx="1501424" cy="9811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Shape 104"/>
          <p:cNvSpPr txBox="1">
            <a:spLocks noGrp="1"/>
          </p:cNvSpPr>
          <p:nvPr>
            <p:ph type="ctrTitle"/>
          </p:nvPr>
        </p:nvSpPr>
        <p:spPr>
          <a:xfrm>
            <a:off x="996625" y="1600975"/>
            <a:ext cx="7674600" cy="15627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sz="2800"/>
              <a:t>Addressing the role of climate change </a:t>
            </a:r>
            <a:endParaRPr sz="2800"/>
          </a:p>
          <a:p>
            <a:pPr marL="0" lvl="0" indent="0">
              <a:spcBef>
                <a:spcPts val="0"/>
              </a:spcBef>
              <a:spcAft>
                <a:spcPts val="0"/>
              </a:spcAft>
              <a:buNone/>
            </a:pPr>
            <a:r>
              <a:rPr lang="en" sz="2400"/>
              <a:t>on the development of urban areas facing </a:t>
            </a:r>
            <a:endParaRPr sz="2400"/>
          </a:p>
          <a:p>
            <a:pPr marL="0" lvl="0" indent="0">
              <a:spcBef>
                <a:spcPts val="0"/>
              </a:spcBef>
              <a:spcAft>
                <a:spcPts val="0"/>
              </a:spcAft>
              <a:buNone/>
            </a:pPr>
            <a:r>
              <a:rPr lang="en" sz="2400"/>
              <a:t>extreme weather events</a:t>
            </a:r>
            <a:endParaRPr sz="2400"/>
          </a:p>
        </p:txBody>
      </p:sp>
      <p:pic>
        <p:nvPicPr>
          <p:cNvPr id="105" name="Shape 105"/>
          <p:cNvPicPr preferRelativeResize="0"/>
          <p:nvPr/>
        </p:nvPicPr>
        <p:blipFill>
          <a:blip r:embed="rId3">
            <a:alphaModFix/>
          </a:blip>
          <a:stretch>
            <a:fillRect/>
          </a:stretch>
        </p:blipFill>
        <p:spPr>
          <a:xfrm>
            <a:off x="1208550" y="3470375"/>
            <a:ext cx="411752" cy="411752"/>
          </a:xfrm>
          <a:prstGeom prst="rect">
            <a:avLst/>
          </a:prstGeom>
          <a:noFill/>
          <a:ln>
            <a:noFill/>
          </a:ln>
        </p:spPr>
      </p:pic>
      <p:sp>
        <p:nvSpPr>
          <p:cNvPr id="106" name="Shape 106"/>
          <p:cNvSpPr txBox="1">
            <a:spLocks noGrp="1"/>
          </p:cNvSpPr>
          <p:nvPr>
            <p:ph type="subTitle" idx="4294967295"/>
          </p:nvPr>
        </p:nvSpPr>
        <p:spPr>
          <a:xfrm>
            <a:off x="5639650" y="3732500"/>
            <a:ext cx="4092600" cy="7926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 sz="2200"/>
              <a:t>Expert chair: Shawn Kao</a:t>
            </a:r>
            <a:endParaRPr sz="22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1381250" y="922668"/>
            <a:ext cx="3878400" cy="4356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sz="2400"/>
              <a:t>Update </a:t>
            </a:r>
            <a:endParaRPr sz="2400"/>
          </a:p>
        </p:txBody>
      </p:sp>
      <p:sp>
        <p:nvSpPr>
          <p:cNvPr id="112" name="Shape 112"/>
          <p:cNvSpPr txBox="1">
            <a:spLocks noGrp="1"/>
          </p:cNvSpPr>
          <p:nvPr>
            <p:ph type="body" idx="1"/>
          </p:nvPr>
        </p:nvSpPr>
        <p:spPr>
          <a:xfrm>
            <a:off x="1214900" y="1358275"/>
            <a:ext cx="7837200" cy="3112200"/>
          </a:xfrm>
          <a:prstGeom prst="rect">
            <a:avLst/>
          </a:prstGeom>
        </p:spPr>
        <p:txBody>
          <a:bodyPr spcFirstLastPara="1" wrap="square" lIns="91425" tIns="91425" rIns="91425" bIns="91425" anchor="t" anchorCtr="0">
            <a:noAutofit/>
          </a:bodyPr>
          <a:lstStyle/>
          <a:p>
            <a:pPr marL="457200" lvl="0" indent="-393700" rtl="0">
              <a:spcBef>
                <a:spcPts val="600"/>
              </a:spcBef>
              <a:spcAft>
                <a:spcPts val="0"/>
              </a:spcAft>
              <a:buSzPts val="2600"/>
              <a:buChar char="◉"/>
            </a:pPr>
            <a:r>
              <a:rPr lang="en" sz="2600"/>
              <a:t>Research on threatened Coastal Cities (</a:t>
            </a:r>
            <a:r>
              <a:rPr lang="en" sz="2600" u="sng">
                <a:solidFill>
                  <a:schemeClr val="hlink"/>
                </a:solidFill>
                <a:hlinkClick r:id="rId3"/>
              </a:rPr>
              <a:t>link)</a:t>
            </a:r>
            <a:endParaRPr sz="2600"/>
          </a:p>
          <a:p>
            <a:pPr marL="0" lvl="0" indent="0" rtl="0">
              <a:spcBef>
                <a:spcPts val="600"/>
              </a:spcBef>
              <a:spcAft>
                <a:spcPts val="0"/>
              </a:spcAft>
              <a:buNone/>
            </a:pPr>
            <a:endParaRPr sz="2600"/>
          </a:p>
          <a:p>
            <a:pPr marL="457200" lvl="0" indent="-393700" rtl="0">
              <a:spcBef>
                <a:spcPts val="600"/>
              </a:spcBef>
              <a:spcAft>
                <a:spcPts val="0"/>
              </a:spcAft>
              <a:buSzPts val="2600"/>
              <a:buChar char="◉"/>
            </a:pPr>
            <a:r>
              <a:rPr lang="en" sz="2600"/>
              <a:t>Antarctica Model and Sea Level Projection (</a:t>
            </a:r>
            <a:r>
              <a:rPr lang="en" sz="2600" u="sng">
                <a:solidFill>
                  <a:schemeClr val="hlink"/>
                </a:solidFill>
                <a:hlinkClick r:id="rId4"/>
              </a:rPr>
              <a:t>link</a:t>
            </a:r>
            <a:r>
              <a:rPr lang="en" sz="2600"/>
              <a:t>)</a:t>
            </a:r>
            <a:endParaRPr sz="2600"/>
          </a:p>
          <a:p>
            <a:pPr marL="0" lvl="0" indent="0" rtl="0">
              <a:spcBef>
                <a:spcPts val="600"/>
              </a:spcBef>
              <a:spcAft>
                <a:spcPts val="0"/>
              </a:spcAft>
              <a:buNone/>
            </a:pPr>
            <a:endParaRPr sz="2600"/>
          </a:p>
          <a:p>
            <a:pPr marL="457200" lvl="0" indent="-393700" rtl="0">
              <a:spcBef>
                <a:spcPts val="600"/>
              </a:spcBef>
              <a:spcAft>
                <a:spcPts val="0"/>
              </a:spcAft>
              <a:buSzPts val="2600"/>
              <a:buChar char="◉"/>
            </a:pPr>
            <a:r>
              <a:rPr lang="en" sz="2600"/>
              <a:t>Creative “future-proofing” (</a:t>
            </a:r>
            <a:r>
              <a:rPr lang="en" sz="2600" u="sng">
                <a:solidFill>
                  <a:schemeClr val="hlink"/>
                </a:solidFill>
                <a:hlinkClick r:id="rId5"/>
              </a:rPr>
              <a:t>link</a:t>
            </a:r>
            <a:r>
              <a:rPr lang="en" sz="2600"/>
              <a:t>)</a:t>
            </a:r>
            <a:endParaRPr sz="2600"/>
          </a:p>
          <a:p>
            <a:pPr marL="0" lvl="0" indent="0" rtl="0">
              <a:spcBef>
                <a:spcPts val="600"/>
              </a:spcBef>
              <a:spcAft>
                <a:spcPts val="0"/>
              </a:spcAft>
              <a:buNone/>
            </a:pPr>
            <a:endParaRPr sz="2600"/>
          </a:p>
          <a:p>
            <a:pPr marL="457200" lvl="0" indent="-393700" rtl="0">
              <a:spcBef>
                <a:spcPts val="600"/>
              </a:spcBef>
              <a:spcAft>
                <a:spcPts val="0"/>
              </a:spcAft>
              <a:buSzPts val="2600"/>
              <a:buChar char="◉"/>
            </a:pPr>
            <a:r>
              <a:rPr lang="en" sz="2600"/>
              <a:t>Germany withdraws from Paris Agreement (</a:t>
            </a:r>
            <a:r>
              <a:rPr lang="en" sz="2600" u="sng">
                <a:solidFill>
                  <a:schemeClr val="hlink"/>
                </a:solidFill>
                <a:hlinkClick r:id="rId6"/>
              </a:rPr>
              <a:t>link</a:t>
            </a:r>
            <a:r>
              <a:rPr lang="en" sz="2600"/>
              <a:t>)</a:t>
            </a:r>
            <a:endParaRPr sz="26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Shape 117"/>
          <p:cNvSpPr txBox="1">
            <a:spLocks noGrp="1"/>
          </p:cNvSpPr>
          <p:nvPr>
            <p:ph type="title"/>
          </p:nvPr>
        </p:nvSpPr>
        <p:spPr>
          <a:xfrm>
            <a:off x="1381250" y="922668"/>
            <a:ext cx="3878400" cy="4356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sz="2400"/>
              <a:t>Major Involvement</a:t>
            </a:r>
            <a:endParaRPr sz="2400"/>
          </a:p>
        </p:txBody>
      </p:sp>
      <p:sp>
        <p:nvSpPr>
          <p:cNvPr id="118" name="Shape 118"/>
          <p:cNvSpPr txBox="1">
            <a:spLocks noGrp="1"/>
          </p:cNvSpPr>
          <p:nvPr>
            <p:ph type="body" idx="1"/>
          </p:nvPr>
        </p:nvSpPr>
        <p:spPr>
          <a:xfrm>
            <a:off x="1381250" y="1651075"/>
            <a:ext cx="2334000" cy="3122400"/>
          </a:xfrm>
          <a:prstGeom prst="rect">
            <a:avLst/>
          </a:prstGeom>
        </p:spPr>
        <p:txBody>
          <a:bodyPr spcFirstLastPara="1" wrap="square" lIns="91425" tIns="91425" rIns="91425" bIns="91425" anchor="t" anchorCtr="0">
            <a:noAutofit/>
          </a:bodyPr>
          <a:lstStyle/>
          <a:p>
            <a:pPr marL="0" lvl="0" indent="0">
              <a:spcBef>
                <a:spcPts val="600"/>
              </a:spcBef>
              <a:spcAft>
                <a:spcPts val="0"/>
              </a:spcAft>
              <a:buNone/>
            </a:pPr>
            <a:r>
              <a:rPr lang="en"/>
              <a:t>Paris Climate Agreement</a:t>
            </a:r>
            <a:endParaRPr/>
          </a:p>
          <a:p>
            <a:pPr marL="457200" lvl="0" indent="-342900" rtl="0">
              <a:spcBef>
                <a:spcPts val="600"/>
              </a:spcBef>
              <a:spcAft>
                <a:spcPts val="0"/>
              </a:spcAft>
              <a:buSzPts val="1800"/>
              <a:buChar char="◉"/>
            </a:pPr>
            <a:r>
              <a:rPr lang="en"/>
              <a:t>Signed by the entire world but the US</a:t>
            </a:r>
            <a:endParaRPr/>
          </a:p>
          <a:p>
            <a:pPr marL="457200" lvl="0" indent="-342900" rtl="0">
              <a:spcBef>
                <a:spcPts val="0"/>
              </a:spcBef>
              <a:spcAft>
                <a:spcPts val="0"/>
              </a:spcAft>
              <a:buSzPts val="1800"/>
              <a:buChar char="◉"/>
            </a:pPr>
            <a:r>
              <a:rPr lang="en"/>
              <a:t>Promotes changes within each individual nation for less carbon-emission</a:t>
            </a:r>
            <a:endParaRPr/>
          </a:p>
        </p:txBody>
      </p:sp>
      <p:sp>
        <p:nvSpPr>
          <p:cNvPr id="119" name="Shape 119"/>
          <p:cNvSpPr txBox="1">
            <a:spLocks noGrp="1"/>
          </p:cNvSpPr>
          <p:nvPr>
            <p:ph type="body" idx="2"/>
          </p:nvPr>
        </p:nvSpPr>
        <p:spPr>
          <a:xfrm>
            <a:off x="3834912" y="1651075"/>
            <a:ext cx="2334000" cy="3122400"/>
          </a:xfrm>
          <a:prstGeom prst="rect">
            <a:avLst/>
          </a:prstGeom>
        </p:spPr>
        <p:txBody>
          <a:bodyPr spcFirstLastPara="1" wrap="square" lIns="91425" tIns="91425" rIns="91425" bIns="91425" anchor="t" anchorCtr="0">
            <a:noAutofit/>
          </a:bodyPr>
          <a:lstStyle/>
          <a:p>
            <a:pPr marL="0" lvl="0" indent="0">
              <a:spcBef>
                <a:spcPts val="600"/>
              </a:spcBef>
              <a:spcAft>
                <a:spcPts val="0"/>
              </a:spcAft>
              <a:buNone/>
            </a:pPr>
            <a:r>
              <a:rPr lang="en"/>
              <a:t>Intergovernmental Panel on Climate Change</a:t>
            </a:r>
            <a:endParaRPr/>
          </a:p>
          <a:p>
            <a:pPr marL="457200" lvl="0" indent="-342900" rtl="0">
              <a:spcBef>
                <a:spcPts val="600"/>
              </a:spcBef>
              <a:spcAft>
                <a:spcPts val="0"/>
              </a:spcAft>
              <a:buSzPts val="1800"/>
              <a:buChar char="◉"/>
            </a:pPr>
            <a:r>
              <a:rPr lang="en"/>
              <a:t>UN affiliated</a:t>
            </a:r>
            <a:endParaRPr/>
          </a:p>
          <a:p>
            <a:pPr marL="457200" lvl="0" indent="-342900" rtl="0">
              <a:spcBef>
                <a:spcPts val="0"/>
              </a:spcBef>
              <a:spcAft>
                <a:spcPts val="0"/>
              </a:spcAft>
              <a:buSzPts val="1800"/>
              <a:buChar char="◉"/>
            </a:pPr>
            <a:r>
              <a:rPr lang="en"/>
              <a:t>Includes scientific research and studies based around climate change</a:t>
            </a:r>
            <a:endParaRPr/>
          </a:p>
        </p:txBody>
      </p:sp>
      <p:sp>
        <p:nvSpPr>
          <p:cNvPr id="120" name="Shape 120"/>
          <p:cNvSpPr txBox="1">
            <a:spLocks noGrp="1"/>
          </p:cNvSpPr>
          <p:nvPr>
            <p:ph type="body" idx="3"/>
          </p:nvPr>
        </p:nvSpPr>
        <p:spPr>
          <a:xfrm>
            <a:off x="6288573" y="1651075"/>
            <a:ext cx="2334000" cy="3122400"/>
          </a:xfrm>
          <a:prstGeom prst="rect">
            <a:avLst/>
          </a:prstGeom>
        </p:spPr>
        <p:txBody>
          <a:bodyPr spcFirstLastPara="1" wrap="square" lIns="91425" tIns="91425" rIns="91425" bIns="91425" anchor="t" anchorCtr="0">
            <a:noAutofit/>
          </a:bodyPr>
          <a:lstStyle/>
          <a:p>
            <a:pPr marL="0" lvl="0" indent="0">
              <a:spcBef>
                <a:spcPts val="600"/>
              </a:spcBef>
              <a:spcAft>
                <a:spcPts val="0"/>
              </a:spcAft>
              <a:buNone/>
            </a:pPr>
            <a:r>
              <a:rPr lang="en"/>
              <a:t>Union of Concerned Scientists</a:t>
            </a:r>
            <a:endParaRPr/>
          </a:p>
          <a:p>
            <a:pPr marL="457200" lvl="0" indent="-342900" rtl="0">
              <a:spcBef>
                <a:spcPts val="600"/>
              </a:spcBef>
              <a:spcAft>
                <a:spcPts val="0"/>
              </a:spcAft>
              <a:buSzPts val="1800"/>
              <a:buChar char="◉"/>
            </a:pPr>
            <a:r>
              <a:rPr lang="en"/>
              <a:t>Independent non-profit scientific advocacy of scientists that attempt to solve pressing issues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Shape 125"/>
          <p:cNvSpPr txBox="1">
            <a:spLocks noGrp="1"/>
          </p:cNvSpPr>
          <p:nvPr>
            <p:ph type="title"/>
          </p:nvPr>
        </p:nvSpPr>
        <p:spPr>
          <a:xfrm>
            <a:off x="1381250" y="922668"/>
            <a:ext cx="3878400" cy="4356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sz="2400"/>
              <a:t>Blocs </a:t>
            </a:r>
            <a:endParaRPr sz="2400"/>
          </a:p>
        </p:txBody>
      </p:sp>
      <p:sp>
        <p:nvSpPr>
          <p:cNvPr id="126" name="Shape 126"/>
          <p:cNvSpPr txBox="1">
            <a:spLocks noGrp="1"/>
          </p:cNvSpPr>
          <p:nvPr>
            <p:ph type="body" idx="1"/>
          </p:nvPr>
        </p:nvSpPr>
        <p:spPr>
          <a:xfrm>
            <a:off x="5259650" y="1616475"/>
            <a:ext cx="3769200" cy="31122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 sz="2600"/>
              <a:t>Due to recent events, Germany and the US both undermines the international agreement of the Paris Climate Agreement. Hence, putting doubt in their bloc formations. </a:t>
            </a:r>
            <a:endParaRPr sz="2600"/>
          </a:p>
        </p:txBody>
      </p:sp>
      <p:pic>
        <p:nvPicPr>
          <p:cNvPr id="127" name="Shape 127"/>
          <p:cNvPicPr preferRelativeResize="0"/>
          <p:nvPr/>
        </p:nvPicPr>
        <p:blipFill>
          <a:blip r:embed="rId3">
            <a:alphaModFix/>
          </a:blip>
          <a:stretch>
            <a:fillRect/>
          </a:stretch>
        </p:blipFill>
        <p:spPr>
          <a:xfrm>
            <a:off x="233675" y="1545500"/>
            <a:ext cx="1548075" cy="1032050"/>
          </a:xfrm>
          <a:prstGeom prst="rect">
            <a:avLst/>
          </a:prstGeom>
          <a:noFill/>
          <a:ln>
            <a:noFill/>
          </a:ln>
        </p:spPr>
      </p:pic>
      <p:pic>
        <p:nvPicPr>
          <p:cNvPr id="128" name="Shape 128"/>
          <p:cNvPicPr preferRelativeResize="0"/>
          <p:nvPr/>
        </p:nvPicPr>
        <p:blipFill>
          <a:blip r:embed="rId4">
            <a:alphaModFix/>
          </a:blip>
          <a:stretch>
            <a:fillRect/>
          </a:stretch>
        </p:blipFill>
        <p:spPr>
          <a:xfrm>
            <a:off x="1915625" y="1545625"/>
            <a:ext cx="1548075" cy="1031792"/>
          </a:xfrm>
          <a:prstGeom prst="rect">
            <a:avLst/>
          </a:prstGeom>
          <a:noFill/>
          <a:ln>
            <a:noFill/>
          </a:ln>
        </p:spPr>
      </p:pic>
      <p:pic>
        <p:nvPicPr>
          <p:cNvPr id="129" name="Shape 129"/>
          <p:cNvPicPr preferRelativeResize="0"/>
          <p:nvPr/>
        </p:nvPicPr>
        <p:blipFill>
          <a:blip r:embed="rId5">
            <a:alphaModFix/>
          </a:blip>
          <a:stretch>
            <a:fillRect/>
          </a:stretch>
        </p:blipFill>
        <p:spPr>
          <a:xfrm>
            <a:off x="3587638" y="1545500"/>
            <a:ext cx="1548074" cy="1032049"/>
          </a:xfrm>
          <a:prstGeom prst="rect">
            <a:avLst/>
          </a:prstGeom>
          <a:noFill/>
          <a:ln>
            <a:noFill/>
          </a:ln>
        </p:spPr>
      </p:pic>
      <p:pic>
        <p:nvPicPr>
          <p:cNvPr id="130" name="Shape 130"/>
          <p:cNvPicPr preferRelativeResize="0"/>
          <p:nvPr/>
        </p:nvPicPr>
        <p:blipFill>
          <a:blip r:embed="rId6">
            <a:alphaModFix/>
          </a:blip>
          <a:stretch>
            <a:fillRect/>
          </a:stretch>
        </p:blipFill>
        <p:spPr>
          <a:xfrm>
            <a:off x="233675" y="2706725"/>
            <a:ext cx="1548075" cy="1031800"/>
          </a:xfrm>
          <a:prstGeom prst="rect">
            <a:avLst/>
          </a:prstGeom>
          <a:noFill/>
          <a:ln>
            <a:noFill/>
          </a:ln>
        </p:spPr>
      </p:pic>
      <p:pic>
        <p:nvPicPr>
          <p:cNvPr id="131" name="Shape 131"/>
          <p:cNvPicPr preferRelativeResize="0"/>
          <p:nvPr/>
        </p:nvPicPr>
        <p:blipFill>
          <a:blip r:embed="rId7">
            <a:alphaModFix/>
          </a:blip>
          <a:stretch>
            <a:fillRect/>
          </a:stretch>
        </p:blipFill>
        <p:spPr>
          <a:xfrm>
            <a:off x="1934150" y="2729950"/>
            <a:ext cx="1548075" cy="1032050"/>
          </a:xfrm>
          <a:prstGeom prst="rect">
            <a:avLst/>
          </a:prstGeom>
          <a:noFill/>
          <a:ln>
            <a:noFill/>
          </a:ln>
        </p:spPr>
      </p:pic>
      <p:pic>
        <p:nvPicPr>
          <p:cNvPr id="132" name="Shape 132"/>
          <p:cNvPicPr preferRelativeResize="0"/>
          <p:nvPr/>
        </p:nvPicPr>
        <p:blipFill>
          <a:blip r:embed="rId8">
            <a:alphaModFix/>
          </a:blip>
          <a:stretch>
            <a:fillRect/>
          </a:stretch>
        </p:blipFill>
        <p:spPr>
          <a:xfrm>
            <a:off x="3596900" y="2729950"/>
            <a:ext cx="1548075" cy="1031792"/>
          </a:xfrm>
          <a:prstGeom prst="rect">
            <a:avLst/>
          </a:prstGeom>
          <a:noFill/>
          <a:ln>
            <a:noFill/>
          </a:ln>
        </p:spPr>
      </p:pic>
      <p:pic>
        <p:nvPicPr>
          <p:cNvPr id="133" name="Shape 133"/>
          <p:cNvPicPr preferRelativeResize="0"/>
          <p:nvPr/>
        </p:nvPicPr>
        <p:blipFill>
          <a:blip r:embed="rId9">
            <a:alphaModFix/>
          </a:blip>
          <a:stretch>
            <a:fillRect/>
          </a:stretch>
        </p:blipFill>
        <p:spPr>
          <a:xfrm>
            <a:off x="233675" y="3867700"/>
            <a:ext cx="1548075" cy="1032050"/>
          </a:xfrm>
          <a:prstGeom prst="rect">
            <a:avLst/>
          </a:prstGeom>
          <a:noFill/>
          <a:ln>
            <a:noFill/>
          </a:ln>
        </p:spPr>
      </p:pic>
      <p:pic>
        <p:nvPicPr>
          <p:cNvPr id="134" name="Shape 134"/>
          <p:cNvPicPr preferRelativeResize="0"/>
          <p:nvPr/>
        </p:nvPicPr>
        <p:blipFill>
          <a:blip r:embed="rId10">
            <a:alphaModFix/>
          </a:blip>
          <a:stretch>
            <a:fillRect/>
          </a:stretch>
        </p:blipFill>
        <p:spPr>
          <a:xfrm>
            <a:off x="1934150" y="3867902"/>
            <a:ext cx="1548074" cy="1031650"/>
          </a:xfrm>
          <a:prstGeom prst="rect">
            <a:avLst/>
          </a:prstGeom>
          <a:noFill/>
          <a:ln>
            <a:noFill/>
          </a:ln>
        </p:spPr>
      </p:pic>
      <p:pic>
        <p:nvPicPr>
          <p:cNvPr id="135" name="Shape 135"/>
          <p:cNvPicPr preferRelativeResize="0"/>
          <p:nvPr/>
        </p:nvPicPr>
        <p:blipFill>
          <a:blip r:embed="rId11">
            <a:alphaModFix/>
          </a:blip>
          <a:stretch>
            <a:fillRect/>
          </a:stretch>
        </p:blipFill>
        <p:spPr>
          <a:xfrm>
            <a:off x="3640350" y="3867700"/>
            <a:ext cx="1548075" cy="103179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a:spLocks noGrp="1"/>
          </p:cNvSpPr>
          <p:nvPr>
            <p:ph type="ctrTitle"/>
          </p:nvPr>
        </p:nvSpPr>
        <p:spPr>
          <a:xfrm>
            <a:off x="910625" y="1484800"/>
            <a:ext cx="8048100" cy="16788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sz="2800"/>
              <a:t>Clean water and sanitation </a:t>
            </a:r>
            <a:endParaRPr sz="2800"/>
          </a:p>
          <a:p>
            <a:pPr marL="0" lvl="0" indent="0">
              <a:spcBef>
                <a:spcPts val="0"/>
              </a:spcBef>
              <a:spcAft>
                <a:spcPts val="0"/>
              </a:spcAft>
              <a:buNone/>
            </a:pPr>
            <a:r>
              <a:rPr lang="en" sz="2400"/>
              <a:t>as a prerequisite to facilitating an adequate </a:t>
            </a:r>
            <a:endParaRPr sz="2400"/>
          </a:p>
          <a:p>
            <a:pPr marL="0" lvl="0" indent="0">
              <a:spcBef>
                <a:spcPts val="0"/>
              </a:spcBef>
              <a:spcAft>
                <a:spcPts val="0"/>
              </a:spcAft>
              <a:buNone/>
            </a:pPr>
            <a:r>
              <a:rPr lang="en" sz="2400"/>
              <a:t>social and economic living standard</a:t>
            </a:r>
            <a:endParaRPr sz="2400"/>
          </a:p>
        </p:txBody>
      </p:sp>
      <p:pic>
        <p:nvPicPr>
          <p:cNvPr id="141" name="Shape 141"/>
          <p:cNvPicPr preferRelativeResize="0"/>
          <p:nvPr/>
        </p:nvPicPr>
        <p:blipFill>
          <a:blip r:embed="rId3">
            <a:alphaModFix/>
          </a:blip>
          <a:stretch>
            <a:fillRect/>
          </a:stretch>
        </p:blipFill>
        <p:spPr>
          <a:xfrm>
            <a:off x="1219125" y="3495850"/>
            <a:ext cx="375724" cy="375724"/>
          </a:xfrm>
          <a:prstGeom prst="rect">
            <a:avLst/>
          </a:prstGeom>
          <a:noFill/>
          <a:ln>
            <a:noFill/>
          </a:ln>
        </p:spPr>
      </p:pic>
      <p:sp>
        <p:nvSpPr>
          <p:cNvPr id="142" name="Shape 142"/>
          <p:cNvSpPr txBox="1">
            <a:spLocks noGrp="1"/>
          </p:cNvSpPr>
          <p:nvPr>
            <p:ph type="subTitle" idx="4294967295"/>
          </p:nvPr>
        </p:nvSpPr>
        <p:spPr>
          <a:xfrm>
            <a:off x="5639650" y="3732500"/>
            <a:ext cx="4092600" cy="7926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 sz="2200"/>
              <a:t>Expert chair: Eugenia Lin</a:t>
            </a:r>
            <a:endParaRPr sz="2200"/>
          </a:p>
        </p:txBody>
      </p:sp>
    </p:spTree>
  </p:cSld>
  <p:clrMapOvr>
    <a:masterClrMapping/>
  </p:clrMapOvr>
</p:sld>
</file>

<file path=ppt/theme/theme1.xml><?xml version="1.0" encoding="utf-8"?>
<a:theme xmlns:a="http://schemas.openxmlformats.org/drawingml/2006/main" name="Viol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598</Words>
  <Application>Microsoft Office PowerPoint</Application>
  <PresentationFormat>On-screen Show (16:9)</PresentationFormat>
  <Paragraphs>103</Paragraphs>
  <Slides>12</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Lora</vt:lpstr>
      <vt:lpstr>Arial</vt:lpstr>
      <vt:lpstr>Quattrocento Sans</vt:lpstr>
      <vt:lpstr>Lato</vt:lpstr>
      <vt:lpstr>Viola template</vt:lpstr>
      <vt:lpstr>Goal 11:  Sustainable Cities &amp; Communities </vt:lpstr>
      <vt:lpstr>Ensuring Sustainable Housing  for those living in extreme poverty in Southeast Asia</vt:lpstr>
      <vt:lpstr>Update </vt:lpstr>
      <vt:lpstr>Blocs </vt:lpstr>
      <vt:lpstr>Addressing the role of climate change  on the development of urban areas facing  extreme weather events</vt:lpstr>
      <vt:lpstr>Update </vt:lpstr>
      <vt:lpstr>Major Involvement</vt:lpstr>
      <vt:lpstr>Blocs </vt:lpstr>
      <vt:lpstr>Clean water and sanitation  as a prerequisite to facilitating an adequate  social and economic living standard</vt:lpstr>
      <vt:lpstr>Update </vt:lpstr>
      <vt:lpstr>Major Involvement Organizations</vt:lpstr>
      <vt:lpstr>Blocs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Goal 11:  Sustainable Cities &amp; Communities </dc:title>
  <cp:lastModifiedBy>Si Yun Ee</cp:lastModifiedBy>
  <cp:revision>1</cp:revision>
  <dcterms:modified xsi:type="dcterms:W3CDTF">2018-04-04T08:00:49Z</dcterms:modified>
</cp:coreProperties>
</file>