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04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862DB-948C-4F2E-A21F-9E0727615C6F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3B740-79A0-4158-AB68-1C340532A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30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主角謎露要在這個網路世界去增加自己的粉絲樹而感到很興奮，一個年輕的角色，有著蓬鬆的淺藍色短髮和明亮的藍色眼睛，穿著白色連帽衫和藍色點綴的黑色夾克。他戴著大耳罩式耳機，面帶溫暖的微笑，面向觀眾。背景是熱鬧、燈火通明的街景，人們在行走，色彩繽紛的燈光和喜慶的裝飾，暗示著夜晚充滿活力的城市氛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99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8356B-6F72-4520-50CF-54B9EADB1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65DAD44-6CB8-3A24-61E1-A8C20A316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2058109-08C4-9C37-61F9-7F9D4F2B4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主角謎露因為自己的粉絲數而感到瓶頸，思考著該玩什麼遊戲來增加粉絲，一個年輕的角色，有著蓬鬆的淺藍色短髮和明亮的藍色眼睛，穿著白色連帽衫和藍色點綴的黑色夾克。他戴著大耳罩式耳機，坐在電腦前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D8A54-9FCD-D630-C4F7-657BF17F4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96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A0825-3A3C-E2E3-92A0-4992D7F46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42847D3-57D8-BB45-29FF-A59342FCAC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B6FE4A2-DBCC-0A70-3BDB-892C702B6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主角謎露因為自己的粉絲數而感到瓶頸，思考著該玩什麼遊戲來增加粉絲，一個年輕的角色，有著蓬鬆的淺藍色短髮和明亮的藍色眼睛，穿著白色連帽衫和藍色點綴的黑色夾克。他戴著大耳罩式耳機，他的注意力集中在顯示一款名為「狼人殺」的遊戲的電腦螢幕上，其中包含角色頭像和統計數據。房間裡有溫暖、柔和的燈光背景，營造出舒適的氛圍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410DA5-E0B3-0795-2EB9-224B8D981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41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0BAB9-B85A-2762-7F26-772D81546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16DDCD9-3B71-9E55-9E03-6375B0CB06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F1C28B3-6430-9B07-992C-39EA6D84E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主角謎露因為自己的特色而在遊戲中奪得冠軍，一個年輕的角色，有著蓬鬆的淺藍色短髮和明亮的藍色眼睛，穿著白色連帽衫和藍色點綴的黑色夾克。他戴著大耳罩式耳機，拿著獎盃對鏡頭開心的笑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56263B-AB97-79EF-BE6A-0F99BDC63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09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B1361-2276-361E-4BEA-BDB3468A9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03A1B01-DFE7-DE49-597B-3FEF9B76B5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DD27D3C-290D-52F6-4879-2D264432C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謎露因為遊戲非常開心而時常發出魔性的叫聲，一個年輕的角色，有著蓬鬆的淺藍色短髮和明亮的藍色眼睛，穿著白色連帽衫和藍色點綴的黑色夾克。他戴著大耳罩式耳機，對著鏡頭笑到眼睛閉起來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229B47-8096-AD08-1076-F173C917A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283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A3862-0A89-AECA-FF38-A7EF65488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F338879-6BDA-17A4-4647-714BE54F3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CE1C42E-D1B7-7A33-C28F-BFA6D9182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謎露因為自己魔性的笑聲而吸引了非常多的粉絲，一位充滿活力的年輕人，有著蓬鬆的淺藍色頭髮和引人注目的藍眼睛，穿著一件帶有黑色和藍色圖案的白色連帽衫。當他站在熱鬧的人群面前時，他脖子上掛著大耳機，臉上掛著愉快的微笑。明亮的燈光在背景中閃耀，照亮了興奮歡呼並享受表演的粉絲。現場氣氛充滿活力和喜慶，捕捉現場活動的能量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BE6214-579E-7920-6BDA-87D8AEC4C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724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8D6A3-014F-E2A7-55B3-0338E2B11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0A4A78D-AE04-5673-EC5C-7FF96E8E2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10EEAB2-30A6-12D9-7CD5-739E4E4C5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謎露因為自己的觀看人數上升而感到非常開心，一個年輕的角色，有著蓬鬆的淺藍色短髮和明亮的藍色眼睛，穿著白色連帽衫和藍色點綴的黑色夾克。他戴著大耳罩式耳機，坐在電腦前對影片觀看數感到非常開心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072E52-5268-F753-7086-0F15EBDF5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33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01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73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065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9319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989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520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207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179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30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14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03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04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7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6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3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75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9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852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C8361-29CC-7CF6-90C9-AC08324C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495300"/>
            <a:ext cx="11191875" cy="476250"/>
          </a:xfrm>
        </p:spPr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冒險故事</a:t>
            </a:r>
          </a:p>
        </p:txBody>
      </p:sp>
    </p:spTree>
    <p:extLst>
      <p:ext uri="{BB962C8B-B14F-4D97-AF65-F5344CB8AC3E}">
        <p14:creationId xmlns:p14="http://schemas.microsoft.com/office/powerpoint/2010/main" val="149957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06D67CB-36B0-1DD4-FAC5-1C2C414AF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" y="1190624"/>
            <a:ext cx="5133975" cy="51339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3D08A76-6CCB-BCDA-A027-3734634D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345831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E7EB7-6AD1-D2AA-9405-B9903AC64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3B1F01C-72A6-7F4B-700C-2321F8025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200151"/>
            <a:ext cx="5191124" cy="519112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12D9ABC-89D8-864C-4C55-7A505D4B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阻礙</a:t>
            </a:r>
          </a:p>
        </p:txBody>
      </p:sp>
    </p:spTree>
    <p:extLst>
      <p:ext uri="{BB962C8B-B14F-4D97-AF65-F5344CB8AC3E}">
        <p14:creationId xmlns:p14="http://schemas.microsoft.com/office/powerpoint/2010/main" val="390521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98B89-D572-0DC4-C28C-4A35AF6C8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19860E5-AEED-F06A-2B79-9F8FD6F0F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6" y="1181100"/>
            <a:ext cx="5273674" cy="527367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E6DA87-8518-18CA-AEEE-3044EEF4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努力</a:t>
            </a:r>
          </a:p>
        </p:txBody>
      </p:sp>
    </p:spTree>
    <p:extLst>
      <p:ext uri="{BB962C8B-B14F-4D97-AF65-F5344CB8AC3E}">
        <p14:creationId xmlns:p14="http://schemas.microsoft.com/office/powerpoint/2010/main" val="309589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2288E-3356-1FFF-6FEE-9DFD55B80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F4C0D9F-0615-3B28-D02C-A014FBA53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123950"/>
            <a:ext cx="5124451" cy="51244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C08477-E639-8955-9695-8FF97C79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96057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C0C3A-C2B5-4320-086D-95C9CFEE5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539A474-8D1B-7454-F4C5-EAA7141CF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238249"/>
            <a:ext cx="4952999" cy="4952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4B8C6B1-F680-A183-0CB7-F76C4830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意外</a:t>
            </a:r>
          </a:p>
        </p:txBody>
      </p:sp>
    </p:spTree>
    <p:extLst>
      <p:ext uri="{BB962C8B-B14F-4D97-AF65-F5344CB8AC3E}">
        <p14:creationId xmlns:p14="http://schemas.microsoft.com/office/powerpoint/2010/main" val="418652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612B9-6F33-2B81-C7D1-AE2B2D7ED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878BBFF-8597-DAB1-2823-90ABC1053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200150"/>
            <a:ext cx="5133975" cy="51339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7625F73-65C7-2638-72F1-816E1177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轉彎</a:t>
            </a:r>
          </a:p>
        </p:txBody>
      </p:sp>
    </p:spTree>
    <p:extLst>
      <p:ext uri="{BB962C8B-B14F-4D97-AF65-F5344CB8AC3E}">
        <p14:creationId xmlns:p14="http://schemas.microsoft.com/office/powerpoint/2010/main" val="427627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90369-4507-0188-36B7-CF1A653FF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1C6D711-04C1-25F1-27A0-A01799368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200150"/>
            <a:ext cx="5048250" cy="50482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5675A0-DE9E-803E-A7C2-3D7D0AA6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7.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結局</a:t>
            </a:r>
          </a:p>
        </p:txBody>
      </p:sp>
    </p:spTree>
    <p:extLst>
      <p:ext uri="{BB962C8B-B14F-4D97-AF65-F5344CB8AC3E}">
        <p14:creationId xmlns:p14="http://schemas.microsoft.com/office/powerpoint/2010/main" val="158038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2621</TotalTime>
  <Words>592</Words>
  <Application>Microsoft Office PowerPoint</Application>
  <PresentationFormat>寬螢幕</PresentationFormat>
  <Paragraphs>22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Calibri</vt:lpstr>
      <vt:lpstr>Century Gothic</vt:lpstr>
      <vt:lpstr>Wingdings 3</vt:lpstr>
      <vt:lpstr>離子</vt:lpstr>
      <vt:lpstr> 冒險故事</vt:lpstr>
      <vt:lpstr>1.目標</vt:lpstr>
      <vt:lpstr>2.阻礙</vt:lpstr>
      <vt:lpstr>3.努力</vt:lpstr>
      <vt:lpstr>4.結果</vt:lpstr>
      <vt:lpstr>5.意外</vt:lpstr>
      <vt:lpstr>6.轉彎</vt:lpstr>
      <vt:lpstr>7. 結局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宥勛 許</dc:creator>
  <cp:lastModifiedBy>宥勛 許</cp:lastModifiedBy>
  <cp:revision>5</cp:revision>
  <dcterms:created xsi:type="dcterms:W3CDTF">2024-10-29T23:29:40Z</dcterms:created>
  <dcterms:modified xsi:type="dcterms:W3CDTF">2024-10-31T19:11:16Z</dcterms:modified>
</cp:coreProperties>
</file>