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04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862DB-948C-4F2E-A21F-9E0727615C6F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3B740-79A0-4158-AB68-1C340532A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30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主角謎露憧憬著成為一個熱門的</a:t>
            </a:r>
            <a:r>
              <a:rPr lang="en-US" altLang="zh-TW" dirty="0" err="1"/>
              <a:t>Vtuber</a:t>
            </a:r>
            <a:r>
              <a:rPr lang="zh-TW" altLang="en-US" dirty="0"/>
              <a:t>，是一個年輕的男孩，有著凌亂的銀髮和引人注目的藍眼睛，站在夜晚的城市街道上。他穿著藍白相間的連帽夾克和黑色襯衫，脖子上戴著藍色的大耳機。背景以柔和發光的路燈和霓虹燈為特色，營造出充滿活力、大氣的城市景觀。潮濕的路面反射出彩色的燈光，增強了場景的深度和情緒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B740-79A0-4158-AB68-1C340532A84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997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8356B-6F72-4520-50CF-54B9EADB1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65DAD44-6CB8-3A24-61E1-A8C20A316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2058109-08C4-9C37-61F9-7F9D4F2B4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主角謎露因為自己的個性內性而對未來感到焦慮，有著蓬亂的淺藍色頭髮和明亮的藍色眼睛，坐在夜晚的城市背景下。他穿著一件帶帽的白色運動衫，裡面穿著一件藍色點綴的黑色夾克，耳朵上戴著大耳機。色彩繽紛的霓虹燈和柔和的發光燈光照亮了整個場景，營造出充滿活力的城市氛圍。人物表情沉思，在熱鬧的環境中增強了內省的情緒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D8A54-9FCD-D630-C4F7-657BF17F4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B740-79A0-4158-AB68-1C340532A84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963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A0825-3A3C-E2E3-92A0-4992D7F46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42847D3-57D8-BB45-29FF-A59342FCAC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B6FE4A2-DBCC-0A70-3BDB-892C702B6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410DA5-E0B3-0795-2EB9-224B8D981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B740-79A0-4158-AB68-1C340532A84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41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0BAB9-B85A-2762-7F26-772D81546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16DDCD9-3B71-9E55-9E03-6375B0CB06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F1C28B3-6430-9B07-992C-39EA6D84E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謎露坐在遊戲環境中的辦公桌旁，因為自己沒什麼人氣感到非常傷心，他一頭銀色凌亂的頭髮，一雙引人注目的藍眼睛，眼睛閃閃發光。他們穿著白色連帽衫和黑色襯衫，袖子上有格子圖案。大型發光耳機戴在頭上，麥克風位於附近。他們面前放著一杯水。在後面，多個顯示器顯示圖形和頭像，由柔和的藍色環境光線照亮。這個場景傳達了焦點和情感的融合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56263B-AB97-79EF-BE6A-0F99BDC63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B740-79A0-4158-AB68-1C340532A84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095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B1361-2276-361E-4BEA-BDB3468A9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03A1B01-DFE7-DE49-597B-3FEF9B76B5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DD27D3C-290D-52F6-4879-2D264432C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謎露接受朋友的幫助來讓自己能懂得更多</a:t>
            </a:r>
            <a:r>
              <a:rPr lang="en-US" altLang="zh-TW" dirty="0" err="1"/>
              <a:t>Vtuber</a:t>
            </a:r>
            <a:r>
              <a:rPr lang="zh-TW" altLang="en-US" dirty="0"/>
              <a:t>的技巧，一名年輕的男性遊戲玩家，有著尖尖的藍色頭髮和明亮的藍眼睛，坐在遊戲設定中，穿著黑白連帽衫和耳機。他臉上露出喜悅的表情，全神貫注地看著面前的螢幕。在背景中，幾位戴著耳機歡呼的朋友正在慶祝，其中一人做出了和平的手勢。場面生氣勃勃，藍色燈光照射，營造出熱鬧、充滿活力的氣氛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229B47-8096-AD08-1076-F173C917A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B740-79A0-4158-AB68-1C340532A84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283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A3862-0A89-AECA-FF38-A7EF65488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F338879-6BDA-17A4-4647-714BE54F3B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CE1C42E-D1B7-7A33-C28F-BFA6D9182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謎露因為累積更多粉絲而覺醒了神奇力量，一個年輕的動漫風格男孩，留著銀色的短髮和明亮的藍色眼睛，穿著淺藍色襯裡的連帽衫和耳機。他表情驚訝，雙手舉起，周圍環繞著發光、旋轉的藍色能量和數字符號。一個發光的球體位於他的胸口中央，發出光芒，增強了場景的神奇氛圍。背景具有柔和、空靈的光芒，營造出未來感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BE6214-579E-7920-6BDA-87D8AEC4CC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B740-79A0-4158-AB68-1C340532A84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724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8D6A3-014F-E2A7-55B3-0338E2B11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0A4A78D-AE04-5673-EC5C-7FF96E8E2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10EEAB2-30A6-12D9-7CD5-739E4E4C5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謎露成功覺醒神秘力量後打算繼續探索著網路這個神奇的世界，一個年輕的男性角色站在門口，有著淺藍色的短髮和明亮的藍色眼睛，戴著大耳機。他穿著休閒的白色</a:t>
            </a:r>
            <a:r>
              <a:rPr lang="en-US" altLang="zh-TW" dirty="0"/>
              <a:t>T</a:t>
            </a:r>
            <a:r>
              <a:rPr lang="zh-TW" altLang="en-US" dirty="0"/>
              <a:t>恤和黑白拉鍊夾克，裡面是藍色格子襯衫。背景顯示了一條郊區街道，街道上有兩棟房屋，被柔和的夜光照亮。這個角色顯得友善和平易近人，走出去時還帶著淺淺的微笑。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072E52-5268-F753-7086-0F15EBDF5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B740-79A0-4158-AB68-1C340532A84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33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01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73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065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9319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989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520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207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179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30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14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03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04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7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46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3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75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98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E0D348-D20D-44A1-B21A-9F9EE4313730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852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C8361-29CC-7CF6-90C9-AC08324C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495300"/>
            <a:ext cx="11191875" cy="476250"/>
          </a:xfrm>
        </p:spPr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自我介紹</a:t>
            </a:r>
          </a:p>
        </p:txBody>
      </p:sp>
    </p:spTree>
    <p:extLst>
      <p:ext uri="{BB962C8B-B14F-4D97-AF65-F5344CB8AC3E}">
        <p14:creationId xmlns:p14="http://schemas.microsoft.com/office/powerpoint/2010/main" val="149957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08A76-6CCB-BCDA-A027-3734634D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55576"/>
            <a:ext cx="1676401" cy="6254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6D3F7F-C42F-9AB0-5CE9-E7FDDBFB1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190625"/>
            <a:ext cx="51339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1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E7EB7-6AD1-D2AA-9405-B9903AC64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2D9ABC-89D8-864C-4C55-7A505D4B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55576"/>
            <a:ext cx="1676401" cy="6254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阻礙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7B3A6D-BDE1-7F7D-064E-2594D3F03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200151"/>
            <a:ext cx="5191124" cy="51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1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98B89-D572-0DC4-C28C-4A35AF6C8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6DA87-8518-18CA-AEEE-3044EEF4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55576"/>
            <a:ext cx="1676401" cy="6254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努力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4FFF7A-6047-7AE4-1C10-D05A8A2F9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6" y="1181100"/>
            <a:ext cx="5273674" cy="527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9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2288E-3356-1FFF-6FEE-9DFD55B80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08477-E639-8955-9695-8FF97C79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55576"/>
            <a:ext cx="1676401" cy="6254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D73344-B1B7-2FA1-816A-D41CE10F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123950"/>
            <a:ext cx="51244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7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C0C3A-C2B5-4320-086D-95C9CFEE5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8C6B1-F680-A183-0CB7-F76C4830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55576"/>
            <a:ext cx="1676401" cy="6254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意外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F72C8C-A50A-ACBB-8D6D-A58725617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38250"/>
            <a:ext cx="4953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2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612B9-6F33-2B81-C7D1-AE2B2D7ED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625F73-65C7-2638-72F1-816E1177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55576"/>
            <a:ext cx="1676401" cy="6254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轉彎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87A9C9-902B-2D77-569A-BD320BF0F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200150"/>
            <a:ext cx="51339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7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90369-4507-0188-36B7-CF1A653FF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675A0-DE9E-803E-A7C2-3D7D0AA6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55576"/>
            <a:ext cx="1676401" cy="6254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7.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結局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B42827-1D23-4F4F-EECD-1ADFCC42B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1200150"/>
            <a:ext cx="50482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8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632</Words>
  <Application>Microsoft Office PowerPoint</Application>
  <PresentationFormat>寬螢幕</PresentationFormat>
  <Paragraphs>21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標楷體</vt:lpstr>
      <vt:lpstr>Calibri</vt:lpstr>
      <vt:lpstr>Century Gothic</vt:lpstr>
      <vt:lpstr>Wingdings 3</vt:lpstr>
      <vt:lpstr>離子</vt:lpstr>
      <vt:lpstr> 自我介紹</vt:lpstr>
      <vt:lpstr>1.目標</vt:lpstr>
      <vt:lpstr>2.阻礙</vt:lpstr>
      <vt:lpstr>3.努力</vt:lpstr>
      <vt:lpstr>4.結果</vt:lpstr>
      <vt:lpstr>5.意外</vt:lpstr>
      <vt:lpstr>6.轉彎</vt:lpstr>
      <vt:lpstr>7. 結局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宥勛 許</dc:creator>
  <cp:lastModifiedBy>宥勛 許</cp:lastModifiedBy>
  <cp:revision>4</cp:revision>
  <dcterms:created xsi:type="dcterms:W3CDTF">2024-10-29T23:29:40Z</dcterms:created>
  <dcterms:modified xsi:type="dcterms:W3CDTF">2024-10-30T01:01:36Z</dcterms:modified>
</cp:coreProperties>
</file>