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0368" autoAdjust="0"/>
  </p:normalViewPr>
  <p:slideViewPr>
    <p:cSldViewPr snapToGrid="0">
      <p:cViewPr>
        <p:scale>
          <a:sx n="66" d="100"/>
          <a:sy n="66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F8A7-5098-4228-8C61-E7BBF941FDB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D188-CDD2-4591-BFF9-6E1973C81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8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https://pixabay.com/videos/time-zones-time-business-clock-5436/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868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https://pixabay.com/videos/chernobyl-ukraine-pripyat-abandoned-138143/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7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https://pixabay.com/videos/rain-thunderstorm-lightning-clouds-305/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https://pixabay.com/videos/nature-landscape-sunset-afternoon-38393/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95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https://pixabay.com/videos/bubbles-sky-soap-clouds-happy-85220/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35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https://pixabay.com/videos/road-mountain-highway-sea-ocean-205767/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4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https://pixabay.com/videos/search/handshake/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6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https://pixabay.com/videos/darts-board-dart-board-direct-hit-19512/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https://pixabay.com/videos/people-laptop-team-friend-sitting-202134/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1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https://pixabay.com/videos/drops-water-window-relaxing-rain-45318/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0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https://pixabay.com/videos/dry-head-skeleton-fear-lights-20310/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1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https://pixabay.com/videos/bridge-road-cars-traffic-sunset-22544/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88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https://pixabay.com/videos/conversation-talk-dialogue-coffee-180/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79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https://pixabay.com/videos/fishing-fish-fisherman-water-44534/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https://pixabay.com/videos/skull-eyes-bones-fear-horror-3d-132805/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D188-CDD2-4591-BFF9-6E1973C819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C9485-8C1E-254F-CE8A-31C86EE45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B2DD4E-5516-28DE-8B73-C6C005E1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70997-D99E-7A8B-B4DC-4DCDBC32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BA9BF-A4A7-7728-5777-BABEE7AF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A8C9D-06F7-3DBD-8F02-67A11EB9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34813-6B04-3E87-5078-C3EBA61B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3A699B-90BB-2730-4056-7606B2C7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4936D-30AC-0A09-8628-931A7109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A094D-C4D0-A95F-1624-B50BB679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0246F-C7D8-AF93-07BF-7259C6C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8EAA41-5380-4D96-422B-36B5ED1E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668290-7754-529D-CD22-3C1232A6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EAF80-434B-7B3C-8762-3FEDB986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7567F-5FB3-604E-3EF5-8085C2C6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18CC8-8E18-35AE-FE46-12907CA3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90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7EA9E-3D40-311F-3F00-1CA6A811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36676-F88C-CB5D-4A11-8173E34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00327-2F41-7832-8206-2C6807F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AB7288-7714-0C06-3FA9-A54A33B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13579-5CA3-C139-B12D-2D3C72C3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5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33F80-81BD-92C8-D4A0-1C94CFDE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C5A67-520B-322E-9678-E8B99B5B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11462-4A4D-BC98-8FFF-BE5A66E4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A5FE0-42ED-1C40-9B81-F2018F7C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92232-E9E7-C3FF-9CC2-48809410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8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01620-0607-584E-0429-73E83A4A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14DF-7F60-5AB8-7DE9-66E87F929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252B1A-7311-A8A0-7930-01DCB4B4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02960C-540D-EBCF-9356-7BAFD27C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93050-22E6-5267-D7EB-9F934566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1C59A-175B-A882-8185-65578D64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1C8C7-5CB9-30E9-6E0A-95DE5687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AE67C-E04B-B9CB-0ABF-2671D614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164189-F0DD-20DB-6D54-2D5AE889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20261E-3D6C-7E9D-7F03-5C5FDFC71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93CD01-1956-B1BE-4147-80E0FE751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ADD0DF-2A6C-BFF6-1200-AF30FAC8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EEA275-6E7F-EA99-5F95-C651D797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F4ED9A-2EE3-674E-80B1-DB1EE0AA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62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B0B86-97A1-4FE4-D97E-8DB1A159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848956-5890-EB84-1C92-6B402604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B35A25-C6B7-7DFA-B7BD-65017884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770F43-717C-CDEB-ED41-E19A22B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6902CD-BDE1-CB48-B272-4CAED118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2BA56E-DBFC-B33A-9AC2-2DD2383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56D8F8-CBD7-1B5E-DFD9-155C471D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0F3A5-C1B4-B7EC-74E6-03FAADC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E37B0-64E3-503F-1F74-811D2A17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72BD53-2EBA-FFE7-830C-2197636A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8913DA-743F-5408-A7BC-0C411268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6BC08B-E075-7F60-A64D-67EB25BC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B629D-674B-E2EB-7201-6993F4A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31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D242-D87A-4E0C-3273-81645554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2EF5BC-22AC-56ED-ED03-FE2A45EA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6799E2-0DBE-B5BF-BEA9-97083639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01EC7-4BF8-9795-453D-18DB8D69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063EE7-4D29-C04D-AD3A-BFF8833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0003C0-1F07-081A-949C-32107A3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CC9DA8-C87D-C08D-82C0-70F45D38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8FFA0F-65CE-B392-E0B0-A1A8B290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54D79-FF53-F66A-80E6-CA1B46880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93F1-9FA3-4D8E-AD5F-200F22544D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9060A-32E5-012E-37E8-23E5445DF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D93383-8ABC-C6F8-CAA8-E4F57E42F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F2D4-A67E-4958-A3AD-E7D702C42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A1B82-A643-F861-7F30-93825A62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22444" y="3766171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職場故事</a:t>
            </a:r>
          </a:p>
        </p:txBody>
      </p:sp>
    </p:spTree>
    <p:extLst>
      <p:ext uri="{BB962C8B-B14F-4D97-AF65-F5344CB8AC3E}">
        <p14:creationId xmlns:p14="http://schemas.microsoft.com/office/powerpoint/2010/main" val="342402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94081-03C6-83A3-BDF8-5D7A1E63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60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2455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7A553-1682-E909-609B-EC7A9A3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80CEC19-04F7-9C41-45F6-8533B1D5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58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82C9E-8CC5-BAD8-97F7-1819FE17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84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轉折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08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2CC79-2B7F-D5C3-17D4-B72FF8A0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82E5BFA-5241-EBB9-7479-635FC9E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0520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CD9C-0CD7-4CB0-462E-ACFE41A0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760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6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B2B77-7BEC-2F34-4FD1-E464884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E3CBD7-D242-782E-C799-1BE96730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1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D4BC6-3B61-C937-EDD3-5FF328A4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67" y="1393583"/>
            <a:ext cx="1933575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11628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08B6A-EEFF-6C97-ED03-F0830FF9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13E635-739F-1D6E-C2AE-CC265757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3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F788E-A76D-8582-60A9-85B8BBCD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13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9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507B9-A96D-0697-59EE-106B12B0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85A5259-D0B1-9611-A32F-A0357DC5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7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0B97-6FD4-97D0-75C3-DE001D8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13785"/>
            <a:ext cx="211306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457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5E5D0-D1FB-CF01-5F52-76E2CBBF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DECF71D-8513-FC38-E9C5-34B8E7DE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08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AB5A-501A-42CE-440F-61C6524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6" y="414821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86648184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7B8AF-3E15-926D-215B-40000975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1748491-F6C2-9626-D211-014F750F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1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191</Words>
  <Application>Microsoft Office PowerPoint</Application>
  <PresentationFormat>寬螢幕</PresentationFormat>
  <Paragraphs>38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Office 佈景主題</vt:lpstr>
      <vt:lpstr>職場故事</vt:lpstr>
      <vt:lpstr>1.目標</vt:lpstr>
      <vt:lpstr>PowerPoint 簡報</vt:lpstr>
      <vt:lpstr>2.阻礙</vt:lpstr>
      <vt:lpstr>PowerPoint 簡報</vt:lpstr>
      <vt:lpstr>3.努力</vt:lpstr>
      <vt:lpstr>PowerPoint 簡報</vt:lpstr>
      <vt:lpstr>4.結果</vt:lpstr>
      <vt:lpstr>PowerPoint 簡報</vt:lpstr>
      <vt:lpstr>5.意外</vt:lpstr>
      <vt:lpstr>PowerPoint 簡報</vt:lpstr>
      <vt:lpstr>6.轉折</vt:lpstr>
      <vt:lpstr>PowerPoint 簡報</vt:lpstr>
      <vt:lpstr>7.結局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宥勛 許</dc:creator>
  <cp:lastModifiedBy>宥勛 許</cp:lastModifiedBy>
  <cp:revision>7</cp:revision>
  <dcterms:created xsi:type="dcterms:W3CDTF">2024-11-01T01:32:46Z</dcterms:created>
  <dcterms:modified xsi:type="dcterms:W3CDTF">2024-11-01T16:11:24Z</dcterms:modified>
</cp:coreProperties>
</file>