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82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8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Cookie Monster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Jacob Mello	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Overview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Created in 1994 by Lou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Montulli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at Netscape 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Targeted ads started by double click</a:t>
            </a:r>
            <a:endParaRPr lang="en-US" sz="2400" dirty="0"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Lou had the option to kill the cookie, but decided against it in order to maintain the internet</a:t>
            </a:r>
          </a:p>
          <a:p>
            <a:pPr marR="0" algn="l" rtl="0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Big companies are discontinuing cookies, but replacing them with essentially clones. Some better, some worse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Describing the controversy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Internet tracking, initially for commerce but redone for ad tracking. 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Fears of privacy violations and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unconsentual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data collection.</a:t>
            </a:r>
          </a:p>
          <a:p>
            <a:pPr marR="0" algn="l" rtl="0"/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Netzens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desire for privacy vs companies need to grow and the need/reliance for companies</a:t>
            </a:r>
          </a:p>
          <a:p>
            <a:pPr marR="0" algn="l" rtl="0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145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180424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Analyze the controversy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821" y="1150875"/>
            <a:ext cx="5557422" cy="5374212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Benefits: “better” shopping experience, less financial friction in advertising, faster growth for the net as a whole. 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Harms: Flirting with an information state, is excessively creepy, destroys anonymity online, gives massive amounts of influence </a:t>
            </a:r>
            <a:r>
              <a:rPr lang="en-US" sz="2400" b="0" i="0" u="none" strike="noStrike" baseline="0">
                <a:latin typeface="Times New Roman" panose="02020603050405020304" pitchFamily="18" charset="0"/>
              </a:rPr>
              <a:t>to corporations. </a:t>
            </a:r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marR="0" algn="l" rtl="0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Resolution: “There are no solutions, only tradeoffs.”  The problem could be solved, but at a tremendous and wide-reaching financial cost. </a:t>
            </a:r>
          </a:p>
          <a:p>
            <a:pPr marR="0" algn="l" rtl="0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Preventable or inevitable: Inevitable. Some form of cookie under another name would have come about. Theres just too much money to be made. Personally, I’m happy the guy who made it had a conscious. The business types dont tend to get those. </a:t>
            </a:r>
          </a:p>
          <a:p>
            <a:pPr marR="0" algn="l" rtl="0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Bigger problems on the horizon: Companies removing cookies and using their own first party equivalents. Some of which will undoubtedly be worse.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4289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{EBCA1789-CF5C-4791-9F2E-A8E4E41C9B91}tf55705232_win32</Template>
  <TotalTime>22</TotalTime>
  <Words>251</Words>
  <Application>Microsoft Office PowerPoint</Application>
  <PresentationFormat>Widescreen</PresentationFormat>
  <Paragraphs>21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Goudy Old Style</vt:lpstr>
      <vt:lpstr>Times New Roman</vt:lpstr>
      <vt:lpstr>Wingdings 2</vt:lpstr>
      <vt:lpstr>SlateVTI</vt:lpstr>
      <vt:lpstr>The Cookie Monster</vt:lpstr>
      <vt:lpstr>Overview</vt:lpstr>
      <vt:lpstr>Describing the controversy</vt:lpstr>
      <vt:lpstr>Analyze the controversy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Cookie Monster</dc:title>
  <dc:creator>Jacob Mello</dc:creator>
  <cp:lastModifiedBy>Jacob Mello</cp:lastModifiedBy>
  <cp:revision>4</cp:revision>
  <dcterms:created xsi:type="dcterms:W3CDTF">2023-01-24T04:07:46Z</dcterms:created>
  <dcterms:modified xsi:type="dcterms:W3CDTF">2023-01-24T04:30:16Z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