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TAUFEEQ</a:t>
            </a:r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UMAR N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CARE College of Engineering</a:t>
            </a:r>
          </a:p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AI&amp;DS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sources, research papers, and case studies cited in the presentation for further reading and verification.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malicious software or hardware devices designed to covertly record keystrokes on a computer or mobile device.</a:t>
            </a:r>
          </a:p>
          <a:p>
            <a:pPr marL="0" indent="0">
              <a:buNone/>
            </a:pPr>
            <a:r>
              <a:rPr lang="en-US" sz="2400" dirty="0"/>
              <a:t>
</a:t>
            </a:r>
            <a:r>
              <a:rPr lang="en-US" sz="2400" b="1" dirty="0"/>
              <a:t>REAL-WORLD PROBLEM: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there has been a significant rise in cyberattacks involving keyloggers, leading to widespread data breaches, financial losses, and identity theft.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386840"/>
            <a:ext cx="11613485" cy="51444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150000"/>
              </a:lnSpc>
            </a:pPr>
            <a:endParaRPr lang="en-IN" sz="1200" b="1" dirty="0">
              <a:latin typeface="Calibri"/>
              <a:cs typeface="Calibri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solution involves implementing comprehensive cybersecurity measures to detect and prevent keylogger attacks.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solution: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Deploying robust antivirus software, firewalls, intrusion detection systems, and encryption technologies can help safeguard against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Antivirus and Anti-malware Software: Regularly updated antivirus programs can scan for and 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 from infected devices.</a:t>
            </a:r>
          </a:p>
          <a:p>
            <a:pPr marL="305435" indent="-305435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Protection: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block unauthorized access to networks and prevent malicious software, including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communicating with external servers.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Security: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detection and response (EDR) solutions monitor and analyze system behavior to identify suspicious activities indicative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Technologies: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sensitive data stored on devices and transmitted over networks ensures that even if intercepted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information remains unintelligible to attackers.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1120"/>
            <a:ext cx="11029615" cy="4525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
</a:t>
            </a:r>
            <a:r>
              <a:rPr lang="en-US" sz="2000" b="1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Learning Algorithms: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can be trained to recognize patterns of keylogger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Security Solutions: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security solutions that are compatible with various operating systems (Windows, macOS,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analyze user typing patterns, application usage, and context to identify anomalies indicative of keylogger activity.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databases of known keylogger signatures to detect and block malicious software before it can compromise system integrity.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Deployment: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lightweight agent software on endpoints to continuously monitor and protect against keylogger threats without significant performance impact.
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centralized management consoles for administering security policies, conducting threat analysis, and generating alerts in real-time.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an output image showcasing the system’s dashboard or user interface, demonstrating: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detection alerts
Graphical representations of keylogger activity
Summary of security events and incident reports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F81D7-7206-77F1-E88C-7448CD65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10" y="4957731"/>
            <a:ext cx="526806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Keyloggers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keylogger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
 Encourage stakeholders to prioritize cybersecurity awareness, adopt best practices for safe computing, and invest in robust security solutions to mitigate keylogger risks.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of AI-driven analytics and behavioral biometrics for real-time monitoring and adaptive threat response.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Zero-Trust Architecture: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Adoption of zero-trust security frameworks to verify user identities and device integrity before granting access to sensitive resources.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Quantum-Safe Cryptography: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and development of encryption algorithms resistant to quantum computing threats, ensuring long-term data protection against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marL="305435" indent="-305435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659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KEYLOGGER and security </vt:lpstr>
      <vt:lpstr>OUTLINE</vt:lpstr>
      <vt:lpstr>  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TAUFEEQ UMAR</cp:lastModifiedBy>
  <cp:revision>28</cp:revision>
  <dcterms:created xsi:type="dcterms:W3CDTF">2021-05-26T16:50:10Z</dcterms:created>
  <dcterms:modified xsi:type="dcterms:W3CDTF">2024-04-04T10:47:53Z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