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74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8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3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04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067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2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664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79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140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0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76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8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4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62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58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94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3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8F897A-B73D-44A8-97E6-CDB06E8398D6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BD2DEB1-6C7F-423C-A361-21F0995DA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0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5B6A3A-E8E4-4CB1-AF8F-22696A2B4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of Team </a:t>
            </a:r>
            <a:r>
              <a:rPr lang="en-IN" dirty="0" err="1"/>
              <a:t>Seagro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3F5EC2-9B3A-4336-A6BF-4BCA8D366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Taufique khan</a:t>
            </a:r>
          </a:p>
        </p:txBody>
      </p:sp>
    </p:spTree>
    <p:extLst>
      <p:ext uri="{BB962C8B-B14F-4D97-AF65-F5344CB8AC3E}">
        <p14:creationId xmlns:p14="http://schemas.microsoft.com/office/powerpoint/2010/main" val="21209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BA27-49C2-4265-9475-55E6EC7A7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69303"/>
            <a:ext cx="8825658" cy="1411317"/>
          </a:xfrm>
        </p:spPr>
        <p:txBody>
          <a:bodyPr/>
          <a:lstStyle/>
          <a:p>
            <a:r>
              <a:rPr lang="en-IN" dirty="0"/>
              <a:t>HOMEPAGE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1B4DB-FE28-4F8E-A248-01B8AC311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09188"/>
            <a:ext cx="8825658" cy="28296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Hero section introducing TEAM SEAGRO and its mission.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Features section highlighting innovation, growth opportunities, and global impact.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51B00-05FC-4FF8-86FB-E20E8EEBE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11" b="7132"/>
          <a:stretch/>
        </p:blipFill>
        <p:spPr>
          <a:xfrm>
            <a:off x="5050393" y="3610465"/>
            <a:ext cx="5653557" cy="24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3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8E9C-3271-411A-AAE0-ABC3CDB0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93B6-3738-404C-B5EC-BD685288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      A central hub for dynamic job postings with placeholder for backend </a:t>
            </a:r>
          </a:p>
          <a:p>
            <a:pPr marL="0" indent="0">
              <a:buNone/>
            </a:pPr>
            <a:r>
              <a:rPr lang="en-US" dirty="0"/>
              <a:t>       integration.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5A24E-133E-4247-9D3E-95A95048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" t="13954" r="-50" b="5505"/>
          <a:stretch/>
        </p:blipFill>
        <p:spPr>
          <a:xfrm>
            <a:off x="5030770" y="3479407"/>
            <a:ext cx="6334813" cy="33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B469-AD5D-40BE-B009-0B5D20F4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0B90-A232-4CE5-BEE4-FF96ACB9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     A platform for users to create posts and engage with others.  </a:t>
            </a:r>
          </a:p>
          <a:p>
            <a:pPr marL="0" indent="0">
              <a:buNone/>
            </a:pPr>
            <a:r>
              <a:rPr lang="en-US" dirty="0"/>
              <a:t>.     Includes links to join various interest-based communities.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7202C-B6F4-453E-9B09-EBC7B0497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65" r="50155" b="24444"/>
          <a:stretch/>
        </p:blipFill>
        <p:spPr>
          <a:xfrm>
            <a:off x="6096000" y="3883842"/>
            <a:ext cx="5414128" cy="28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29A5-9773-4696-93A3-D5AAF806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and Signup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5F5A4-D7CA-41A1-9AE2-A7580CAB0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.     Toggleable forms for user login and registration.   </a:t>
            </a:r>
          </a:p>
          <a:p>
            <a:pPr marL="0" indent="0">
              <a:buNone/>
            </a:pPr>
            <a:r>
              <a:rPr lang="en-IN" dirty="0"/>
              <a:t>.    JavaScript-powered transitions for seamless form toggling.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9E24F-5087-4CA4-9950-A05A8E9487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14" t="13507" r="37180" b="33523"/>
          <a:stretch/>
        </p:blipFill>
        <p:spPr>
          <a:xfrm>
            <a:off x="6444127" y="3673647"/>
            <a:ext cx="3073138" cy="3184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E56810-05C1-45EA-A500-BE1A9A81C4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7" t="14833" r="36733" b="33585"/>
          <a:stretch/>
        </p:blipFill>
        <p:spPr>
          <a:xfrm>
            <a:off x="9517265" y="3673648"/>
            <a:ext cx="2674735" cy="321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8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8758-9D51-4E2B-98EC-DAFBFF8F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41F0-B81F-47AD-B491-D9A9798C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     Displays user information, skills, and work experience.   </a:t>
            </a:r>
          </a:p>
          <a:p>
            <a:pPr marL="0" indent="0">
              <a:buNone/>
            </a:pPr>
            <a:r>
              <a:rPr lang="en-US" dirty="0"/>
              <a:t>.     Contact section for reaching out to the user.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58524-81A1-48F5-B702-0B04D39A8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4" t="14015" r="1196" b="5435"/>
          <a:stretch/>
        </p:blipFill>
        <p:spPr>
          <a:xfrm>
            <a:off x="5446643" y="3417887"/>
            <a:ext cx="6745357" cy="344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1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258</TotalTime>
  <Words>116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Project of Team Seagro</vt:lpstr>
      <vt:lpstr>HOMEPAGE  </vt:lpstr>
      <vt:lpstr>Job Board</vt:lpstr>
      <vt:lpstr>Community Page</vt:lpstr>
      <vt:lpstr>Login and Signup Page</vt:lpstr>
      <vt:lpstr>Profile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of Team Seagro</dc:title>
  <dc:creator>Taufique</dc:creator>
  <cp:lastModifiedBy>Taufique</cp:lastModifiedBy>
  <cp:revision>6</cp:revision>
  <dcterms:created xsi:type="dcterms:W3CDTF">2024-12-23T11:29:28Z</dcterms:created>
  <dcterms:modified xsi:type="dcterms:W3CDTF">2024-12-23T15:47:57Z</dcterms:modified>
</cp:coreProperties>
</file>