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13"/>
  </p:notesMasterIdLst>
  <p:handoutMasterIdLst>
    <p:handoutMasterId r:id="rId14"/>
  </p:handout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404E55-7DCF-43E6-BC30-756E6E52517D}" type="doc">
      <dgm:prSet loTypeId="urn:microsoft.com/office/officeart/2008/layout/VerticalCircleList" loCatId="list" qsTypeId="urn:microsoft.com/office/officeart/2005/8/quickstyle/simple4" qsCatId="simple" csTypeId="urn:microsoft.com/office/officeart/2005/8/colors/accent1_2" csCatId="accent1" phldr="1"/>
      <dgm:spPr/>
      <dgm:t>
        <a:bodyPr/>
        <a:lstStyle/>
        <a:p>
          <a:endParaRPr lang="en-US"/>
        </a:p>
      </dgm:t>
    </dgm:pt>
    <dgm:pt modelId="{F4708611-3675-43B0-A104-352E97D7B1B5}">
      <dgm:prSet phldrT="[Text]"/>
      <dgm:spPr/>
      <dgm:t>
        <a:bodyPr/>
        <a:lstStyle/>
        <a:p>
          <a:r>
            <a:rPr lang="en-US" b="1" dirty="0" smtClean="0"/>
            <a:t>Sundarbans and Family Connections:</a:t>
          </a:r>
          <a:endParaRPr lang="en-US" dirty="0"/>
        </a:p>
      </dgm:t>
    </dgm:pt>
    <dgm:pt modelId="{2E648192-4260-46E1-961F-2BE01142118F}" type="parTrans" cxnId="{4EEDEF02-2220-47BF-9BB3-29ADC8F926DB}">
      <dgm:prSet/>
      <dgm:spPr/>
      <dgm:t>
        <a:bodyPr/>
        <a:lstStyle/>
        <a:p>
          <a:endParaRPr lang="en-US"/>
        </a:p>
      </dgm:t>
    </dgm:pt>
    <dgm:pt modelId="{64C37CEA-DAC7-4755-8797-CF3D01B93B4C}" type="sibTrans" cxnId="{4EEDEF02-2220-47BF-9BB3-29ADC8F926DB}">
      <dgm:prSet/>
      <dgm:spPr/>
      <dgm:t>
        <a:bodyPr/>
        <a:lstStyle/>
        <a:p>
          <a:endParaRPr lang="en-US"/>
        </a:p>
      </dgm:t>
    </dgm:pt>
    <dgm:pt modelId="{A35868B4-D707-4D26-8E3E-9094C97217FA}">
      <dgm:prSet phldrT="[Text]"/>
      <dgm:spPr/>
      <dgm:t>
        <a:bodyPr/>
        <a:lstStyle/>
        <a:p>
          <a:r>
            <a:rPr lang="en-US" dirty="0" smtClean="0"/>
            <a:t/>
          </a:r>
          <a:br>
            <a:rPr lang="en-US" dirty="0" smtClean="0"/>
          </a:br>
          <a:r>
            <a:rPr lang="en-US" b="1" dirty="0" smtClean="0"/>
            <a:t>Traditional Livelihoods and Family Bonding:</a:t>
          </a:r>
          <a:endParaRPr lang="en-US" dirty="0"/>
        </a:p>
      </dgm:t>
    </dgm:pt>
    <dgm:pt modelId="{E9572D25-1706-46E4-B26B-0C372DDBDEF1}" type="parTrans" cxnId="{27CA2B3E-2A46-4D35-962E-8C0E815CB168}">
      <dgm:prSet/>
      <dgm:spPr/>
      <dgm:t>
        <a:bodyPr/>
        <a:lstStyle/>
        <a:p>
          <a:endParaRPr lang="en-US"/>
        </a:p>
      </dgm:t>
    </dgm:pt>
    <dgm:pt modelId="{B7EE09FB-9050-45E3-89A7-6539A1016A31}" type="sibTrans" cxnId="{27CA2B3E-2A46-4D35-962E-8C0E815CB168}">
      <dgm:prSet/>
      <dgm:spPr/>
      <dgm:t>
        <a:bodyPr/>
        <a:lstStyle/>
        <a:p>
          <a:endParaRPr lang="en-US"/>
        </a:p>
      </dgm:t>
    </dgm:pt>
    <dgm:pt modelId="{49B8CA16-1A4D-497B-9AF4-934DD80C5ED6}">
      <dgm:prSet phldrT="[Text]"/>
      <dgm:spPr/>
      <dgm:t>
        <a:bodyPr/>
        <a:lstStyle/>
        <a:p>
          <a:r>
            <a:rPr lang="en-US" smtClean="0"/>
            <a:t/>
          </a:r>
          <a:br>
            <a:rPr lang="en-US" smtClean="0"/>
          </a:br>
          <a:r>
            <a:rPr lang="en-US" b="1" smtClean="0"/>
            <a:t>Cultural Significance of Forests:</a:t>
          </a:r>
          <a:r>
            <a:rPr lang="en-US" smtClean="0"/>
            <a:t/>
          </a:r>
          <a:br>
            <a:rPr lang="en-US" smtClean="0"/>
          </a:br>
          <a:endParaRPr lang="en-US" dirty="0"/>
        </a:p>
      </dgm:t>
    </dgm:pt>
    <dgm:pt modelId="{86052DCA-E347-4578-BE95-70CD748CC265}" type="parTrans" cxnId="{58ADF7F0-E7DF-4924-9D46-259AFB01D27B}">
      <dgm:prSet/>
      <dgm:spPr/>
      <dgm:t>
        <a:bodyPr/>
        <a:lstStyle/>
        <a:p>
          <a:endParaRPr lang="en-US"/>
        </a:p>
      </dgm:t>
    </dgm:pt>
    <dgm:pt modelId="{4FC15205-5B5C-4741-8F98-6D91B005C138}" type="sibTrans" cxnId="{58ADF7F0-E7DF-4924-9D46-259AFB01D27B}">
      <dgm:prSet/>
      <dgm:spPr/>
      <dgm:t>
        <a:bodyPr/>
        <a:lstStyle/>
        <a:p>
          <a:endParaRPr lang="en-US"/>
        </a:p>
      </dgm:t>
    </dgm:pt>
    <dgm:pt modelId="{BBC14C60-42F7-4339-A6BD-CE8D8E90E63A}" type="pres">
      <dgm:prSet presAssocID="{86404E55-7DCF-43E6-BC30-756E6E52517D}" presName="Name0" presStyleCnt="0">
        <dgm:presLayoutVars>
          <dgm:dir/>
        </dgm:presLayoutVars>
      </dgm:prSet>
      <dgm:spPr/>
      <dgm:t>
        <a:bodyPr/>
        <a:lstStyle/>
        <a:p>
          <a:endParaRPr lang="en-US"/>
        </a:p>
      </dgm:t>
    </dgm:pt>
    <dgm:pt modelId="{061AE450-FF6F-430C-A2B1-19D8A0E09C90}" type="pres">
      <dgm:prSet presAssocID="{F4708611-3675-43B0-A104-352E97D7B1B5}" presName="noChildren" presStyleCnt="0"/>
      <dgm:spPr/>
    </dgm:pt>
    <dgm:pt modelId="{8467B083-C3AB-46E5-B63C-554FC255ACB0}" type="pres">
      <dgm:prSet presAssocID="{F4708611-3675-43B0-A104-352E97D7B1B5}" presName="gap" presStyleCnt="0"/>
      <dgm:spPr/>
    </dgm:pt>
    <dgm:pt modelId="{FD94E4CE-F5C1-47C3-A531-D94539EB79DD}" type="pres">
      <dgm:prSet presAssocID="{F4708611-3675-43B0-A104-352E97D7B1B5}" presName="medCircle2" presStyleLbl="vennNode1" presStyleIdx="0" presStyleCnt="3"/>
      <dgm:spPr/>
    </dgm:pt>
    <dgm:pt modelId="{5B689E10-7CE8-4076-8FA8-D5584202A586}" type="pres">
      <dgm:prSet presAssocID="{F4708611-3675-43B0-A104-352E97D7B1B5}" presName="txLvlOnly1" presStyleLbl="revTx" presStyleIdx="0" presStyleCnt="3"/>
      <dgm:spPr/>
      <dgm:t>
        <a:bodyPr/>
        <a:lstStyle/>
        <a:p>
          <a:endParaRPr lang="en-US"/>
        </a:p>
      </dgm:t>
    </dgm:pt>
    <dgm:pt modelId="{9B36163A-35BC-4933-A813-9357BDD97E4C}" type="pres">
      <dgm:prSet presAssocID="{A35868B4-D707-4D26-8E3E-9094C97217FA}" presName="noChildren" presStyleCnt="0"/>
      <dgm:spPr/>
    </dgm:pt>
    <dgm:pt modelId="{725C95E4-C970-4443-BA47-18952B1015F0}" type="pres">
      <dgm:prSet presAssocID="{A35868B4-D707-4D26-8E3E-9094C97217FA}" presName="gap" presStyleCnt="0"/>
      <dgm:spPr/>
    </dgm:pt>
    <dgm:pt modelId="{DECC8439-E1E4-49F0-9C84-0615CDE5086F}" type="pres">
      <dgm:prSet presAssocID="{A35868B4-D707-4D26-8E3E-9094C97217FA}" presName="medCircle2" presStyleLbl="vennNode1" presStyleIdx="1" presStyleCnt="3"/>
      <dgm:spPr/>
    </dgm:pt>
    <dgm:pt modelId="{03701B1A-F5AD-4145-A2E7-EA8286BEE0C8}" type="pres">
      <dgm:prSet presAssocID="{A35868B4-D707-4D26-8E3E-9094C97217FA}" presName="txLvlOnly1" presStyleLbl="revTx" presStyleIdx="1" presStyleCnt="3"/>
      <dgm:spPr/>
      <dgm:t>
        <a:bodyPr/>
        <a:lstStyle/>
        <a:p>
          <a:endParaRPr lang="en-US"/>
        </a:p>
      </dgm:t>
    </dgm:pt>
    <dgm:pt modelId="{1EBE09B8-7DEA-45F3-856C-5B28791589CE}" type="pres">
      <dgm:prSet presAssocID="{49B8CA16-1A4D-497B-9AF4-934DD80C5ED6}" presName="noChildren" presStyleCnt="0"/>
      <dgm:spPr/>
    </dgm:pt>
    <dgm:pt modelId="{566819F8-77E6-4A5B-87AB-A160336DA799}" type="pres">
      <dgm:prSet presAssocID="{49B8CA16-1A4D-497B-9AF4-934DD80C5ED6}" presName="gap" presStyleCnt="0"/>
      <dgm:spPr/>
    </dgm:pt>
    <dgm:pt modelId="{8E849B1C-9511-4E30-97BD-96066FDF6342}" type="pres">
      <dgm:prSet presAssocID="{49B8CA16-1A4D-497B-9AF4-934DD80C5ED6}" presName="medCircle2" presStyleLbl="vennNode1" presStyleIdx="2" presStyleCnt="3"/>
      <dgm:spPr/>
    </dgm:pt>
    <dgm:pt modelId="{6E8C37DF-3E93-46DA-A62C-335D7E05DD46}" type="pres">
      <dgm:prSet presAssocID="{49B8CA16-1A4D-497B-9AF4-934DD80C5ED6}" presName="txLvlOnly1" presStyleLbl="revTx" presStyleIdx="2" presStyleCnt="3"/>
      <dgm:spPr/>
      <dgm:t>
        <a:bodyPr/>
        <a:lstStyle/>
        <a:p>
          <a:endParaRPr lang="en-US"/>
        </a:p>
      </dgm:t>
    </dgm:pt>
  </dgm:ptLst>
  <dgm:cxnLst>
    <dgm:cxn modelId="{F9FFB296-7344-4458-B57F-9B57C77A9E70}" type="presOf" srcId="{49B8CA16-1A4D-497B-9AF4-934DD80C5ED6}" destId="{6E8C37DF-3E93-46DA-A62C-335D7E05DD46}" srcOrd="0" destOrd="0" presId="urn:microsoft.com/office/officeart/2008/layout/VerticalCircleList"/>
    <dgm:cxn modelId="{58ADF7F0-E7DF-4924-9D46-259AFB01D27B}" srcId="{86404E55-7DCF-43E6-BC30-756E6E52517D}" destId="{49B8CA16-1A4D-497B-9AF4-934DD80C5ED6}" srcOrd="2" destOrd="0" parTransId="{86052DCA-E347-4578-BE95-70CD748CC265}" sibTransId="{4FC15205-5B5C-4741-8F98-6D91B005C138}"/>
    <dgm:cxn modelId="{5E792F85-641C-4C2A-B970-D1B81AA7468C}" type="presOf" srcId="{A35868B4-D707-4D26-8E3E-9094C97217FA}" destId="{03701B1A-F5AD-4145-A2E7-EA8286BEE0C8}" srcOrd="0" destOrd="0" presId="urn:microsoft.com/office/officeart/2008/layout/VerticalCircleList"/>
    <dgm:cxn modelId="{DBC22DEE-7C9A-4B23-9CF8-808EADEE0FED}" type="presOf" srcId="{86404E55-7DCF-43E6-BC30-756E6E52517D}" destId="{BBC14C60-42F7-4339-A6BD-CE8D8E90E63A}" srcOrd="0" destOrd="0" presId="urn:microsoft.com/office/officeart/2008/layout/VerticalCircleList"/>
    <dgm:cxn modelId="{27CA2B3E-2A46-4D35-962E-8C0E815CB168}" srcId="{86404E55-7DCF-43E6-BC30-756E6E52517D}" destId="{A35868B4-D707-4D26-8E3E-9094C97217FA}" srcOrd="1" destOrd="0" parTransId="{E9572D25-1706-46E4-B26B-0C372DDBDEF1}" sibTransId="{B7EE09FB-9050-45E3-89A7-6539A1016A31}"/>
    <dgm:cxn modelId="{8A920034-F221-4F3A-9AEE-261EF25B4A56}" type="presOf" srcId="{F4708611-3675-43B0-A104-352E97D7B1B5}" destId="{5B689E10-7CE8-4076-8FA8-D5584202A586}" srcOrd="0" destOrd="0" presId="urn:microsoft.com/office/officeart/2008/layout/VerticalCircleList"/>
    <dgm:cxn modelId="{4EEDEF02-2220-47BF-9BB3-29ADC8F926DB}" srcId="{86404E55-7DCF-43E6-BC30-756E6E52517D}" destId="{F4708611-3675-43B0-A104-352E97D7B1B5}" srcOrd="0" destOrd="0" parTransId="{2E648192-4260-46E1-961F-2BE01142118F}" sibTransId="{64C37CEA-DAC7-4755-8797-CF3D01B93B4C}"/>
    <dgm:cxn modelId="{964960B6-55FF-4783-B3E1-C7C1CAB7B762}" type="presParOf" srcId="{BBC14C60-42F7-4339-A6BD-CE8D8E90E63A}" destId="{061AE450-FF6F-430C-A2B1-19D8A0E09C90}" srcOrd="0" destOrd="0" presId="urn:microsoft.com/office/officeart/2008/layout/VerticalCircleList"/>
    <dgm:cxn modelId="{E5E60FCA-C3C5-41D9-B84D-41B02BEB65D2}" type="presParOf" srcId="{061AE450-FF6F-430C-A2B1-19D8A0E09C90}" destId="{8467B083-C3AB-46E5-B63C-554FC255ACB0}" srcOrd="0" destOrd="0" presId="urn:microsoft.com/office/officeart/2008/layout/VerticalCircleList"/>
    <dgm:cxn modelId="{9E1E89DF-B680-4110-8001-07CF0A0AF2E8}" type="presParOf" srcId="{061AE450-FF6F-430C-A2B1-19D8A0E09C90}" destId="{FD94E4CE-F5C1-47C3-A531-D94539EB79DD}" srcOrd="1" destOrd="0" presId="urn:microsoft.com/office/officeart/2008/layout/VerticalCircleList"/>
    <dgm:cxn modelId="{21C192EE-F661-4B68-A13B-D2EF1BCAC072}" type="presParOf" srcId="{061AE450-FF6F-430C-A2B1-19D8A0E09C90}" destId="{5B689E10-7CE8-4076-8FA8-D5584202A586}" srcOrd="2" destOrd="0" presId="urn:microsoft.com/office/officeart/2008/layout/VerticalCircleList"/>
    <dgm:cxn modelId="{E71A6100-DD19-4E99-8156-0486B847D212}" type="presParOf" srcId="{BBC14C60-42F7-4339-A6BD-CE8D8E90E63A}" destId="{9B36163A-35BC-4933-A813-9357BDD97E4C}" srcOrd="1" destOrd="0" presId="urn:microsoft.com/office/officeart/2008/layout/VerticalCircleList"/>
    <dgm:cxn modelId="{035E7207-640B-453A-954F-66CF20B743FD}" type="presParOf" srcId="{9B36163A-35BC-4933-A813-9357BDD97E4C}" destId="{725C95E4-C970-4443-BA47-18952B1015F0}" srcOrd="0" destOrd="0" presId="urn:microsoft.com/office/officeart/2008/layout/VerticalCircleList"/>
    <dgm:cxn modelId="{AA0320CB-B6EF-4902-AA43-5BB3551BDDC3}" type="presParOf" srcId="{9B36163A-35BC-4933-A813-9357BDD97E4C}" destId="{DECC8439-E1E4-49F0-9C84-0615CDE5086F}" srcOrd="1" destOrd="0" presId="urn:microsoft.com/office/officeart/2008/layout/VerticalCircleList"/>
    <dgm:cxn modelId="{C3650035-91C0-44BA-9151-9731162B9FFE}" type="presParOf" srcId="{9B36163A-35BC-4933-A813-9357BDD97E4C}" destId="{03701B1A-F5AD-4145-A2E7-EA8286BEE0C8}" srcOrd="2" destOrd="0" presId="urn:microsoft.com/office/officeart/2008/layout/VerticalCircleList"/>
    <dgm:cxn modelId="{1F4515C8-55D5-44DD-B4D6-9B3ACD0717B3}" type="presParOf" srcId="{BBC14C60-42F7-4339-A6BD-CE8D8E90E63A}" destId="{1EBE09B8-7DEA-45F3-856C-5B28791589CE}" srcOrd="2" destOrd="0" presId="urn:microsoft.com/office/officeart/2008/layout/VerticalCircleList"/>
    <dgm:cxn modelId="{4680D8B7-6CD7-48D7-AE61-014635A0CCCE}" type="presParOf" srcId="{1EBE09B8-7DEA-45F3-856C-5B28791589CE}" destId="{566819F8-77E6-4A5B-87AB-A160336DA799}" srcOrd="0" destOrd="0" presId="urn:microsoft.com/office/officeart/2008/layout/VerticalCircleList"/>
    <dgm:cxn modelId="{A7B5AAFD-931A-4E20-8051-E58240932E59}" type="presParOf" srcId="{1EBE09B8-7DEA-45F3-856C-5B28791589CE}" destId="{8E849B1C-9511-4E30-97BD-96066FDF6342}" srcOrd="1" destOrd="0" presId="urn:microsoft.com/office/officeart/2008/layout/VerticalCircleList"/>
    <dgm:cxn modelId="{5E07650A-3B17-47A4-B6D2-A8BB05FA1B1E}" type="presParOf" srcId="{1EBE09B8-7DEA-45F3-856C-5B28791589CE}" destId="{6E8C37DF-3E93-46DA-A62C-335D7E05DD46}" srcOrd="2"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B57CBD-7C87-43C3-8C1A-A4398DD7879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E29CF94-26CE-4DBA-931C-B1574792A619}">
      <dgm:prSet phldrT="[Text]"/>
      <dgm:spPr/>
      <dgm:t>
        <a:bodyPr/>
        <a:lstStyle/>
        <a:p>
          <a:r>
            <a:rPr lang="en-US" b="1" smtClean="0"/>
            <a:t>Chittagong Hill Tracts:</a:t>
          </a:r>
          <a:endParaRPr lang="en-US"/>
        </a:p>
      </dgm:t>
    </dgm:pt>
    <dgm:pt modelId="{C9757487-8A96-4771-B002-4B000CA8C75C}" type="parTrans" cxnId="{F498BEB6-85B3-446D-B1B7-9182F4BD6263}">
      <dgm:prSet/>
      <dgm:spPr/>
      <dgm:t>
        <a:bodyPr/>
        <a:lstStyle/>
        <a:p>
          <a:endParaRPr lang="en-US"/>
        </a:p>
      </dgm:t>
    </dgm:pt>
    <dgm:pt modelId="{18043227-89F2-4ACA-A0D1-8A7DE129CBBA}" type="sibTrans" cxnId="{F498BEB6-85B3-446D-B1B7-9182F4BD6263}">
      <dgm:prSet/>
      <dgm:spPr/>
      <dgm:t>
        <a:bodyPr/>
        <a:lstStyle/>
        <a:p>
          <a:endParaRPr lang="en-US"/>
        </a:p>
      </dgm:t>
    </dgm:pt>
    <dgm:pt modelId="{49D771F2-432D-4DC5-8E9E-C18E321F8241}">
      <dgm:prSet/>
      <dgm:spPr/>
      <dgm:t>
        <a:bodyPr/>
        <a:lstStyle/>
        <a:p>
          <a:r>
            <a:rPr lang="en-US" b="1" smtClean="0"/>
            <a:t>Community-Centered Living:</a:t>
          </a:r>
          <a:endParaRPr lang="en-US" b="1" dirty="0" smtClean="0"/>
        </a:p>
      </dgm:t>
    </dgm:pt>
    <dgm:pt modelId="{0998147C-2EE0-46CC-8C11-513007F2CFB4}" type="parTrans" cxnId="{355BC5E9-FFAD-4128-BF9E-E243E490495F}">
      <dgm:prSet/>
      <dgm:spPr/>
      <dgm:t>
        <a:bodyPr/>
        <a:lstStyle/>
        <a:p>
          <a:endParaRPr lang="en-US"/>
        </a:p>
      </dgm:t>
    </dgm:pt>
    <dgm:pt modelId="{F09FE652-39DB-4D39-873F-64C3C4B9971D}" type="sibTrans" cxnId="{355BC5E9-FFAD-4128-BF9E-E243E490495F}">
      <dgm:prSet/>
      <dgm:spPr/>
      <dgm:t>
        <a:bodyPr/>
        <a:lstStyle/>
        <a:p>
          <a:endParaRPr lang="en-US"/>
        </a:p>
      </dgm:t>
    </dgm:pt>
    <dgm:pt modelId="{893E0329-1255-4958-81F5-5F456550B9C1}">
      <dgm:prSet/>
      <dgm:spPr/>
      <dgm:t>
        <a:bodyPr/>
        <a:lstStyle/>
        <a:p>
          <a:r>
            <a:rPr lang="en-US" b="1" smtClean="0"/>
            <a:t>Rural Family Activities in the Hills:</a:t>
          </a:r>
          <a:endParaRPr lang="en-US"/>
        </a:p>
      </dgm:t>
    </dgm:pt>
    <dgm:pt modelId="{8495E25B-B4BB-40A6-9DFD-C785D10549A2}" type="parTrans" cxnId="{707AFF29-F41B-4471-A2CF-9EE6C6119707}">
      <dgm:prSet/>
      <dgm:spPr/>
      <dgm:t>
        <a:bodyPr/>
        <a:lstStyle/>
        <a:p>
          <a:endParaRPr lang="en-US"/>
        </a:p>
      </dgm:t>
    </dgm:pt>
    <dgm:pt modelId="{98EBF782-868A-4FF5-90FE-D3594285FECE}" type="sibTrans" cxnId="{707AFF29-F41B-4471-A2CF-9EE6C6119707}">
      <dgm:prSet/>
      <dgm:spPr/>
      <dgm:t>
        <a:bodyPr/>
        <a:lstStyle/>
        <a:p>
          <a:endParaRPr lang="en-US"/>
        </a:p>
      </dgm:t>
    </dgm:pt>
    <dgm:pt modelId="{8278F011-9643-4080-8C37-ACC2420E98A3}" type="pres">
      <dgm:prSet presAssocID="{06B57CBD-7C87-43C3-8C1A-A4398DD78791}" presName="Name0" presStyleCnt="0">
        <dgm:presLayoutVars>
          <dgm:dir/>
          <dgm:animLvl val="lvl"/>
          <dgm:resizeHandles val="exact"/>
        </dgm:presLayoutVars>
      </dgm:prSet>
      <dgm:spPr/>
      <dgm:t>
        <a:bodyPr/>
        <a:lstStyle/>
        <a:p>
          <a:endParaRPr lang="en-US"/>
        </a:p>
      </dgm:t>
    </dgm:pt>
    <dgm:pt modelId="{AE0E7BF7-A16A-4561-92C7-D3641E9598F0}" type="pres">
      <dgm:prSet presAssocID="{8E29CF94-26CE-4DBA-931C-B1574792A619}" presName="composite" presStyleCnt="0"/>
      <dgm:spPr/>
    </dgm:pt>
    <dgm:pt modelId="{3ADF7226-659D-42CD-A189-45B4D1DA5E70}" type="pres">
      <dgm:prSet presAssocID="{8E29CF94-26CE-4DBA-931C-B1574792A619}" presName="parTx" presStyleLbl="alignNode1" presStyleIdx="0" presStyleCnt="3">
        <dgm:presLayoutVars>
          <dgm:chMax val="0"/>
          <dgm:chPref val="0"/>
          <dgm:bulletEnabled val="1"/>
        </dgm:presLayoutVars>
      </dgm:prSet>
      <dgm:spPr/>
      <dgm:t>
        <a:bodyPr/>
        <a:lstStyle/>
        <a:p>
          <a:endParaRPr lang="en-US"/>
        </a:p>
      </dgm:t>
    </dgm:pt>
    <dgm:pt modelId="{6D50402C-CE6A-42C7-8486-5C672F6A1F0C}" type="pres">
      <dgm:prSet presAssocID="{8E29CF94-26CE-4DBA-931C-B1574792A619}" presName="desTx" presStyleLbl="alignAccFollowNode1" presStyleIdx="0" presStyleCnt="3">
        <dgm:presLayoutVars>
          <dgm:bulletEnabled val="1"/>
        </dgm:presLayoutVars>
      </dgm:prSet>
      <dgm:spPr/>
    </dgm:pt>
    <dgm:pt modelId="{6FD4491D-3FB0-4CF3-911C-99E9B3AF43B0}" type="pres">
      <dgm:prSet presAssocID="{18043227-89F2-4ACA-A0D1-8A7DE129CBBA}" presName="space" presStyleCnt="0"/>
      <dgm:spPr/>
    </dgm:pt>
    <dgm:pt modelId="{D60EDBF4-95C6-4064-89C8-4837B1F122FB}" type="pres">
      <dgm:prSet presAssocID="{49D771F2-432D-4DC5-8E9E-C18E321F8241}" presName="composite" presStyleCnt="0"/>
      <dgm:spPr/>
    </dgm:pt>
    <dgm:pt modelId="{C354A84B-A26D-43A0-B6EC-54A216446ECC}" type="pres">
      <dgm:prSet presAssocID="{49D771F2-432D-4DC5-8E9E-C18E321F8241}" presName="parTx" presStyleLbl="alignNode1" presStyleIdx="1" presStyleCnt="3">
        <dgm:presLayoutVars>
          <dgm:chMax val="0"/>
          <dgm:chPref val="0"/>
          <dgm:bulletEnabled val="1"/>
        </dgm:presLayoutVars>
      </dgm:prSet>
      <dgm:spPr/>
      <dgm:t>
        <a:bodyPr/>
        <a:lstStyle/>
        <a:p>
          <a:endParaRPr lang="en-US"/>
        </a:p>
      </dgm:t>
    </dgm:pt>
    <dgm:pt modelId="{6F77D271-61B3-4D53-AD43-470FE7D17B4A}" type="pres">
      <dgm:prSet presAssocID="{49D771F2-432D-4DC5-8E9E-C18E321F8241}" presName="desTx" presStyleLbl="alignAccFollowNode1" presStyleIdx="1" presStyleCnt="3">
        <dgm:presLayoutVars>
          <dgm:bulletEnabled val="1"/>
        </dgm:presLayoutVars>
      </dgm:prSet>
      <dgm:spPr/>
    </dgm:pt>
    <dgm:pt modelId="{9E7B3A9E-F49C-4981-B8B6-9C5779E01DE2}" type="pres">
      <dgm:prSet presAssocID="{F09FE652-39DB-4D39-873F-64C3C4B9971D}" presName="space" presStyleCnt="0"/>
      <dgm:spPr/>
    </dgm:pt>
    <dgm:pt modelId="{040881E7-6468-49E3-88E0-6258DA2F8066}" type="pres">
      <dgm:prSet presAssocID="{893E0329-1255-4958-81F5-5F456550B9C1}" presName="composite" presStyleCnt="0"/>
      <dgm:spPr/>
    </dgm:pt>
    <dgm:pt modelId="{FA0FD244-5CB9-4AE8-B0FB-FB8E7BE8355E}" type="pres">
      <dgm:prSet presAssocID="{893E0329-1255-4958-81F5-5F456550B9C1}" presName="parTx" presStyleLbl="alignNode1" presStyleIdx="2" presStyleCnt="3">
        <dgm:presLayoutVars>
          <dgm:chMax val="0"/>
          <dgm:chPref val="0"/>
          <dgm:bulletEnabled val="1"/>
        </dgm:presLayoutVars>
      </dgm:prSet>
      <dgm:spPr/>
      <dgm:t>
        <a:bodyPr/>
        <a:lstStyle/>
        <a:p>
          <a:endParaRPr lang="en-US"/>
        </a:p>
      </dgm:t>
    </dgm:pt>
    <dgm:pt modelId="{5E3CD472-B67D-43B3-9A73-E852EEF00819}" type="pres">
      <dgm:prSet presAssocID="{893E0329-1255-4958-81F5-5F456550B9C1}" presName="desTx" presStyleLbl="alignAccFollowNode1" presStyleIdx="2" presStyleCnt="3">
        <dgm:presLayoutVars>
          <dgm:bulletEnabled val="1"/>
        </dgm:presLayoutVars>
      </dgm:prSet>
      <dgm:spPr/>
    </dgm:pt>
  </dgm:ptLst>
  <dgm:cxnLst>
    <dgm:cxn modelId="{355BC5E9-FFAD-4128-BF9E-E243E490495F}" srcId="{06B57CBD-7C87-43C3-8C1A-A4398DD78791}" destId="{49D771F2-432D-4DC5-8E9E-C18E321F8241}" srcOrd="1" destOrd="0" parTransId="{0998147C-2EE0-46CC-8C11-513007F2CFB4}" sibTransId="{F09FE652-39DB-4D39-873F-64C3C4B9971D}"/>
    <dgm:cxn modelId="{EA3DF0BF-6356-41B2-A9D2-01352EF1FCA1}" type="presOf" srcId="{49D771F2-432D-4DC5-8E9E-C18E321F8241}" destId="{C354A84B-A26D-43A0-B6EC-54A216446ECC}" srcOrd="0" destOrd="0" presId="urn:microsoft.com/office/officeart/2005/8/layout/hList1"/>
    <dgm:cxn modelId="{0C0B50C0-DFFA-4858-A820-90F1233800D1}" type="presOf" srcId="{8E29CF94-26CE-4DBA-931C-B1574792A619}" destId="{3ADF7226-659D-42CD-A189-45B4D1DA5E70}" srcOrd="0" destOrd="0" presId="urn:microsoft.com/office/officeart/2005/8/layout/hList1"/>
    <dgm:cxn modelId="{F498BEB6-85B3-446D-B1B7-9182F4BD6263}" srcId="{06B57CBD-7C87-43C3-8C1A-A4398DD78791}" destId="{8E29CF94-26CE-4DBA-931C-B1574792A619}" srcOrd="0" destOrd="0" parTransId="{C9757487-8A96-4771-B002-4B000CA8C75C}" sibTransId="{18043227-89F2-4ACA-A0D1-8A7DE129CBBA}"/>
    <dgm:cxn modelId="{E1A85C4E-BAD9-487B-A9CB-8A3A994E0888}" type="presOf" srcId="{06B57CBD-7C87-43C3-8C1A-A4398DD78791}" destId="{8278F011-9643-4080-8C37-ACC2420E98A3}" srcOrd="0" destOrd="0" presId="urn:microsoft.com/office/officeart/2005/8/layout/hList1"/>
    <dgm:cxn modelId="{707AFF29-F41B-4471-A2CF-9EE6C6119707}" srcId="{06B57CBD-7C87-43C3-8C1A-A4398DD78791}" destId="{893E0329-1255-4958-81F5-5F456550B9C1}" srcOrd="2" destOrd="0" parTransId="{8495E25B-B4BB-40A6-9DFD-C785D10549A2}" sibTransId="{98EBF782-868A-4FF5-90FE-D3594285FECE}"/>
    <dgm:cxn modelId="{9D556F9E-74BA-45DE-BA7C-F9FAECFD289D}" type="presOf" srcId="{893E0329-1255-4958-81F5-5F456550B9C1}" destId="{FA0FD244-5CB9-4AE8-B0FB-FB8E7BE8355E}" srcOrd="0" destOrd="0" presId="urn:microsoft.com/office/officeart/2005/8/layout/hList1"/>
    <dgm:cxn modelId="{AEA1D903-CE5B-40B7-9290-0BE9683504E9}" type="presParOf" srcId="{8278F011-9643-4080-8C37-ACC2420E98A3}" destId="{AE0E7BF7-A16A-4561-92C7-D3641E9598F0}" srcOrd="0" destOrd="0" presId="urn:microsoft.com/office/officeart/2005/8/layout/hList1"/>
    <dgm:cxn modelId="{E27D83A4-4088-4A65-9CD8-56921824B280}" type="presParOf" srcId="{AE0E7BF7-A16A-4561-92C7-D3641E9598F0}" destId="{3ADF7226-659D-42CD-A189-45B4D1DA5E70}" srcOrd="0" destOrd="0" presId="urn:microsoft.com/office/officeart/2005/8/layout/hList1"/>
    <dgm:cxn modelId="{EE9A62A2-5202-4C03-BF56-E38D06F4E7B4}" type="presParOf" srcId="{AE0E7BF7-A16A-4561-92C7-D3641E9598F0}" destId="{6D50402C-CE6A-42C7-8486-5C672F6A1F0C}" srcOrd="1" destOrd="0" presId="urn:microsoft.com/office/officeart/2005/8/layout/hList1"/>
    <dgm:cxn modelId="{2938AE45-62AB-4E32-8B85-97190B47B9F6}" type="presParOf" srcId="{8278F011-9643-4080-8C37-ACC2420E98A3}" destId="{6FD4491D-3FB0-4CF3-911C-99E9B3AF43B0}" srcOrd="1" destOrd="0" presId="urn:microsoft.com/office/officeart/2005/8/layout/hList1"/>
    <dgm:cxn modelId="{B01901BA-9C23-4152-A29B-4B94A3537FF5}" type="presParOf" srcId="{8278F011-9643-4080-8C37-ACC2420E98A3}" destId="{D60EDBF4-95C6-4064-89C8-4837B1F122FB}" srcOrd="2" destOrd="0" presId="urn:microsoft.com/office/officeart/2005/8/layout/hList1"/>
    <dgm:cxn modelId="{04136C2E-0261-45D4-A92C-915F4AAF301B}" type="presParOf" srcId="{D60EDBF4-95C6-4064-89C8-4837B1F122FB}" destId="{C354A84B-A26D-43A0-B6EC-54A216446ECC}" srcOrd="0" destOrd="0" presId="urn:microsoft.com/office/officeart/2005/8/layout/hList1"/>
    <dgm:cxn modelId="{69F51201-8164-4DE9-B20A-E346D1C36526}" type="presParOf" srcId="{D60EDBF4-95C6-4064-89C8-4837B1F122FB}" destId="{6F77D271-61B3-4D53-AD43-470FE7D17B4A}" srcOrd="1" destOrd="0" presId="urn:microsoft.com/office/officeart/2005/8/layout/hList1"/>
    <dgm:cxn modelId="{B7D79C38-E2D9-4BE2-B747-F45534C4309D}" type="presParOf" srcId="{8278F011-9643-4080-8C37-ACC2420E98A3}" destId="{9E7B3A9E-F49C-4981-B8B6-9C5779E01DE2}" srcOrd="3" destOrd="0" presId="urn:microsoft.com/office/officeart/2005/8/layout/hList1"/>
    <dgm:cxn modelId="{54D91940-8F0B-4FF1-AFB6-2D53742103C4}" type="presParOf" srcId="{8278F011-9643-4080-8C37-ACC2420E98A3}" destId="{040881E7-6468-49E3-88E0-6258DA2F8066}" srcOrd="4" destOrd="0" presId="urn:microsoft.com/office/officeart/2005/8/layout/hList1"/>
    <dgm:cxn modelId="{D9C7085D-54E7-407F-BDA9-A16D429F48E5}" type="presParOf" srcId="{040881E7-6468-49E3-88E0-6258DA2F8066}" destId="{FA0FD244-5CB9-4AE8-B0FB-FB8E7BE8355E}" srcOrd="0" destOrd="0" presId="urn:microsoft.com/office/officeart/2005/8/layout/hList1"/>
    <dgm:cxn modelId="{5841FEDA-2270-4EFD-9A42-C8E4A2DFC955}" type="presParOf" srcId="{040881E7-6468-49E3-88E0-6258DA2F8066}" destId="{5E3CD472-B67D-43B3-9A73-E852EEF0081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7CD49D-04B5-406D-9405-7FA5D34BEF5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79CDD39-254C-4498-A459-68A39ECC66FA}">
      <dgm:prSet phldrT="[Text]"/>
      <dgm:spPr/>
      <dgm:t>
        <a:bodyPr/>
        <a:lstStyle/>
        <a:p>
          <a:r>
            <a:rPr lang="en-US" altLang="en-US" b="1" dirty="0" smtClean="0">
              <a:solidFill>
                <a:schemeClr val="tx1"/>
              </a:solidFill>
              <a:latin typeface="Arial" panose="020B0604020202020204" pitchFamily="34" charset="0"/>
            </a:rPr>
            <a:t>Coastal Life and Family Unity:</a:t>
          </a:r>
          <a:endParaRPr lang="en-US" dirty="0"/>
        </a:p>
      </dgm:t>
    </dgm:pt>
    <dgm:pt modelId="{3CC9FE94-9F0F-494C-9965-66A2CE49D388}" type="parTrans" cxnId="{E3BCE98D-1E2D-4925-80DA-84CBE826CF40}">
      <dgm:prSet/>
      <dgm:spPr/>
      <dgm:t>
        <a:bodyPr/>
        <a:lstStyle/>
        <a:p>
          <a:endParaRPr lang="en-US"/>
        </a:p>
      </dgm:t>
    </dgm:pt>
    <dgm:pt modelId="{E3F01E55-CDFF-4E98-9F9E-9070542AB9CA}" type="sibTrans" cxnId="{E3BCE98D-1E2D-4925-80DA-84CBE826CF40}">
      <dgm:prSet/>
      <dgm:spPr/>
      <dgm:t>
        <a:bodyPr/>
        <a:lstStyle/>
        <a:p>
          <a:endParaRPr lang="en-US"/>
        </a:p>
      </dgm:t>
    </dgm:pt>
    <dgm:pt modelId="{8A446DB4-0021-46EB-AAE0-AD906946305F}">
      <dgm:prSet phldrT="[Text]"/>
      <dgm:spPr/>
      <dgm:t>
        <a:bodyPr/>
        <a:lstStyle/>
        <a:p>
          <a:r>
            <a:rPr lang="en-US" altLang="en-US" b="1" dirty="0" smtClean="0">
              <a:solidFill>
                <a:schemeClr val="tx1"/>
              </a:solidFill>
              <a:latin typeface="Arial" panose="020B0604020202020204" pitchFamily="34" charset="0"/>
            </a:rPr>
            <a:t>Rivers of Bangladesh:</a:t>
          </a:r>
          <a:endParaRPr lang="en-US" dirty="0"/>
        </a:p>
      </dgm:t>
    </dgm:pt>
    <dgm:pt modelId="{43527BF6-A77B-48C0-974E-5862A7358573}" type="parTrans" cxnId="{D8C91B76-9B67-481F-B344-F90DFD099A9E}">
      <dgm:prSet/>
      <dgm:spPr/>
      <dgm:t>
        <a:bodyPr/>
        <a:lstStyle/>
        <a:p>
          <a:endParaRPr lang="en-US"/>
        </a:p>
      </dgm:t>
    </dgm:pt>
    <dgm:pt modelId="{83B3613D-3C55-41FC-AF08-8F44AC43C38B}" type="sibTrans" cxnId="{D8C91B76-9B67-481F-B344-F90DFD099A9E}">
      <dgm:prSet/>
      <dgm:spPr/>
      <dgm:t>
        <a:bodyPr/>
        <a:lstStyle/>
        <a:p>
          <a:endParaRPr lang="en-US"/>
        </a:p>
      </dgm:t>
    </dgm:pt>
    <dgm:pt modelId="{1FEB1787-CFD2-4031-AAF7-E27D5EBB705E}">
      <dgm:prSet phldrT="[Text]"/>
      <dgm:spPr/>
      <dgm:t>
        <a:bodyPr/>
        <a:lstStyle/>
        <a:p>
          <a:r>
            <a:rPr kumimoji="0" lang="en-US" altLang="en-US" b="1" i="0" u="none" strike="noStrike" cap="none" normalizeH="0" baseline="0" dirty="0" smtClean="0">
              <a:ln>
                <a:noFill/>
              </a:ln>
              <a:solidFill>
                <a:schemeClr val="tx1"/>
              </a:solidFill>
              <a:effectLst/>
              <a:latin typeface="Arial" panose="020B0604020202020204" pitchFamily="34" charset="0"/>
            </a:rPr>
            <a:t>Fishing and Family Collaboration:</a:t>
          </a:r>
          <a:endParaRPr lang="en-US" dirty="0"/>
        </a:p>
      </dgm:t>
    </dgm:pt>
    <dgm:pt modelId="{87E52583-3BBC-467D-951A-91E6E4554F3C}" type="parTrans" cxnId="{F4330C2F-C7C4-4638-8E3D-821E627B565C}">
      <dgm:prSet/>
      <dgm:spPr/>
      <dgm:t>
        <a:bodyPr/>
        <a:lstStyle/>
        <a:p>
          <a:endParaRPr lang="en-US"/>
        </a:p>
      </dgm:t>
    </dgm:pt>
    <dgm:pt modelId="{031F1017-58E9-481A-9FEE-A4F55282B464}" type="sibTrans" cxnId="{F4330C2F-C7C4-4638-8E3D-821E627B565C}">
      <dgm:prSet/>
      <dgm:spPr/>
      <dgm:t>
        <a:bodyPr/>
        <a:lstStyle/>
        <a:p>
          <a:endParaRPr lang="en-US"/>
        </a:p>
      </dgm:t>
    </dgm:pt>
    <dgm:pt modelId="{ADEF50CD-B881-440F-8740-2A0C90EC4711}">
      <dgm:prSet phldrT="[Text]"/>
      <dgm:spPr/>
      <dgm:t>
        <a:bodyPr/>
        <a:lstStyle/>
        <a:p>
          <a:pPr rtl="0"/>
          <a:r>
            <a:rPr kumimoji="0" lang="en-US" altLang="en-US" b="0" i="0" u="none" strike="noStrike" cap="none" normalizeH="0" baseline="0" dirty="0" smtClean="0">
              <a:ln>
                <a:noFill/>
              </a:ln>
              <a:solidFill>
                <a:schemeClr val="tx1"/>
              </a:solidFill>
              <a:effectLst/>
              <a:latin typeface="Arial" panose="020B0604020202020204" pitchFamily="34" charset="0"/>
            </a:rPr>
            <a:t>The numerous rivers, such as the Ganges, Brahmaputra, and </a:t>
          </a:r>
          <a:r>
            <a:rPr kumimoji="0" lang="en-US" altLang="en-US" b="0" i="0" u="none" strike="noStrike" cap="none" normalizeH="0" baseline="0" dirty="0" err="1" smtClean="0">
              <a:ln>
                <a:noFill/>
              </a:ln>
              <a:solidFill>
                <a:schemeClr val="tx1"/>
              </a:solidFill>
              <a:effectLst/>
              <a:latin typeface="Arial" panose="020B0604020202020204" pitchFamily="34" charset="0"/>
            </a:rPr>
            <a:t>Meghna</a:t>
          </a:r>
          <a:r>
            <a:rPr kumimoji="0" lang="en-US" altLang="en-US" b="0" i="0" u="none" strike="noStrike" cap="none" normalizeH="0" baseline="0" dirty="0" smtClean="0">
              <a:ln>
                <a:noFill/>
              </a:ln>
              <a:solidFill>
                <a:schemeClr val="tx1"/>
              </a:solidFill>
              <a:effectLst/>
              <a:latin typeface="Arial" panose="020B0604020202020204" pitchFamily="34" charset="0"/>
            </a:rPr>
            <a:t>, serve as vital sources of livelihood and recreation. Families in Bangladesh often come together near rivers for festivals, leisure, and spiritual activities.</a:t>
          </a:r>
          <a:endParaRPr lang="en-US" dirty="0"/>
        </a:p>
      </dgm:t>
    </dgm:pt>
    <dgm:pt modelId="{382D2B36-9EB2-4541-8ED3-F6D1E2B12F93}" type="parTrans" cxnId="{7822BE90-5242-4D93-8AAB-DF0FDE68D6F1}">
      <dgm:prSet/>
      <dgm:spPr/>
      <dgm:t>
        <a:bodyPr/>
        <a:lstStyle/>
        <a:p>
          <a:endParaRPr lang="en-US"/>
        </a:p>
      </dgm:t>
    </dgm:pt>
    <dgm:pt modelId="{4F730446-635E-4ADC-9D3C-88C9A0C95120}" type="sibTrans" cxnId="{7822BE90-5242-4D93-8AAB-DF0FDE68D6F1}">
      <dgm:prSet/>
      <dgm:spPr/>
      <dgm:t>
        <a:bodyPr/>
        <a:lstStyle/>
        <a:p>
          <a:endParaRPr lang="en-US"/>
        </a:p>
      </dgm:t>
    </dgm:pt>
    <dgm:pt modelId="{962EDAD3-F028-48E5-BF7B-FE635E7DA4CA}">
      <dgm:prSet phldrT="[Text]"/>
      <dgm:spPr/>
      <dgm:t>
        <a:bodyPr/>
        <a:lstStyle/>
        <a:p>
          <a:r>
            <a:rPr kumimoji="0" lang="en-US" altLang="en-US" b="0" i="0" u="none" strike="noStrike" cap="none" normalizeH="0" baseline="0" smtClean="0">
              <a:ln>
                <a:noFill/>
              </a:ln>
              <a:solidFill>
                <a:schemeClr val="tx1"/>
              </a:solidFill>
              <a:effectLst/>
              <a:latin typeface="Arial" panose="020B0604020202020204" pitchFamily="34" charset="0"/>
            </a:rPr>
            <a:t>Families living near the coastal areas, like those in Khulna or Cox's Bazar, maintain close relationships with the sea. The ocean's vastness creates a shared sense of awe and unity among family members.</a:t>
          </a:r>
          <a:endParaRPr lang="en-US" dirty="0"/>
        </a:p>
      </dgm:t>
    </dgm:pt>
    <dgm:pt modelId="{39D12EBF-8BD6-4599-8CEA-E8227B2505FF}" type="parTrans" cxnId="{D597940A-77CF-4F4E-A7CC-2D44F7EBF61A}">
      <dgm:prSet/>
      <dgm:spPr/>
      <dgm:t>
        <a:bodyPr/>
        <a:lstStyle/>
        <a:p>
          <a:endParaRPr lang="en-US"/>
        </a:p>
      </dgm:t>
    </dgm:pt>
    <dgm:pt modelId="{391B2CE0-C8EE-4139-83B9-A74D94687014}" type="sibTrans" cxnId="{D597940A-77CF-4F4E-A7CC-2D44F7EBF61A}">
      <dgm:prSet/>
      <dgm:spPr/>
      <dgm:t>
        <a:bodyPr/>
        <a:lstStyle/>
        <a:p>
          <a:endParaRPr lang="en-US"/>
        </a:p>
      </dgm:t>
    </dgm:pt>
    <dgm:pt modelId="{D39E4C1B-8581-454F-91E6-4D18EC8E022B}">
      <dgm:prSet phldrT="[Text]"/>
      <dgm:spPr/>
      <dgm:t>
        <a:bodyPr/>
        <a:lstStyle/>
        <a:p>
          <a:r>
            <a:rPr kumimoji="0" lang="en-US" altLang="en-US" b="0" i="0" u="none" strike="noStrike" cap="none" normalizeH="0" baseline="0" smtClean="0">
              <a:ln>
                <a:noFill/>
              </a:ln>
              <a:solidFill>
                <a:schemeClr val="tx1"/>
              </a:solidFill>
              <a:effectLst/>
              <a:latin typeface="Arial" panose="020B0604020202020204" pitchFamily="34" charset="0"/>
            </a:rPr>
            <a:t>In many riverine and coastal regions, fishing is a family activity. Generations of family members work together, creating a bond through the shared experience of fishing and boat travel.</a:t>
          </a:r>
          <a:r>
            <a:rPr kumimoji="0" lang="en-US" altLang="en-US" b="0" i="0" u="none" strike="noStrike" cap="none" normalizeH="0" baseline="0" dirty="0" smtClean="0">
              <a:ln>
                <a:noFill/>
              </a:ln>
              <a:solidFill>
                <a:schemeClr val="tx1"/>
              </a:solidFill>
              <a:effectLst/>
              <a:latin typeface="Arial" panose="020B0604020202020204" pitchFamily="34" charset="0"/>
            </a:rPr>
            <a:t/>
          </a:r>
          <a:br>
            <a:rPr kumimoji="0" lang="en-US" altLang="en-US" b="0" i="0" u="none" strike="noStrike" cap="none" normalizeH="0" baseline="0" dirty="0" smtClean="0">
              <a:ln>
                <a:noFill/>
              </a:ln>
              <a:solidFill>
                <a:schemeClr val="tx1"/>
              </a:solidFill>
              <a:effectLst/>
              <a:latin typeface="Arial" panose="020B0604020202020204" pitchFamily="34" charset="0"/>
            </a:rPr>
          </a:br>
          <a:endParaRPr lang="en-US" dirty="0"/>
        </a:p>
      </dgm:t>
    </dgm:pt>
    <dgm:pt modelId="{F98432E8-5E47-43AC-8D09-54CF231BF096}" type="parTrans" cxnId="{943D48DB-59D9-4A96-A28F-14553533EE7C}">
      <dgm:prSet/>
      <dgm:spPr/>
      <dgm:t>
        <a:bodyPr/>
        <a:lstStyle/>
        <a:p>
          <a:endParaRPr lang="en-US"/>
        </a:p>
      </dgm:t>
    </dgm:pt>
    <dgm:pt modelId="{08C8F8CC-2354-4DAD-BD3C-35A6043CDC96}" type="sibTrans" cxnId="{943D48DB-59D9-4A96-A28F-14553533EE7C}">
      <dgm:prSet/>
      <dgm:spPr/>
      <dgm:t>
        <a:bodyPr/>
        <a:lstStyle/>
        <a:p>
          <a:endParaRPr lang="en-US"/>
        </a:p>
      </dgm:t>
    </dgm:pt>
    <dgm:pt modelId="{AC686478-081E-4DEB-90A1-CD508C7F4D81}" type="pres">
      <dgm:prSet presAssocID="{ED7CD49D-04B5-406D-9405-7FA5D34BEF53}" presName="Name0" presStyleCnt="0">
        <dgm:presLayoutVars>
          <dgm:dir/>
          <dgm:animLvl val="lvl"/>
          <dgm:resizeHandles val="exact"/>
        </dgm:presLayoutVars>
      </dgm:prSet>
      <dgm:spPr/>
      <dgm:t>
        <a:bodyPr/>
        <a:lstStyle/>
        <a:p>
          <a:endParaRPr lang="en-US"/>
        </a:p>
      </dgm:t>
    </dgm:pt>
    <dgm:pt modelId="{FB9EBB0E-8379-437C-89E2-48242105C335}" type="pres">
      <dgm:prSet presAssocID="{379CDD39-254C-4498-A459-68A39ECC66FA}" presName="composite" presStyleCnt="0"/>
      <dgm:spPr/>
    </dgm:pt>
    <dgm:pt modelId="{DEC9A7C3-8E47-4DCA-8DD4-767DD7316453}" type="pres">
      <dgm:prSet presAssocID="{379CDD39-254C-4498-A459-68A39ECC66FA}" presName="parTx" presStyleLbl="alignNode1" presStyleIdx="0" presStyleCnt="3">
        <dgm:presLayoutVars>
          <dgm:chMax val="0"/>
          <dgm:chPref val="0"/>
          <dgm:bulletEnabled val="1"/>
        </dgm:presLayoutVars>
      </dgm:prSet>
      <dgm:spPr/>
      <dgm:t>
        <a:bodyPr/>
        <a:lstStyle/>
        <a:p>
          <a:endParaRPr lang="en-US"/>
        </a:p>
      </dgm:t>
    </dgm:pt>
    <dgm:pt modelId="{B341FEA0-3415-4CB9-8EAF-26D15CD9B373}" type="pres">
      <dgm:prSet presAssocID="{379CDD39-254C-4498-A459-68A39ECC66FA}" presName="desTx" presStyleLbl="alignAccFollowNode1" presStyleIdx="0" presStyleCnt="3">
        <dgm:presLayoutVars>
          <dgm:bulletEnabled val="1"/>
        </dgm:presLayoutVars>
      </dgm:prSet>
      <dgm:spPr/>
      <dgm:t>
        <a:bodyPr/>
        <a:lstStyle/>
        <a:p>
          <a:endParaRPr lang="en-US"/>
        </a:p>
      </dgm:t>
    </dgm:pt>
    <dgm:pt modelId="{B0A27292-5099-40AD-BB22-18F3BF3514A5}" type="pres">
      <dgm:prSet presAssocID="{E3F01E55-CDFF-4E98-9F9E-9070542AB9CA}" presName="space" presStyleCnt="0"/>
      <dgm:spPr/>
    </dgm:pt>
    <dgm:pt modelId="{20D11B5B-137A-438D-A383-CC66BD09FD8C}" type="pres">
      <dgm:prSet presAssocID="{8A446DB4-0021-46EB-AAE0-AD906946305F}" presName="composite" presStyleCnt="0"/>
      <dgm:spPr/>
    </dgm:pt>
    <dgm:pt modelId="{FF0E8511-8607-445A-A05E-BA3BF02A3A22}" type="pres">
      <dgm:prSet presAssocID="{8A446DB4-0021-46EB-AAE0-AD906946305F}" presName="parTx" presStyleLbl="alignNode1" presStyleIdx="1" presStyleCnt="3">
        <dgm:presLayoutVars>
          <dgm:chMax val="0"/>
          <dgm:chPref val="0"/>
          <dgm:bulletEnabled val="1"/>
        </dgm:presLayoutVars>
      </dgm:prSet>
      <dgm:spPr/>
      <dgm:t>
        <a:bodyPr/>
        <a:lstStyle/>
        <a:p>
          <a:endParaRPr lang="en-US"/>
        </a:p>
      </dgm:t>
    </dgm:pt>
    <dgm:pt modelId="{F0714B4A-C6EA-4B8C-8683-52679D499EBC}" type="pres">
      <dgm:prSet presAssocID="{8A446DB4-0021-46EB-AAE0-AD906946305F}" presName="desTx" presStyleLbl="alignAccFollowNode1" presStyleIdx="1" presStyleCnt="3">
        <dgm:presLayoutVars>
          <dgm:bulletEnabled val="1"/>
        </dgm:presLayoutVars>
      </dgm:prSet>
      <dgm:spPr/>
      <dgm:t>
        <a:bodyPr/>
        <a:lstStyle/>
        <a:p>
          <a:endParaRPr lang="en-US"/>
        </a:p>
      </dgm:t>
    </dgm:pt>
    <dgm:pt modelId="{84262004-EEAE-41ED-B525-A759B9619AE2}" type="pres">
      <dgm:prSet presAssocID="{83B3613D-3C55-41FC-AF08-8F44AC43C38B}" presName="space" presStyleCnt="0"/>
      <dgm:spPr/>
    </dgm:pt>
    <dgm:pt modelId="{AFEBDD8F-F39B-4DC9-B6CA-AA6CFAA58F3F}" type="pres">
      <dgm:prSet presAssocID="{1FEB1787-CFD2-4031-AAF7-E27D5EBB705E}" presName="composite" presStyleCnt="0"/>
      <dgm:spPr/>
    </dgm:pt>
    <dgm:pt modelId="{5FD5FF06-48E9-4F5B-8B3D-33DADC4D8BE4}" type="pres">
      <dgm:prSet presAssocID="{1FEB1787-CFD2-4031-AAF7-E27D5EBB705E}" presName="parTx" presStyleLbl="alignNode1" presStyleIdx="2" presStyleCnt="3">
        <dgm:presLayoutVars>
          <dgm:chMax val="0"/>
          <dgm:chPref val="0"/>
          <dgm:bulletEnabled val="1"/>
        </dgm:presLayoutVars>
      </dgm:prSet>
      <dgm:spPr/>
      <dgm:t>
        <a:bodyPr/>
        <a:lstStyle/>
        <a:p>
          <a:endParaRPr lang="en-US"/>
        </a:p>
      </dgm:t>
    </dgm:pt>
    <dgm:pt modelId="{3A369974-4BC3-4745-85BD-28C1ED03B25D}" type="pres">
      <dgm:prSet presAssocID="{1FEB1787-CFD2-4031-AAF7-E27D5EBB705E}" presName="desTx" presStyleLbl="alignAccFollowNode1" presStyleIdx="2" presStyleCnt="3">
        <dgm:presLayoutVars>
          <dgm:bulletEnabled val="1"/>
        </dgm:presLayoutVars>
      </dgm:prSet>
      <dgm:spPr/>
      <dgm:t>
        <a:bodyPr/>
        <a:lstStyle/>
        <a:p>
          <a:endParaRPr lang="en-US"/>
        </a:p>
      </dgm:t>
    </dgm:pt>
  </dgm:ptLst>
  <dgm:cxnLst>
    <dgm:cxn modelId="{D8C91B76-9B67-481F-B344-F90DFD099A9E}" srcId="{ED7CD49D-04B5-406D-9405-7FA5D34BEF53}" destId="{8A446DB4-0021-46EB-AAE0-AD906946305F}" srcOrd="1" destOrd="0" parTransId="{43527BF6-A77B-48C0-974E-5862A7358573}" sibTransId="{83B3613D-3C55-41FC-AF08-8F44AC43C38B}"/>
    <dgm:cxn modelId="{3450DD41-43FA-469F-B4A1-EC41E01B7431}" type="presOf" srcId="{962EDAD3-F028-48E5-BF7B-FE635E7DA4CA}" destId="{F0714B4A-C6EA-4B8C-8683-52679D499EBC}" srcOrd="0" destOrd="0" presId="urn:microsoft.com/office/officeart/2005/8/layout/hList1"/>
    <dgm:cxn modelId="{1C0A8574-D450-41FB-8CC4-4E098E1D7BD5}" type="presOf" srcId="{379CDD39-254C-4498-A459-68A39ECC66FA}" destId="{DEC9A7C3-8E47-4DCA-8DD4-767DD7316453}" srcOrd="0" destOrd="0" presId="urn:microsoft.com/office/officeart/2005/8/layout/hList1"/>
    <dgm:cxn modelId="{80708C60-7457-4116-B588-EBD33BDCB9A1}" type="presOf" srcId="{ED7CD49D-04B5-406D-9405-7FA5D34BEF53}" destId="{AC686478-081E-4DEB-90A1-CD508C7F4D81}" srcOrd="0" destOrd="0" presId="urn:microsoft.com/office/officeart/2005/8/layout/hList1"/>
    <dgm:cxn modelId="{7822BE90-5242-4D93-8AAB-DF0FDE68D6F1}" srcId="{379CDD39-254C-4498-A459-68A39ECC66FA}" destId="{ADEF50CD-B881-440F-8740-2A0C90EC4711}" srcOrd="0" destOrd="0" parTransId="{382D2B36-9EB2-4541-8ED3-F6D1E2B12F93}" sibTransId="{4F730446-635E-4ADC-9D3C-88C9A0C95120}"/>
    <dgm:cxn modelId="{E4D3C1B2-F2D1-4CF7-9943-AB1887731BCD}" type="presOf" srcId="{8A446DB4-0021-46EB-AAE0-AD906946305F}" destId="{FF0E8511-8607-445A-A05E-BA3BF02A3A22}" srcOrd="0" destOrd="0" presId="urn:microsoft.com/office/officeart/2005/8/layout/hList1"/>
    <dgm:cxn modelId="{167DDBDD-53E1-4CCD-9280-9218206D1115}" type="presOf" srcId="{1FEB1787-CFD2-4031-AAF7-E27D5EBB705E}" destId="{5FD5FF06-48E9-4F5B-8B3D-33DADC4D8BE4}" srcOrd="0" destOrd="0" presId="urn:microsoft.com/office/officeart/2005/8/layout/hList1"/>
    <dgm:cxn modelId="{3219E80C-B550-44FA-9901-87B90911850E}" type="presOf" srcId="{ADEF50CD-B881-440F-8740-2A0C90EC4711}" destId="{B341FEA0-3415-4CB9-8EAF-26D15CD9B373}" srcOrd="0" destOrd="0" presId="urn:microsoft.com/office/officeart/2005/8/layout/hList1"/>
    <dgm:cxn modelId="{E3BCE98D-1E2D-4925-80DA-84CBE826CF40}" srcId="{ED7CD49D-04B5-406D-9405-7FA5D34BEF53}" destId="{379CDD39-254C-4498-A459-68A39ECC66FA}" srcOrd="0" destOrd="0" parTransId="{3CC9FE94-9F0F-494C-9965-66A2CE49D388}" sibTransId="{E3F01E55-CDFF-4E98-9F9E-9070542AB9CA}"/>
    <dgm:cxn modelId="{D597940A-77CF-4F4E-A7CC-2D44F7EBF61A}" srcId="{8A446DB4-0021-46EB-AAE0-AD906946305F}" destId="{962EDAD3-F028-48E5-BF7B-FE635E7DA4CA}" srcOrd="0" destOrd="0" parTransId="{39D12EBF-8BD6-4599-8CEA-E8227B2505FF}" sibTransId="{391B2CE0-C8EE-4139-83B9-A74D94687014}"/>
    <dgm:cxn modelId="{943D48DB-59D9-4A96-A28F-14553533EE7C}" srcId="{1FEB1787-CFD2-4031-AAF7-E27D5EBB705E}" destId="{D39E4C1B-8581-454F-91E6-4D18EC8E022B}" srcOrd="0" destOrd="0" parTransId="{F98432E8-5E47-43AC-8D09-54CF231BF096}" sibTransId="{08C8F8CC-2354-4DAD-BD3C-35A6043CDC96}"/>
    <dgm:cxn modelId="{F4330C2F-C7C4-4638-8E3D-821E627B565C}" srcId="{ED7CD49D-04B5-406D-9405-7FA5D34BEF53}" destId="{1FEB1787-CFD2-4031-AAF7-E27D5EBB705E}" srcOrd="2" destOrd="0" parTransId="{87E52583-3BBC-467D-951A-91E6E4554F3C}" sibTransId="{031F1017-58E9-481A-9FEE-A4F55282B464}"/>
    <dgm:cxn modelId="{42D45311-1AA7-45F8-9BA1-61296B848707}" type="presOf" srcId="{D39E4C1B-8581-454F-91E6-4D18EC8E022B}" destId="{3A369974-4BC3-4745-85BD-28C1ED03B25D}" srcOrd="0" destOrd="0" presId="urn:microsoft.com/office/officeart/2005/8/layout/hList1"/>
    <dgm:cxn modelId="{DE0B850F-CCE8-4C0C-AB8E-D4D220B18EEB}" type="presParOf" srcId="{AC686478-081E-4DEB-90A1-CD508C7F4D81}" destId="{FB9EBB0E-8379-437C-89E2-48242105C335}" srcOrd="0" destOrd="0" presId="urn:microsoft.com/office/officeart/2005/8/layout/hList1"/>
    <dgm:cxn modelId="{526CDF2C-00D1-4EFF-A5CB-DC6820CC04B5}" type="presParOf" srcId="{FB9EBB0E-8379-437C-89E2-48242105C335}" destId="{DEC9A7C3-8E47-4DCA-8DD4-767DD7316453}" srcOrd="0" destOrd="0" presId="urn:microsoft.com/office/officeart/2005/8/layout/hList1"/>
    <dgm:cxn modelId="{AAE292B6-9616-4C36-8719-B92EFB15F55B}" type="presParOf" srcId="{FB9EBB0E-8379-437C-89E2-48242105C335}" destId="{B341FEA0-3415-4CB9-8EAF-26D15CD9B373}" srcOrd="1" destOrd="0" presId="urn:microsoft.com/office/officeart/2005/8/layout/hList1"/>
    <dgm:cxn modelId="{95C8A319-7522-49DD-A5FC-9C264E898187}" type="presParOf" srcId="{AC686478-081E-4DEB-90A1-CD508C7F4D81}" destId="{B0A27292-5099-40AD-BB22-18F3BF3514A5}" srcOrd="1" destOrd="0" presId="urn:microsoft.com/office/officeart/2005/8/layout/hList1"/>
    <dgm:cxn modelId="{ABA10EAE-3A4E-4AF2-9020-3418A135C207}" type="presParOf" srcId="{AC686478-081E-4DEB-90A1-CD508C7F4D81}" destId="{20D11B5B-137A-438D-A383-CC66BD09FD8C}" srcOrd="2" destOrd="0" presId="urn:microsoft.com/office/officeart/2005/8/layout/hList1"/>
    <dgm:cxn modelId="{DDB4A1F1-E039-4E45-98E8-CBEF1790BDE4}" type="presParOf" srcId="{20D11B5B-137A-438D-A383-CC66BD09FD8C}" destId="{FF0E8511-8607-445A-A05E-BA3BF02A3A22}" srcOrd="0" destOrd="0" presId="urn:microsoft.com/office/officeart/2005/8/layout/hList1"/>
    <dgm:cxn modelId="{64D649AE-31A4-4E29-B7C6-A47FD7B91A38}" type="presParOf" srcId="{20D11B5B-137A-438D-A383-CC66BD09FD8C}" destId="{F0714B4A-C6EA-4B8C-8683-52679D499EBC}" srcOrd="1" destOrd="0" presId="urn:microsoft.com/office/officeart/2005/8/layout/hList1"/>
    <dgm:cxn modelId="{94E476DA-1F0E-48B3-A66C-929D9AC80A08}" type="presParOf" srcId="{AC686478-081E-4DEB-90A1-CD508C7F4D81}" destId="{84262004-EEAE-41ED-B525-A759B9619AE2}" srcOrd="3" destOrd="0" presId="urn:microsoft.com/office/officeart/2005/8/layout/hList1"/>
    <dgm:cxn modelId="{EFFAC53D-3859-4A9C-9EBA-A7EA90EB70D7}" type="presParOf" srcId="{AC686478-081E-4DEB-90A1-CD508C7F4D81}" destId="{AFEBDD8F-F39B-4DC9-B6CA-AA6CFAA58F3F}" srcOrd="4" destOrd="0" presId="urn:microsoft.com/office/officeart/2005/8/layout/hList1"/>
    <dgm:cxn modelId="{687AB936-DA6B-4366-BF6F-172C9CFC8F7E}" type="presParOf" srcId="{AFEBDD8F-F39B-4DC9-B6CA-AA6CFAA58F3F}" destId="{5FD5FF06-48E9-4F5B-8B3D-33DADC4D8BE4}" srcOrd="0" destOrd="0" presId="urn:microsoft.com/office/officeart/2005/8/layout/hList1"/>
    <dgm:cxn modelId="{CD507771-4978-499B-BD3B-F3EF71BE8CAF}" type="presParOf" srcId="{AFEBDD8F-F39B-4DC9-B6CA-AA6CFAA58F3F}" destId="{3A369974-4BC3-4745-85BD-28C1ED03B25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4E4CE-F5C1-47C3-A531-D94539EB79DD}">
      <dsp:nvSpPr>
        <dsp:cNvPr id="0" name=""/>
        <dsp:cNvSpPr/>
      </dsp:nvSpPr>
      <dsp:spPr>
        <a:xfrm>
          <a:off x="349503" y="709845"/>
          <a:ext cx="1332992" cy="1332992"/>
        </a:xfrm>
        <a:prstGeom prst="ellipse">
          <a:avLst/>
        </a:prstGeom>
        <a:gradFill rotWithShape="0">
          <a:gsLst>
            <a:gs pos="0">
              <a:schemeClr val="accent1">
                <a:alpha val="50000"/>
                <a:hueOff val="0"/>
                <a:satOff val="0"/>
                <a:lumOff val="0"/>
                <a:alphaOff val="0"/>
                <a:tint val="96000"/>
                <a:lumMod val="100000"/>
              </a:schemeClr>
            </a:gs>
            <a:gs pos="78000">
              <a:schemeClr val="accent1">
                <a:alpha val="50000"/>
                <a:hueOff val="0"/>
                <a:satOff val="0"/>
                <a:lumOff val="0"/>
                <a:alphaOff val="0"/>
                <a:shade val="94000"/>
                <a:lumMod val="94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sp>
    <dsp:sp modelId="{5B689E10-7CE8-4076-8FA8-D5584202A586}">
      <dsp:nvSpPr>
        <dsp:cNvPr id="0" name=""/>
        <dsp:cNvSpPr/>
      </dsp:nvSpPr>
      <dsp:spPr>
        <a:xfrm>
          <a:off x="1016000" y="709845"/>
          <a:ext cx="7112000" cy="1332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9370" rIns="0" bIns="39370" numCol="1" spcCol="1270" anchor="ctr" anchorCtr="0">
          <a:noAutofit/>
        </a:bodyPr>
        <a:lstStyle/>
        <a:p>
          <a:pPr lvl="0" algn="l" defTabSz="1377950">
            <a:lnSpc>
              <a:spcPct val="90000"/>
            </a:lnSpc>
            <a:spcBef>
              <a:spcPct val="0"/>
            </a:spcBef>
            <a:spcAft>
              <a:spcPct val="35000"/>
            </a:spcAft>
          </a:pPr>
          <a:r>
            <a:rPr lang="en-US" sz="3100" b="1" kern="1200" dirty="0" smtClean="0"/>
            <a:t>Sundarbans and Family Connections:</a:t>
          </a:r>
          <a:endParaRPr lang="en-US" sz="3100" kern="1200" dirty="0"/>
        </a:p>
      </dsp:txBody>
      <dsp:txXfrm>
        <a:off x="1016000" y="709845"/>
        <a:ext cx="7112000" cy="1332992"/>
      </dsp:txXfrm>
    </dsp:sp>
    <dsp:sp modelId="{DECC8439-E1E4-49F0-9C84-0615CDE5086F}">
      <dsp:nvSpPr>
        <dsp:cNvPr id="0" name=""/>
        <dsp:cNvSpPr/>
      </dsp:nvSpPr>
      <dsp:spPr>
        <a:xfrm>
          <a:off x="349503" y="2042837"/>
          <a:ext cx="1332992" cy="1332992"/>
        </a:xfrm>
        <a:prstGeom prst="ellipse">
          <a:avLst/>
        </a:prstGeom>
        <a:gradFill rotWithShape="0">
          <a:gsLst>
            <a:gs pos="0">
              <a:schemeClr val="accent1">
                <a:alpha val="50000"/>
                <a:hueOff val="0"/>
                <a:satOff val="0"/>
                <a:lumOff val="0"/>
                <a:alphaOff val="0"/>
                <a:tint val="96000"/>
                <a:lumMod val="100000"/>
              </a:schemeClr>
            </a:gs>
            <a:gs pos="78000">
              <a:schemeClr val="accent1">
                <a:alpha val="50000"/>
                <a:hueOff val="0"/>
                <a:satOff val="0"/>
                <a:lumOff val="0"/>
                <a:alphaOff val="0"/>
                <a:shade val="94000"/>
                <a:lumMod val="94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sp>
    <dsp:sp modelId="{03701B1A-F5AD-4145-A2E7-EA8286BEE0C8}">
      <dsp:nvSpPr>
        <dsp:cNvPr id="0" name=""/>
        <dsp:cNvSpPr/>
      </dsp:nvSpPr>
      <dsp:spPr>
        <a:xfrm>
          <a:off x="1016000" y="2042837"/>
          <a:ext cx="7112000" cy="1332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9370" rIns="0" bIns="39370" numCol="1" spcCol="1270" anchor="ctr" anchorCtr="0">
          <a:noAutofit/>
        </a:bodyPr>
        <a:lstStyle/>
        <a:p>
          <a:pPr lvl="0" algn="l" defTabSz="1377950">
            <a:lnSpc>
              <a:spcPct val="90000"/>
            </a:lnSpc>
            <a:spcBef>
              <a:spcPct val="0"/>
            </a:spcBef>
            <a:spcAft>
              <a:spcPct val="35000"/>
            </a:spcAft>
          </a:pPr>
          <a:r>
            <a:rPr lang="en-US" sz="3100" kern="1200" dirty="0" smtClean="0"/>
            <a:t/>
          </a:r>
          <a:br>
            <a:rPr lang="en-US" sz="3100" kern="1200" dirty="0" smtClean="0"/>
          </a:br>
          <a:r>
            <a:rPr lang="en-US" sz="3100" b="1" kern="1200" dirty="0" smtClean="0"/>
            <a:t>Traditional Livelihoods and Family Bonding:</a:t>
          </a:r>
          <a:endParaRPr lang="en-US" sz="3100" kern="1200" dirty="0"/>
        </a:p>
      </dsp:txBody>
      <dsp:txXfrm>
        <a:off x="1016000" y="2042837"/>
        <a:ext cx="7112000" cy="1332992"/>
      </dsp:txXfrm>
    </dsp:sp>
    <dsp:sp modelId="{8E849B1C-9511-4E30-97BD-96066FDF6342}">
      <dsp:nvSpPr>
        <dsp:cNvPr id="0" name=""/>
        <dsp:cNvSpPr/>
      </dsp:nvSpPr>
      <dsp:spPr>
        <a:xfrm>
          <a:off x="349503" y="3375829"/>
          <a:ext cx="1332992" cy="1332992"/>
        </a:xfrm>
        <a:prstGeom prst="ellipse">
          <a:avLst/>
        </a:prstGeom>
        <a:gradFill rotWithShape="0">
          <a:gsLst>
            <a:gs pos="0">
              <a:schemeClr val="accent1">
                <a:alpha val="50000"/>
                <a:hueOff val="0"/>
                <a:satOff val="0"/>
                <a:lumOff val="0"/>
                <a:alphaOff val="0"/>
                <a:tint val="96000"/>
                <a:lumMod val="100000"/>
              </a:schemeClr>
            </a:gs>
            <a:gs pos="78000">
              <a:schemeClr val="accent1">
                <a:alpha val="50000"/>
                <a:hueOff val="0"/>
                <a:satOff val="0"/>
                <a:lumOff val="0"/>
                <a:alphaOff val="0"/>
                <a:shade val="94000"/>
                <a:lumMod val="94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sp>
    <dsp:sp modelId="{6E8C37DF-3E93-46DA-A62C-335D7E05DD46}">
      <dsp:nvSpPr>
        <dsp:cNvPr id="0" name=""/>
        <dsp:cNvSpPr/>
      </dsp:nvSpPr>
      <dsp:spPr>
        <a:xfrm>
          <a:off x="1016000" y="3375829"/>
          <a:ext cx="7112000" cy="1332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9370" rIns="0" bIns="39370" numCol="1" spcCol="1270" anchor="ctr" anchorCtr="0">
          <a:noAutofit/>
        </a:bodyPr>
        <a:lstStyle/>
        <a:p>
          <a:pPr lvl="0" algn="l" defTabSz="1377950">
            <a:lnSpc>
              <a:spcPct val="90000"/>
            </a:lnSpc>
            <a:spcBef>
              <a:spcPct val="0"/>
            </a:spcBef>
            <a:spcAft>
              <a:spcPct val="35000"/>
            </a:spcAft>
          </a:pPr>
          <a:r>
            <a:rPr lang="en-US" sz="3100" kern="1200" smtClean="0"/>
            <a:t/>
          </a:r>
          <a:br>
            <a:rPr lang="en-US" sz="3100" kern="1200" smtClean="0"/>
          </a:br>
          <a:r>
            <a:rPr lang="en-US" sz="3100" b="1" kern="1200" smtClean="0"/>
            <a:t>Cultural Significance of Forests:</a:t>
          </a:r>
          <a:r>
            <a:rPr lang="en-US" sz="3100" kern="1200" smtClean="0"/>
            <a:t/>
          </a:r>
          <a:br>
            <a:rPr lang="en-US" sz="3100" kern="1200" smtClean="0"/>
          </a:br>
          <a:endParaRPr lang="en-US" sz="3100" kern="1200" dirty="0"/>
        </a:p>
      </dsp:txBody>
      <dsp:txXfrm>
        <a:off x="1016000" y="3375829"/>
        <a:ext cx="7112000" cy="13329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F7226-659D-42CD-A189-45B4D1DA5E70}">
      <dsp:nvSpPr>
        <dsp:cNvPr id="0" name=""/>
        <dsp:cNvSpPr/>
      </dsp:nvSpPr>
      <dsp:spPr>
        <a:xfrm>
          <a:off x="2540" y="1788194"/>
          <a:ext cx="2476500" cy="963877"/>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b="1" kern="1200" smtClean="0"/>
            <a:t>Chittagong Hill Tracts:</a:t>
          </a:r>
          <a:endParaRPr lang="en-US" sz="2000" kern="1200"/>
        </a:p>
      </dsp:txBody>
      <dsp:txXfrm>
        <a:off x="2540" y="1788194"/>
        <a:ext cx="2476500" cy="963877"/>
      </dsp:txXfrm>
    </dsp:sp>
    <dsp:sp modelId="{6D50402C-CE6A-42C7-8486-5C672F6A1F0C}">
      <dsp:nvSpPr>
        <dsp:cNvPr id="0" name=""/>
        <dsp:cNvSpPr/>
      </dsp:nvSpPr>
      <dsp:spPr>
        <a:xfrm>
          <a:off x="2540" y="2752072"/>
          <a:ext cx="2476500" cy="8784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54A84B-A26D-43A0-B6EC-54A216446ECC}">
      <dsp:nvSpPr>
        <dsp:cNvPr id="0" name=""/>
        <dsp:cNvSpPr/>
      </dsp:nvSpPr>
      <dsp:spPr>
        <a:xfrm>
          <a:off x="2825750" y="1788194"/>
          <a:ext cx="2476500" cy="963877"/>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b="1" kern="1200" smtClean="0"/>
            <a:t>Community-Centered Living:</a:t>
          </a:r>
          <a:endParaRPr lang="en-US" sz="2000" b="1" kern="1200" dirty="0" smtClean="0"/>
        </a:p>
      </dsp:txBody>
      <dsp:txXfrm>
        <a:off x="2825750" y="1788194"/>
        <a:ext cx="2476500" cy="963877"/>
      </dsp:txXfrm>
    </dsp:sp>
    <dsp:sp modelId="{6F77D271-61B3-4D53-AD43-470FE7D17B4A}">
      <dsp:nvSpPr>
        <dsp:cNvPr id="0" name=""/>
        <dsp:cNvSpPr/>
      </dsp:nvSpPr>
      <dsp:spPr>
        <a:xfrm>
          <a:off x="2825750" y="2752072"/>
          <a:ext cx="2476500" cy="8784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0FD244-5CB9-4AE8-B0FB-FB8E7BE8355E}">
      <dsp:nvSpPr>
        <dsp:cNvPr id="0" name=""/>
        <dsp:cNvSpPr/>
      </dsp:nvSpPr>
      <dsp:spPr>
        <a:xfrm>
          <a:off x="5648960" y="1788194"/>
          <a:ext cx="2476500" cy="963877"/>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b="1" kern="1200" smtClean="0"/>
            <a:t>Rural Family Activities in the Hills:</a:t>
          </a:r>
          <a:endParaRPr lang="en-US" sz="2000" kern="1200"/>
        </a:p>
      </dsp:txBody>
      <dsp:txXfrm>
        <a:off x="5648960" y="1788194"/>
        <a:ext cx="2476500" cy="963877"/>
      </dsp:txXfrm>
    </dsp:sp>
    <dsp:sp modelId="{5E3CD472-B67D-43B3-9A73-E852EEF00819}">
      <dsp:nvSpPr>
        <dsp:cNvPr id="0" name=""/>
        <dsp:cNvSpPr/>
      </dsp:nvSpPr>
      <dsp:spPr>
        <a:xfrm>
          <a:off x="5648960" y="2752072"/>
          <a:ext cx="2476500" cy="8784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9A7C3-8E47-4DCA-8DD4-767DD7316453}">
      <dsp:nvSpPr>
        <dsp:cNvPr id="0" name=""/>
        <dsp:cNvSpPr/>
      </dsp:nvSpPr>
      <dsp:spPr>
        <a:xfrm>
          <a:off x="1688" y="618128"/>
          <a:ext cx="1646098" cy="62016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en-US" altLang="en-US" sz="1300" b="1" kern="1200" dirty="0" smtClean="0">
              <a:solidFill>
                <a:schemeClr val="tx1"/>
              </a:solidFill>
              <a:latin typeface="Arial" panose="020B0604020202020204" pitchFamily="34" charset="0"/>
            </a:rPr>
            <a:t>Coastal Life and Family Unity:</a:t>
          </a:r>
          <a:endParaRPr lang="en-US" sz="1300" kern="1200" dirty="0"/>
        </a:p>
      </dsp:txBody>
      <dsp:txXfrm>
        <a:off x="1688" y="618128"/>
        <a:ext cx="1646098" cy="620160"/>
      </dsp:txXfrm>
    </dsp:sp>
    <dsp:sp modelId="{B341FEA0-3415-4CB9-8EAF-26D15CD9B373}">
      <dsp:nvSpPr>
        <dsp:cNvPr id="0" name=""/>
        <dsp:cNvSpPr/>
      </dsp:nvSpPr>
      <dsp:spPr>
        <a:xfrm>
          <a:off x="1688" y="1238288"/>
          <a:ext cx="1646098" cy="278343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kumimoji="0" lang="en-US" altLang="en-US" sz="1300" b="0" i="0" u="none" strike="noStrike" kern="1200" cap="none" normalizeH="0" baseline="0" dirty="0" smtClean="0">
              <a:ln>
                <a:noFill/>
              </a:ln>
              <a:solidFill>
                <a:schemeClr val="tx1"/>
              </a:solidFill>
              <a:effectLst/>
              <a:latin typeface="Arial" panose="020B0604020202020204" pitchFamily="34" charset="0"/>
            </a:rPr>
            <a:t>The numerous rivers, such as the Ganges, Brahmaputra, and </a:t>
          </a:r>
          <a:r>
            <a:rPr kumimoji="0" lang="en-US" altLang="en-US" sz="1300" b="0" i="0" u="none" strike="noStrike" kern="1200" cap="none" normalizeH="0" baseline="0" dirty="0" err="1" smtClean="0">
              <a:ln>
                <a:noFill/>
              </a:ln>
              <a:solidFill>
                <a:schemeClr val="tx1"/>
              </a:solidFill>
              <a:effectLst/>
              <a:latin typeface="Arial" panose="020B0604020202020204" pitchFamily="34" charset="0"/>
            </a:rPr>
            <a:t>Meghna</a:t>
          </a:r>
          <a:r>
            <a:rPr kumimoji="0" lang="en-US" altLang="en-US" sz="1300" b="0" i="0" u="none" strike="noStrike" kern="1200" cap="none" normalizeH="0" baseline="0" dirty="0" smtClean="0">
              <a:ln>
                <a:noFill/>
              </a:ln>
              <a:solidFill>
                <a:schemeClr val="tx1"/>
              </a:solidFill>
              <a:effectLst/>
              <a:latin typeface="Arial" panose="020B0604020202020204" pitchFamily="34" charset="0"/>
            </a:rPr>
            <a:t>, serve as vital sources of livelihood and recreation. Families in Bangladesh often come together near rivers for festivals, leisure, and spiritual activities.</a:t>
          </a:r>
          <a:endParaRPr lang="en-US" sz="1300" kern="1200" dirty="0"/>
        </a:p>
      </dsp:txBody>
      <dsp:txXfrm>
        <a:off x="1688" y="1238288"/>
        <a:ext cx="1646098" cy="2783430"/>
      </dsp:txXfrm>
    </dsp:sp>
    <dsp:sp modelId="{FF0E8511-8607-445A-A05E-BA3BF02A3A22}">
      <dsp:nvSpPr>
        <dsp:cNvPr id="0" name=""/>
        <dsp:cNvSpPr/>
      </dsp:nvSpPr>
      <dsp:spPr>
        <a:xfrm>
          <a:off x="1878240" y="618128"/>
          <a:ext cx="1646098" cy="62016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en-US" altLang="en-US" sz="1300" b="1" kern="1200" dirty="0" smtClean="0">
              <a:solidFill>
                <a:schemeClr val="tx1"/>
              </a:solidFill>
              <a:latin typeface="Arial" panose="020B0604020202020204" pitchFamily="34" charset="0"/>
            </a:rPr>
            <a:t>Rivers of Bangladesh:</a:t>
          </a:r>
          <a:endParaRPr lang="en-US" sz="1300" kern="1200" dirty="0"/>
        </a:p>
      </dsp:txBody>
      <dsp:txXfrm>
        <a:off x="1878240" y="618128"/>
        <a:ext cx="1646098" cy="620160"/>
      </dsp:txXfrm>
    </dsp:sp>
    <dsp:sp modelId="{F0714B4A-C6EA-4B8C-8683-52679D499EBC}">
      <dsp:nvSpPr>
        <dsp:cNvPr id="0" name=""/>
        <dsp:cNvSpPr/>
      </dsp:nvSpPr>
      <dsp:spPr>
        <a:xfrm>
          <a:off x="1878240" y="1238288"/>
          <a:ext cx="1646098" cy="278343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kumimoji="0" lang="en-US" altLang="en-US" sz="1300" b="0" i="0" u="none" strike="noStrike" kern="1200" cap="none" normalizeH="0" baseline="0" smtClean="0">
              <a:ln>
                <a:noFill/>
              </a:ln>
              <a:solidFill>
                <a:schemeClr val="tx1"/>
              </a:solidFill>
              <a:effectLst/>
              <a:latin typeface="Arial" panose="020B0604020202020204" pitchFamily="34" charset="0"/>
            </a:rPr>
            <a:t>Families living near the coastal areas, like those in Khulna or Cox's Bazar, maintain close relationships with the sea. The ocean's vastness creates a shared sense of awe and unity among family members.</a:t>
          </a:r>
          <a:endParaRPr lang="en-US" sz="1300" kern="1200" dirty="0"/>
        </a:p>
      </dsp:txBody>
      <dsp:txXfrm>
        <a:off x="1878240" y="1238288"/>
        <a:ext cx="1646098" cy="2783430"/>
      </dsp:txXfrm>
    </dsp:sp>
    <dsp:sp modelId="{5FD5FF06-48E9-4F5B-8B3D-33DADC4D8BE4}">
      <dsp:nvSpPr>
        <dsp:cNvPr id="0" name=""/>
        <dsp:cNvSpPr/>
      </dsp:nvSpPr>
      <dsp:spPr>
        <a:xfrm>
          <a:off x="3754793" y="618128"/>
          <a:ext cx="1646098" cy="62016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kumimoji="0" lang="en-US" altLang="en-US" sz="1300" b="1" i="0" u="none" strike="noStrike" kern="1200" cap="none" normalizeH="0" baseline="0" dirty="0" smtClean="0">
              <a:ln>
                <a:noFill/>
              </a:ln>
              <a:solidFill>
                <a:schemeClr val="tx1"/>
              </a:solidFill>
              <a:effectLst/>
              <a:latin typeface="Arial" panose="020B0604020202020204" pitchFamily="34" charset="0"/>
            </a:rPr>
            <a:t>Fishing and Family Collaboration:</a:t>
          </a:r>
          <a:endParaRPr lang="en-US" sz="1300" kern="1200" dirty="0"/>
        </a:p>
      </dsp:txBody>
      <dsp:txXfrm>
        <a:off x="3754793" y="618128"/>
        <a:ext cx="1646098" cy="620160"/>
      </dsp:txXfrm>
    </dsp:sp>
    <dsp:sp modelId="{3A369974-4BC3-4745-85BD-28C1ED03B25D}">
      <dsp:nvSpPr>
        <dsp:cNvPr id="0" name=""/>
        <dsp:cNvSpPr/>
      </dsp:nvSpPr>
      <dsp:spPr>
        <a:xfrm>
          <a:off x="3754793" y="1238288"/>
          <a:ext cx="1646098" cy="278343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kumimoji="0" lang="en-US" altLang="en-US" sz="1300" b="0" i="0" u="none" strike="noStrike" kern="1200" cap="none" normalizeH="0" baseline="0" smtClean="0">
              <a:ln>
                <a:noFill/>
              </a:ln>
              <a:solidFill>
                <a:schemeClr val="tx1"/>
              </a:solidFill>
              <a:effectLst/>
              <a:latin typeface="Arial" panose="020B0604020202020204" pitchFamily="34" charset="0"/>
            </a:rPr>
            <a:t>In many riverine and coastal regions, fishing is a family activity. Generations of family members work together, creating a bond through the shared experience of fishing and boat travel.</a:t>
          </a:r>
          <a:r>
            <a:rPr kumimoji="0" lang="en-US" altLang="en-US" sz="1300" b="0" i="0" u="none" strike="noStrike" kern="1200" cap="none" normalizeH="0" baseline="0" dirty="0" smtClean="0">
              <a:ln>
                <a:noFill/>
              </a:ln>
              <a:solidFill>
                <a:schemeClr val="tx1"/>
              </a:solidFill>
              <a:effectLst/>
              <a:latin typeface="Arial" panose="020B0604020202020204" pitchFamily="34" charset="0"/>
            </a:rPr>
            <a:t/>
          </a:r>
          <a:br>
            <a:rPr kumimoji="0" lang="en-US" altLang="en-US" sz="1300" b="0" i="0" u="none" strike="noStrike" kern="1200" cap="none" normalizeH="0" baseline="0" dirty="0" smtClean="0">
              <a:ln>
                <a:noFill/>
              </a:ln>
              <a:solidFill>
                <a:schemeClr val="tx1"/>
              </a:solidFill>
              <a:effectLst/>
              <a:latin typeface="Arial" panose="020B0604020202020204" pitchFamily="34" charset="0"/>
            </a:rPr>
          </a:br>
          <a:endParaRPr lang="en-US" sz="1300" kern="1200" dirty="0"/>
        </a:p>
      </dsp:txBody>
      <dsp:txXfrm>
        <a:off x="3754793" y="1238288"/>
        <a:ext cx="1646098" cy="278343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smtClean="0"/>
              <a:t>Md. Tauhid Ahmed (01-040-027)</a:t>
            </a:r>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CC4F88-A45E-4E0B-B651-4D79C2192876}" type="datetimeFigureOut">
              <a:rPr lang="en-US" smtClean="0"/>
              <a:t>12/8/2024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84C1B1-5B65-4FF8-A310-DD785FAB5918}" type="slidenum">
              <a:rPr lang="en-US" smtClean="0"/>
              <a:t>‹#›</a:t>
            </a:fld>
            <a:endParaRPr lang="en-US"/>
          </a:p>
        </p:txBody>
      </p:sp>
    </p:spTree>
    <p:extLst>
      <p:ext uri="{BB962C8B-B14F-4D97-AF65-F5344CB8AC3E}">
        <p14:creationId xmlns:p14="http://schemas.microsoft.com/office/powerpoint/2010/main" val="348274426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smtClean="0"/>
              <a:t>Md. Tauhid Ahmed (01-040-027)</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EF914F-43FD-4200-96D2-BB2CD6CFCBD5}"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5408E-5632-4948-8259-1E3EAE95602A}" type="slidenum">
              <a:rPr lang="en-US" smtClean="0"/>
              <a:t>‹#›</a:t>
            </a:fld>
            <a:endParaRPr lang="en-US"/>
          </a:p>
        </p:txBody>
      </p:sp>
    </p:spTree>
    <p:extLst>
      <p:ext uri="{BB962C8B-B14F-4D97-AF65-F5344CB8AC3E}">
        <p14:creationId xmlns:p14="http://schemas.microsoft.com/office/powerpoint/2010/main" val="90791448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18F3EF-C20D-44A2-B03B-F3F726031C3D}" type="datetime1">
              <a:rPr lang="en-US" smtClean="0"/>
              <a:t>12/8/2024</a:t>
            </a:fld>
            <a:endParaRPr lang="en-US"/>
          </a:p>
        </p:txBody>
      </p:sp>
      <p:sp>
        <p:nvSpPr>
          <p:cNvPr id="5" name="Footer Placeholder 4"/>
          <p:cNvSpPr>
            <a:spLocks noGrp="1"/>
          </p:cNvSpPr>
          <p:nvPr>
            <p:ph type="ftr" sz="quarter" idx="11"/>
          </p:nvPr>
        </p:nvSpPr>
        <p:spPr/>
        <p:txBody>
          <a:bodyPr/>
          <a:lstStyle/>
          <a:p>
            <a:r>
              <a:rPr lang="en-US" dirty="0" smtClean="0"/>
              <a:t>Md. Tauhid Ahmed (01-040-027)</a:t>
            </a:r>
            <a:endParaRPr lang="en-US" dirty="0"/>
          </a:p>
        </p:txBody>
      </p:sp>
      <p:sp>
        <p:nvSpPr>
          <p:cNvPr id="6" name="Slide Number Placeholder 5"/>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3120814428"/>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68F9E9-54F2-4A97-986F-F259CD8542F6}" type="datetime1">
              <a:rPr lang="en-US" smtClean="0"/>
              <a:t>12/8/2024</a:t>
            </a:fld>
            <a:endParaRPr lang="en-US"/>
          </a:p>
        </p:txBody>
      </p:sp>
      <p:sp>
        <p:nvSpPr>
          <p:cNvPr id="5" name="Footer Placeholder 4"/>
          <p:cNvSpPr>
            <a:spLocks noGrp="1"/>
          </p:cNvSpPr>
          <p:nvPr>
            <p:ph type="ftr" sz="quarter" idx="11"/>
          </p:nvPr>
        </p:nvSpPr>
        <p:spPr/>
        <p:txBody>
          <a:bodyPr/>
          <a:lstStyle/>
          <a:p>
            <a:r>
              <a:rPr lang="en-US" dirty="0" smtClean="0"/>
              <a:t>Md. Tauhid Ahmed (01-040-027)</a:t>
            </a:r>
            <a:endParaRPr lang="en-US" dirty="0"/>
          </a:p>
        </p:txBody>
      </p:sp>
      <p:sp>
        <p:nvSpPr>
          <p:cNvPr id="6" name="Slide Number Placeholder 5"/>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1884991130"/>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C77499-7CA8-4EB6-8E0B-17A612765B93}" type="datetime1">
              <a:rPr lang="en-US" smtClean="0"/>
              <a:t>12/8/2024</a:t>
            </a:fld>
            <a:endParaRPr lang="en-US"/>
          </a:p>
        </p:txBody>
      </p:sp>
      <p:sp>
        <p:nvSpPr>
          <p:cNvPr id="5" name="Footer Placeholder 4"/>
          <p:cNvSpPr>
            <a:spLocks noGrp="1"/>
          </p:cNvSpPr>
          <p:nvPr>
            <p:ph type="ftr" sz="quarter" idx="11"/>
          </p:nvPr>
        </p:nvSpPr>
        <p:spPr/>
        <p:txBody>
          <a:bodyPr/>
          <a:lstStyle/>
          <a:p>
            <a:r>
              <a:rPr lang="en-US" dirty="0" smtClean="0"/>
              <a:t>Md. Tauhid Ahmed (01-040-027)</a:t>
            </a:r>
            <a:endParaRPr lang="en-US" dirty="0"/>
          </a:p>
        </p:txBody>
      </p:sp>
      <p:sp>
        <p:nvSpPr>
          <p:cNvPr id="6" name="Slide Number Placeholder 5"/>
          <p:cNvSpPr>
            <a:spLocks noGrp="1"/>
          </p:cNvSpPr>
          <p:nvPr>
            <p:ph type="sldNum" sz="quarter" idx="12"/>
          </p:nvPr>
        </p:nvSpPr>
        <p:spPr/>
        <p:txBody>
          <a:bodyPr/>
          <a:lstStyle/>
          <a:p>
            <a:fld id="{51F46046-F883-44B2-BE7C-EBA2920DFAF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31714971"/>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362ACA-7047-4280-9B74-D4CEA7FC63CF}" type="datetime1">
              <a:rPr lang="en-US" smtClean="0"/>
              <a:t>12/8/2024</a:t>
            </a:fld>
            <a:endParaRPr lang="en-US"/>
          </a:p>
        </p:txBody>
      </p:sp>
      <p:sp>
        <p:nvSpPr>
          <p:cNvPr id="5" name="Footer Placeholder 4"/>
          <p:cNvSpPr>
            <a:spLocks noGrp="1"/>
          </p:cNvSpPr>
          <p:nvPr>
            <p:ph type="ftr" sz="quarter" idx="11"/>
          </p:nvPr>
        </p:nvSpPr>
        <p:spPr/>
        <p:txBody>
          <a:bodyPr/>
          <a:lstStyle/>
          <a:p>
            <a:r>
              <a:rPr lang="en-US" dirty="0" smtClean="0"/>
              <a:t>Md. Tauhid Ahmed (01-040-027)</a:t>
            </a:r>
            <a:endParaRPr lang="en-US" dirty="0"/>
          </a:p>
        </p:txBody>
      </p:sp>
      <p:sp>
        <p:nvSpPr>
          <p:cNvPr id="6" name="Slide Number Placeholder 5"/>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3228585801"/>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34AE78-AF3E-455F-AC0D-426455DEE9A6}" type="datetime1">
              <a:rPr lang="en-US" smtClean="0"/>
              <a:t>12/8/2024</a:t>
            </a:fld>
            <a:endParaRPr lang="en-US"/>
          </a:p>
        </p:txBody>
      </p:sp>
      <p:sp>
        <p:nvSpPr>
          <p:cNvPr id="5" name="Footer Placeholder 4"/>
          <p:cNvSpPr>
            <a:spLocks noGrp="1"/>
          </p:cNvSpPr>
          <p:nvPr>
            <p:ph type="ftr" sz="quarter" idx="11"/>
          </p:nvPr>
        </p:nvSpPr>
        <p:spPr/>
        <p:txBody>
          <a:bodyPr/>
          <a:lstStyle/>
          <a:p>
            <a:r>
              <a:rPr lang="en-US" dirty="0" smtClean="0"/>
              <a:t>Md. Tauhid Ahmed (01-040-027)</a:t>
            </a:r>
            <a:endParaRPr lang="en-US" dirty="0"/>
          </a:p>
        </p:txBody>
      </p:sp>
      <p:sp>
        <p:nvSpPr>
          <p:cNvPr id="6" name="Slide Number Placeholder 5"/>
          <p:cNvSpPr>
            <a:spLocks noGrp="1"/>
          </p:cNvSpPr>
          <p:nvPr>
            <p:ph type="sldNum" sz="quarter" idx="12"/>
          </p:nvPr>
        </p:nvSpPr>
        <p:spPr/>
        <p:txBody>
          <a:bodyPr/>
          <a:lstStyle/>
          <a:p>
            <a:fld id="{51F46046-F883-44B2-BE7C-EBA2920DFAF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08241379"/>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3FE96D-73B0-43AF-9F9E-6643688381A9}" type="datetime1">
              <a:rPr lang="en-US" smtClean="0"/>
              <a:t>12/8/2024</a:t>
            </a:fld>
            <a:endParaRPr lang="en-US"/>
          </a:p>
        </p:txBody>
      </p:sp>
      <p:sp>
        <p:nvSpPr>
          <p:cNvPr id="5" name="Footer Placeholder 4"/>
          <p:cNvSpPr>
            <a:spLocks noGrp="1"/>
          </p:cNvSpPr>
          <p:nvPr>
            <p:ph type="ftr" sz="quarter" idx="11"/>
          </p:nvPr>
        </p:nvSpPr>
        <p:spPr/>
        <p:txBody>
          <a:bodyPr/>
          <a:lstStyle/>
          <a:p>
            <a:r>
              <a:rPr lang="en-US" dirty="0" smtClean="0"/>
              <a:t>Md. Tauhid Ahmed (01-040-027)</a:t>
            </a:r>
            <a:endParaRPr lang="en-US" dirty="0"/>
          </a:p>
        </p:txBody>
      </p:sp>
      <p:sp>
        <p:nvSpPr>
          <p:cNvPr id="6" name="Slide Number Placeholder 5"/>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2951275149"/>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EF5E4E-D9C1-4312-9947-5EA57A2E74F2}" type="datetime1">
              <a:rPr lang="en-US" smtClean="0"/>
              <a:t>12/8/2024</a:t>
            </a:fld>
            <a:endParaRPr lang="en-US"/>
          </a:p>
        </p:txBody>
      </p:sp>
      <p:sp>
        <p:nvSpPr>
          <p:cNvPr id="5" name="Footer Placeholder 4"/>
          <p:cNvSpPr>
            <a:spLocks noGrp="1"/>
          </p:cNvSpPr>
          <p:nvPr>
            <p:ph type="ftr" sz="quarter" idx="11"/>
          </p:nvPr>
        </p:nvSpPr>
        <p:spPr/>
        <p:txBody>
          <a:bodyPr/>
          <a:lstStyle/>
          <a:p>
            <a:r>
              <a:rPr lang="en-US" dirty="0" smtClean="0"/>
              <a:t>Md. Tauhid Ahmed (01-040-027)</a:t>
            </a:r>
            <a:endParaRPr lang="en-US" dirty="0"/>
          </a:p>
        </p:txBody>
      </p:sp>
      <p:sp>
        <p:nvSpPr>
          <p:cNvPr id="6" name="Slide Number Placeholder 5"/>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3487019207"/>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D9079E-C9CC-4F57-8AC0-287DE422B3AA}" type="datetime1">
              <a:rPr lang="en-US" smtClean="0"/>
              <a:t>12/8/2024</a:t>
            </a:fld>
            <a:endParaRPr lang="en-US"/>
          </a:p>
        </p:txBody>
      </p:sp>
      <p:sp>
        <p:nvSpPr>
          <p:cNvPr id="5" name="Footer Placeholder 4"/>
          <p:cNvSpPr>
            <a:spLocks noGrp="1"/>
          </p:cNvSpPr>
          <p:nvPr>
            <p:ph type="ftr" sz="quarter" idx="11"/>
          </p:nvPr>
        </p:nvSpPr>
        <p:spPr/>
        <p:txBody>
          <a:bodyPr/>
          <a:lstStyle/>
          <a:p>
            <a:r>
              <a:rPr lang="en-US" dirty="0" smtClean="0"/>
              <a:t>Md. Tauhid Ahmed (01-040-027)</a:t>
            </a:r>
            <a:endParaRPr lang="en-US" dirty="0"/>
          </a:p>
        </p:txBody>
      </p:sp>
      <p:sp>
        <p:nvSpPr>
          <p:cNvPr id="6" name="Slide Number Placeholder 5"/>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346569503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DCCC1A-1FCC-475D-B5A4-EC7F0FA6405A}" type="datetime1">
              <a:rPr lang="en-US" smtClean="0"/>
              <a:t>12/8/2024</a:t>
            </a:fld>
            <a:endParaRPr lang="en-US"/>
          </a:p>
        </p:txBody>
      </p:sp>
      <p:sp>
        <p:nvSpPr>
          <p:cNvPr id="5" name="Footer Placeholder 4"/>
          <p:cNvSpPr>
            <a:spLocks noGrp="1"/>
          </p:cNvSpPr>
          <p:nvPr>
            <p:ph type="ftr" sz="quarter" idx="11"/>
          </p:nvPr>
        </p:nvSpPr>
        <p:spPr/>
        <p:txBody>
          <a:bodyPr/>
          <a:lstStyle/>
          <a:p>
            <a:r>
              <a:rPr lang="en-US" dirty="0" smtClean="0"/>
              <a:t>Md. Tauhid Ahmed (01-040-027)</a:t>
            </a:r>
            <a:endParaRPr lang="en-US" dirty="0"/>
          </a:p>
        </p:txBody>
      </p:sp>
      <p:sp>
        <p:nvSpPr>
          <p:cNvPr id="6" name="Slide Number Placeholder 5"/>
          <p:cNvSpPr>
            <a:spLocks noGrp="1"/>
          </p:cNvSpPr>
          <p:nvPr>
            <p:ph type="sldNum" sz="quarter" idx="12"/>
          </p:nvPr>
        </p:nvSpPr>
        <p:spPr/>
        <p:txBody>
          <a:bodyPr/>
          <a:lstStyle/>
          <a:p>
            <a:fld id="{B33EEA72-3C05-46C4-B104-FB0025A9A1E3}" type="slidenum">
              <a:rPr lang="en-US" smtClean="0"/>
              <a:t>‹#›</a:t>
            </a:fld>
            <a:endParaRPr lang="en-US"/>
          </a:p>
        </p:txBody>
      </p:sp>
    </p:spTree>
    <p:extLst>
      <p:ext uri="{BB962C8B-B14F-4D97-AF65-F5344CB8AC3E}">
        <p14:creationId xmlns:p14="http://schemas.microsoft.com/office/powerpoint/2010/main" val="29357597"/>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77F78-B158-4B8D-B9E6-BF18F1615376}" type="datetime1">
              <a:rPr lang="en-US" smtClean="0"/>
              <a:t>12/8/2024</a:t>
            </a:fld>
            <a:endParaRPr lang="en-US"/>
          </a:p>
        </p:txBody>
      </p:sp>
      <p:sp>
        <p:nvSpPr>
          <p:cNvPr id="5" name="Footer Placeholder 4"/>
          <p:cNvSpPr>
            <a:spLocks noGrp="1"/>
          </p:cNvSpPr>
          <p:nvPr>
            <p:ph type="ftr" sz="quarter" idx="11"/>
          </p:nvPr>
        </p:nvSpPr>
        <p:spPr/>
        <p:txBody>
          <a:bodyPr/>
          <a:lstStyle/>
          <a:p>
            <a:r>
              <a:rPr lang="en-US" dirty="0" smtClean="0"/>
              <a:t>Md. Tauhid Ahmed (01-040-027)</a:t>
            </a:r>
            <a:endParaRPr lang="en-US" dirty="0"/>
          </a:p>
        </p:txBody>
      </p:sp>
      <p:sp>
        <p:nvSpPr>
          <p:cNvPr id="6" name="Slide Number Placeholder 5"/>
          <p:cNvSpPr>
            <a:spLocks noGrp="1"/>
          </p:cNvSpPr>
          <p:nvPr>
            <p:ph type="sldNum" sz="quarter" idx="12"/>
          </p:nvPr>
        </p:nvSpPr>
        <p:spPr/>
        <p:txBody>
          <a:bodyPr/>
          <a:lstStyle/>
          <a:p>
            <a:fld id="{B33EEA72-3C05-46C4-B104-FB0025A9A1E3}" type="slidenum">
              <a:rPr lang="en-US" smtClean="0"/>
              <a:t>‹#›</a:t>
            </a:fld>
            <a:endParaRPr lang="en-US"/>
          </a:p>
        </p:txBody>
      </p:sp>
    </p:spTree>
    <p:extLst>
      <p:ext uri="{BB962C8B-B14F-4D97-AF65-F5344CB8AC3E}">
        <p14:creationId xmlns:p14="http://schemas.microsoft.com/office/powerpoint/2010/main" val="139932319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1F3A9B-053B-4F86-AC26-9D624C7303B0}" type="datetime1">
              <a:rPr lang="en-US" smtClean="0"/>
              <a:t>12/8/2024</a:t>
            </a:fld>
            <a:endParaRPr lang="en-US"/>
          </a:p>
        </p:txBody>
      </p:sp>
      <p:sp>
        <p:nvSpPr>
          <p:cNvPr id="5" name="Footer Placeholder 4"/>
          <p:cNvSpPr>
            <a:spLocks noGrp="1"/>
          </p:cNvSpPr>
          <p:nvPr>
            <p:ph type="ftr" sz="quarter" idx="11"/>
          </p:nvPr>
        </p:nvSpPr>
        <p:spPr/>
        <p:txBody>
          <a:bodyPr/>
          <a:lstStyle/>
          <a:p>
            <a:r>
              <a:rPr lang="en-US" dirty="0" smtClean="0"/>
              <a:t>Md. Tauhid Ahmed (01-040-027)</a:t>
            </a:r>
            <a:endParaRPr lang="en-US" dirty="0"/>
          </a:p>
        </p:txBody>
      </p:sp>
      <p:sp>
        <p:nvSpPr>
          <p:cNvPr id="6" name="Slide Number Placeholder 5"/>
          <p:cNvSpPr>
            <a:spLocks noGrp="1"/>
          </p:cNvSpPr>
          <p:nvPr>
            <p:ph type="sldNum" sz="quarter" idx="12"/>
          </p:nvPr>
        </p:nvSpPr>
        <p:spPr/>
        <p:txBody>
          <a:bodyPr/>
          <a:lstStyle/>
          <a:p>
            <a:fld id="{B33EEA72-3C05-46C4-B104-FB0025A9A1E3}" type="slidenum">
              <a:rPr lang="en-US" smtClean="0"/>
              <a:t>‹#›</a:t>
            </a:fld>
            <a:endParaRPr lang="en-US"/>
          </a:p>
        </p:txBody>
      </p:sp>
    </p:spTree>
    <p:extLst>
      <p:ext uri="{BB962C8B-B14F-4D97-AF65-F5344CB8AC3E}">
        <p14:creationId xmlns:p14="http://schemas.microsoft.com/office/powerpoint/2010/main" val="2356046179"/>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7C5139-CAB6-4753-B746-B806984B4D5E}" type="datetime1">
              <a:rPr lang="en-US" smtClean="0"/>
              <a:t>12/8/2024</a:t>
            </a:fld>
            <a:endParaRPr lang="en-US"/>
          </a:p>
        </p:txBody>
      </p:sp>
      <p:sp>
        <p:nvSpPr>
          <p:cNvPr id="5" name="Footer Placeholder 4"/>
          <p:cNvSpPr>
            <a:spLocks noGrp="1"/>
          </p:cNvSpPr>
          <p:nvPr>
            <p:ph type="ftr" sz="quarter" idx="11"/>
          </p:nvPr>
        </p:nvSpPr>
        <p:spPr/>
        <p:txBody>
          <a:bodyPr/>
          <a:lstStyle/>
          <a:p>
            <a:r>
              <a:rPr lang="en-US" dirty="0" smtClean="0"/>
              <a:t>Md. Tauhid Ahmed (01-040-027)</a:t>
            </a:r>
            <a:endParaRPr lang="en-US" dirty="0"/>
          </a:p>
        </p:txBody>
      </p:sp>
      <p:sp>
        <p:nvSpPr>
          <p:cNvPr id="6" name="Slide Number Placeholder 5"/>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3534920407"/>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8EF586-F221-4DF1-8A11-4DEAA667808E}" type="datetime1">
              <a:rPr lang="en-US" smtClean="0"/>
              <a:t>12/8/2024</a:t>
            </a:fld>
            <a:endParaRPr lang="en-US"/>
          </a:p>
        </p:txBody>
      </p:sp>
      <p:sp>
        <p:nvSpPr>
          <p:cNvPr id="6" name="Footer Placeholder 5"/>
          <p:cNvSpPr>
            <a:spLocks noGrp="1"/>
          </p:cNvSpPr>
          <p:nvPr>
            <p:ph type="ftr" sz="quarter" idx="11"/>
          </p:nvPr>
        </p:nvSpPr>
        <p:spPr/>
        <p:txBody>
          <a:bodyPr/>
          <a:lstStyle/>
          <a:p>
            <a:r>
              <a:rPr lang="en-US" dirty="0" smtClean="0"/>
              <a:t>Md. Tauhid Ahmed (01-040-027)</a:t>
            </a:r>
            <a:endParaRPr lang="en-US" dirty="0"/>
          </a:p>
        </p:txBody>
      </p:sp>
      <p:sp>
        <p:nvSpPr>
          <p:cNvPr id="7" name="Slide Number Placeholder 6"/>
          <p:cNvSpPr>
            <a:spLocks noGrp="1"/>
          </p:cNvSpPr>
          <p:nvPr>
            <p:ph type="sldNum" sz="quarter" idx="12"/>
          </p:nvPr>
        </p:nvSpPr>
        <p:spPr/>
        <p:txBody>
          <a:bodyPr/>
          <a:lstStyle/>
          <a:p>
            <a:fld id="{B33EEA72-3C05-46C4-B104-FB0025A9A1E3}" type="slidenum">
              <a:rPr lang="en-US" smtClean="0"/>
              <a:t>‹#›</a:t>
            </a:fld>
            <a:endParaRPr lang="en-US"/>
          </a:p>
        </p:txBody>
      </p:sp>
    </p:spTree>
    <p:extLst>
      <p:ext uri="{BB962C8B-B14F-4D97-AF65-F5344CB8AC3E}">
        <p14:creationId xmlns:p14="http://schemas.microsoft.com/office/powerpoint/2010/main" val="1177820009"/>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F5822E-080B-4BBF-9738-E4BAA5ACEE6B}" type="datetime1">
              <a:rPr lang="en-US" smtClean="0"/>
              <a:t>12/8/2024</a:t>
            </a:fld>
            <a:endParaRPr lang="en-US"/>
          </a:p>
        </p:txBody>
      </p:sp>
      <p:sp>
        <p:nvSpPr>
          <p:cNvPr id="8" name="Footer Placeholder 7"/>
          <p:cNvSpPr>
            <a:spLocks noGrp="1"/>
          </p:cNvSpPr>
          <p:nvPr>
            <p:ph type="ftr" sz="quarter" idx="11"/>
          </p:nvPr>
        </p:nvSpPr>
        <p:spPr/>
        <p:txBody>
          <a:bodyPr/>
          <a:lstStyle/>
          <a:p>
            <a:r>
              <a:rPr lang="en-US" dirty="0" smtClean="0"/>
              <a:t>Md. Tauhid Ahmed (01-040-027)</a:t>
            </a:r>
            <a:endParaRPr lang="en-US" dirty="0"/>
          </a:p>
        </p:txBody>
      </p:sp>
      <p:sp>
        <p:nvSpPr>
          <p:cNvPr id="9" name="Slide Number Placeholder 8"/>
          <p:cNvSpPr>
            <a:spLocks noGrp="1"/>
          </p:cNvSpPr>
          <p:nvPr>
            <p:ph type="sldNum" sz="quarter" idx="12"/>
          </p:nvPr>
        </p:nvSpPr>
        <p:spPr/>
        <p:txBody>
          <a:bodyPr/>
          <a:lstStyle/>
          <a:p>
            <a:fld id="{B33EEA72-3C05-46C4-B104-FB0025A9A1E3}" type="slidenum">
              <a:rPr lang="en-US" smtClean="0"/>
              <a:t>‹#›</a:t>
            </a:fld>
            <a:endParaRPr lang="en-US"/>
          </a:p>
        </p:txBody>
      </p:sp>
    </p:spTree>
    <p:extLst>
      <p:ext uri="{BB962C8B-B14F-4D97-AF65-F5344CB8AC3E}">
        <p14:creationId xmlns:p14="http://schemas.microsoft.com/office/powerpoint/2010/main" val="242474038"/>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49D3CD-581F-44D6-AA24-3683D092377D}" type="datetime1">
              <a:rPr lang="en-US" smtClean="0"/>
              <a:t>12/8/2024</a:t>
            </a:fld>
            <a:endParaRPr lang="en-US"/>
          </a:p>
        </p:txBody>
      </p:sp>
      <p:sp>
        <p:nvSpPr>
          <p:cNvPr id="4" name="Footer Placeholder 3"/>
          <p:cNvSpPr>
            <a:spLocks noGrp="1"/>
          </p:cNvSpPr>
          <p:nvPr>
            <p:ph type="ftr" sz="quarter" idx="11"/>
          </p:nvPr>
        </p:nvSpPr>
        <p:spPr/>
        <p:txBody>
          <a:bodyPr/>
          <a:lstStyle/>
          <a:p>
            <a:r>
              <a:rPr lang="en-US" dirty="0" smtClean="0"/>
              <a:t>Md. Tauhid Ahmed (01-040-027)</a:t>
            </a:r>
            <a:endParaRPr lang="en-US" dirty="0"/>
          </a:p>
        </p:txBody>
      </p:sp>
      <p:sp>
        <p:nvSpPr>
          <p:cNvPr id="5" name="Slide Number Placeholder 4"/>
          <p:cNvSpPr>
            <a:spLocks noGrp="1"/>
          </p:cNvSpPr>
          <p:nvPr>
            <p:ph type="sldNum" sz="quarter" idx="12"/>
          </p:nvPr>
        </p:nvSpPr>
        <p:spPr/>
        <p:txBody>
          <a:bodyPr/>
          <a:lstStyle/>
          <a:p>
            <a:fld id="{B33EEA72-3C05-46C4-B104-FB0025A9A1E3}" type="slidenum">
              <a:rPr lang="en-US" smtClean="0"/>
              <a:t>‹#›</a:t>
            </a:fld>
            <a:endParaRPr lang="en-US"/>
          </a:p>
        </p:txBody>
      </p:sp>
    </p:spTree>
    <p:extLst>
      <p:ext uri="{BB962C8B-B14F-4D97-AF65-F5344CB8AC3E}">
        <p14:creationId xmlns:p14="http://schemas.microsoft.com/office/powerpoint/2010/main" val="1762848173"/>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3777B4-99F4-4E64-B4A7-0C6A0F4F1E29}" type="datetime1">
              <a:rPr lang="en-US" smtClean="0"/>
              <a:t>12/8/2024</a:t>
            </a:fld>
            <a:endParaRPr lang="en-US"/>
          </a:p>
        </p:txBody>
      </p:sp>
      <p:sp>
        <p:nvSpPr>
          <p:cNvPr id="3" name="Footer Placeholder 2"/>
          <p:cNvSpPr>
            <a:spLocks noGrp="1"/>
          </p:cNvSpPr>
          <p:nvPr>
            <p:ph type="ftr" sz="quarter" idx="11"/>
          </p:nvPr>
        </p:nvSpPr>
        <p:spPr/>
        <p:txBody>
          <a:bodyPr/>
          <a:lstStyle/>
          <a:p>
            <a:r>
              <a:rPr lang="en-US" dirty="0" smtClean="0"/>
              <a:t>Md. Tauhid Ahmed (01-040-027)</a:t>
            </a:r>
            <a:endParaRPr lang="en-US" dirty="0"/>
          </a:p>
        </p:txBody>
      </p:sp>
      <p:sp>
        <p:nvSpPr>
          <p:cNvPr id="4" name="Slide Number Placeholder 3"/>
          <p:cNvSpPr>
            <a:spLocks noGrp="1"/>
          </p:cNvSpPr>
          <p:nvPr>
            <p:ph type="sldNum" sz="quarter" idx="12"/>
          </p:nvPr>
        </p:nvSpPr>
        <p:spPr/>
        <p:txBody>
          <a:bodyPr/>
          <a:lstStyle/>
          <a:p>
            <a:fld id="{B33EEA72-3C05-46C4-B104-FB0025A9A1E3}" type="slidenum">
              <a:rPr lang="en-US" smtClean="0"/>
              <a:t>‹#›</a:t>
            </a:fld>
            <a:endParaRPr lang="en-US"/>
          </a:p>
        </p:txBody>
      </p:sp>
    </p:spTree>
    <p:extLst>
      <p:ext uri="{BB962C8B-B14F-4D97-AF65-F5344CB8AC3E}">
        <p14:creationId xmlns:p14="http://schemas.microsoft.com/office/powerpoint/2010/main" val="3508532992"/>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2682F2-A0EF-47AE-B8E7-860478D8A8EE}" type="datetime1">
              <a:rPr lang="en-US" smtClean="0"/>
              <a:t>12/8/2024</a:t>
            </a:fld>
            <a:endParaRPr lang="en-US"/>
          </a:p>
        </p:txBody>
      </p:sp>
      <p:sp>
        <p:nvSpPr>
          <p:cNvPr id="6" name="Footer Placeholder 5"/>
          <p:cNvSpPr>
            <a:spLocks noGrp="1"/>
          </p:cNvSpPr>
          <p:nvPr>
            <p:ph type="ftr" sz="quarter" idx="11"/>
          </p:nvPr>
        </p:nvSpPr>
        <p:spPr/>
        <p:txBody>
          <a:bodyPr/>
          <a:lstStyle/>
          <a:p>
            <a:r>
              <a:rPr lang="en-US" dirty="0" smtClean="0"/>
              <a:t>Md. Tauhid Ahmed (01-040-027)</a:t>
            </a:r>
            <a:endParaRPr lang="en-US" dirty="0"/>
          </a:p>
        </p:txBody>
      </p:sp>
      <p:sp>
        <p:nvSpPr>
          <p:cNvPr id="7" name="Slide Number Placeholder 6"/>
          <p:cNvSpPr>
            <a:spLocks noGrp="1"/>
          </p:cNvSpPr>
          <p:nvPr>
            <p:ph type="sldNum" sz="quarter" idx="12"/>
          </p:nvPr>
        </p:nvSpPr>
        <p:spPr/>
        <p:txBody>
          <a:bodyPr/>
          <a:lstStyle/>
          <a:p>
            <a:fld id="{B33EEA72-3C05-46C4-B104-FB0025A9A1E3}" type="slidenum">
              <a:rPr lang="en-US" smtClean="0"/>
              <a:t>‹#›</a:t>
            </a:fld>
            <a:endParaRPr lang="en-US"/>
          </a:p>
        </p:txBody>
      </p:sp>
    </p:spTree>
    <p:extLst>
      <p:ext uri="{BB962C8B-B14F-4D97-AF65-F5344CB8AC3E}">
        <p14:creationId xmlns:p14="http://schemas.microsoft.com/office/powerpoint/2010/main" val="109112652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0B17BE-B069-4508-995C-58DE0346EDDA}" type="datetime1">
              <a:rPr lang="en-US" smtClean="0"/>
              <a:t>12/8/2024</a:t>
            </a:fld>
            <a:endParaRPr lang="en-US"/>
          </a:p>
        </p:txBody>
      </p:sp>
      <p:sp>
        <p:nvSpPr>
          <p:cNvPr id="6" name="Footer Placeholder 5"/>
          <p:cNvSpPr>
            <a:spLocks noGrp="1"/>
          </p:cNvSpPr>
          <p:nvPr>
            <p:ph type="ftr" sz="quarter" idx="11"/>
          </p:nvPr>
        </p:nvSpPr>
        <p:spPr/>
        <p:txBody>
          <a:bodyPr/>
          <a:lstStyle/>
          <a:p>
            <a:r>
              <a:rPr lang="en-US" dirty="0" smtClean="0"/>
              <a:t>Md. Tauhid Ahmed (01-040-027)</a:t>
            </a:r>
            <a:endParaRPr lang="en-US" dirty="0"/>
          </a:p>
        </p:txBody>
      </p:sp>
      <p:sp>
        <p:nvSpPr>
          <p:cNvPr id="7" name="Slide Number Placeholder 6"/>
          <p:cNvSpPr>
            <a:spLocks noGrp="1"/>
          </p:cNvSpPr>
          <p:nvPr>
            <p:ph type="sldNum" sz="quarter" idx="12"/>
          </p:nvPr>
        </p:nvSpPr>
        <p:spPr/>
        <p:txBody>
          <a:bodyPr/>
          <a:lstStyle/>
          <a:p>
            <a:fld id="{B33EEA72-3C05-46C4-B104-FB0025A9A1E3}" type="slidenum">
              <a:rPr lang="en-US" smtClean="0"/>
              <a:t>‹#›</a:t>
            </a:fld>
            <a:endParaRPr lang="en-US"/>
          </a:p>
        </p:txBody>
      </p:sp>
    </p:spTree>
    <p:extLst>
      <p:ext uri="{BB962C8B-B14F-4D97-AF65-F5344CB8AC3E}">
        <p14:creationId xmlns:p14="http://schemas.microsoft.com/office/powerpoint/2010/main" val="3051745990"/>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99612-14F7-4554-AB82-DBDE36A1D8F9}" type="datetime1">
              <a:rPr lang="en-US" smtClean="0"/>
              <a:t>12/8/2024</a:t>
            </a:fld>
            <a:endParaRPr lang="en-US"/>
          </a:p>
        </p:txBody>
      </p:sp>
      <p:sp>
        <p:nvSpPr>
          <p:cNvPr id="5" name="Footer Placeholder 4"/>
          <p:cNvSpPr>
            <a:spLocks noGrp="1"/>
          </p:cNvSpPr>
          <p:nvPr>
            <p:ph type="ftr" sz="quarter" idx="11"/>
          </p:nvPr>
        </p:nvSpPr>
        <p:spPr/>
        <p:txBody>
          <a:bodyPr/>
          <a:lstStyle/>
          <a:p>
            <a:r>
              <a:rPr lang="en-US" dirty="0" smtClean="0"/>
              <a:t>Md. Tauhid Ahmed (01-040-027)</a:t>
            </a:r>
            <a:endParaRPr lang="en-US" dirty="0"/>
          </a:p>
        </p:txBody>
      </p:sp>
      <p:sp>
        <p:nvSpPr>
          <p:cNvPr id="6" name="Slide Number Placeholder 5"/>
          <p:cNvSpPr>
            <a:spLocks noGrp="1"/>
          </p:cNvSpPr>
          <p:nvPr>
            <p:ph type="sldNum" sz="quarter" idx="12"/>
          </p:nvPr>
        </p:nvSpPr>
        <p:spPr/>
        <p:txBody>
          <a:bodyPr/>
          <a:lstStyle/>
          <a:p>
            <a:fld id="{B33EEA72-3C05-46C4-B104-FB0025A9A1E3}" type="slidenum">
              <a:rPr lang="en-US" smtClean="0"/>
              <a:t>‹#›</a:t>
            </a:fld>
            <a:endParaRPr lang="en-US"/>
          </a:p>
        </p:txBody>
      </p:sp>
    </p:spTree>
    <p:extLst>
      <p:ext uri="{BB962C8B-B14F-4D97-AF65-F5344CB8AC3E}">
        <p14:creationId xmlns:p14="http://schemas.microsoft.com/office/powerpoint/2010/main" val="2133237891"/>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C745D1-1FE3-4318-A528-7210B34C09D6}" type="datetime1">
              <a:rPr lang="en-US" smtClean="0"/>
              <a:t>12/8/2024</a:t>
            </a:fld>
            <a:endParaRPr lang="en-US"/>
          </a:p>
        </p:txBody>
      </p:sp>
      <p:sp>
        <p:nvSpPr>
          <p:cNvPr id="5" name="Footer Placeholder 4"/>
          <p:cNvSpPr>
            <a:spLocks noGrp="1"/>
          </p:cNvSpPr>
          <p:nvPr>
            <p:ph type="ftr" sz="quarter" idx="11"/>
          </p:nvPr>
        </p:nvSpPr>
        <p:spPr/>
        <p:txBody>
          <a:bodyPr/>
          <a:lstStyle/>
          <a:p>
            <a:r>
              <a:rPr lang="en-US" dirty="0" smtClean="0"/>
              <a:t>Md. Tauhid Ahmed (01-040-027)</a:t>
            </a:r>
            <a:endParaRPr lang="en-US" dirty="0"/>
          </a:p>
        </p:txBody>
      </p:sp>
      <p:sp>
        <p:nvSpPr>
          <p:cNvPr id="6" name="Slide Number Placeholder 5"/>
          <p:cNvSpPr>
            <a:spLocks noGrp="1"/>
          </p:cNvSpPr>
          <p:nvPr>
            <p:ph type="sldNum" sz="quarter" idx="12"/>
          </p:nvPr>
        </p:nvSpPr>
        <p:spPr/>
        <p:txBody>
          <a:bodyPr/>
          <a:lstStyle/>
          <a:p>
            <a:fld id="{B33EEA72-3C05-46C4-B104-FB0025A9A1E3}" type="slidenum">
              <a:rPr lang="en-US" smtClean="0"/>
              <a:t>‹#›</a:t>
            </a:fld>
            <a:endParaRPr lang="en-US"/>
          </a:p>
        </p:txBody>
      </p:sp>
    </p:spTree>
    <p:extLst>
      <p:ext uri="{BB962C8B-B14F-4D97-AF65-F5344CB8AC3E}">
        <p14:creationId xmlns:p14="http://schemas.microsoft.com/office/powerpoint/2010/main" val="1456364562"/>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0059B7-2447-4120-9373-0A1D6CD254DE}" type="datetime1">
              <a:rPr lang="en-US" smtClean="0"/>
              <a:t>12/8/2024</a:t>
            </a:fld>
            <a:endParaRPr lang="en-US"/>
          </a:p>
        </p:txBody>
      </p:sp>
      <p:sp>
        <p:nvSpPr>
          <p:cNvPr id="5" name="Footer Placeholder 4"/>
          <p:cNvSpPr>
            <a:spLocks noGrp="1"/>
          </p:cNvSpPr>
          <p:nvPr>
            <p:ph type="ftr" sz="quarter" idx="11"/>
          </p:nvPr>
        </p:nvSpPr>
        <p:spPr/>
        <p:txBody>
          <a:bodyPr/>
          <a:lstStyle/>
          <a:p>
            <a:r>
              <a:rPr lang="en-US" dirty="0" smtClean="0"/>
              <a:t>Md. Tauhid Ahmed (01-040-027)</a:t>
            </a:r>
            <a:endParaRPr lang="en-US" dirty="0"/>
          </a:p>
        </p:txBody>
      </p:sp>
      <p:sp>
        <p:nvSpPr>
          <p:cNvPr id="6" name="Slide Number Placeholder 5"/>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678763404"/>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876EE7-C8B2-4D81-8BA7-FD0776EEFCC8}" type="datetime1">
              <a:rPr lang="en-US" smtClean="0"/>
              <a:t>12/8/2024</a:t>
            </a:fld>
            <a:endParaRPr lang="en-US"/>
          </a:p>
        </p:txBody>
      </p:sp>
      <p:sp>
        <p:nvSpPr>
          <p:cNvPr id="6" name="Footer Placeholder 5"/>
          <p:cNvSpPr>
            <a:spLocks noGrp="1"/>
          </p:cNvSpPr>
          <p:nvPr>
            <p:ph type="ftr" sz="quarter" idx="11"/>
          </p:nvPr>
        </p:nvSpPr>
        <p:spPr/>
        <p:txBody>
          <a:bodyPr/>
          <a:lstStyle/>
          <a:p>
            <a:r>
              <a:rPr lang="en-US" dirty="0" smtClean="0"/>
              <a:t>Md. Tauhid Ahmed (01-040-027)</a:t>
            </a:r>
            <a:endParaRPr lang="en-US" dirty="0"/>
          </a:p>
        </p:txBody>
      </p:sp>
      <p:sp>
        <p:nvSpPr>
          <p:cNvPr id="7" name="Slide Number Placeholder 6"/>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1420866216"/>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79064F-C53F-492B-9786-038A1D2F54A1}" type="datetime1">
              <a:rPr lang="en-US" smtClean="0"/>
              <a:t>12/8/2024</a:t>
            </a:fld>
            <a:endParaRPr lang="en-US"/>
          </a:p>
        </p:txBody>
      </p:sp>
      <p:sp>
        <p:nvSpPr>
          <p:cNvPr id="8" name="Footer Placeholder 7"/>
          <p:cNvSpPr>
            <a:spLocks noGrp="1"/>
          </p:cNvSpPr>
          <p:nvPr>
            <p:ph type="ftr" sz="quarter" idx="11"/>
          </p:nvPr>
        </p:nvSpPr>
        <p:spPr/>
        <p:txBody>
          <a:bodyPr/>
          <a:lstStyle/>
          <a:p>
            <a:r>
              <a:rPr lang="en-US" dirty="0" smtClean="0"/>
              <a:t>Md. Tauhid Ahmed (01-040-027)</a:t>
            </a:r>
            <a:endParaRPr lang="en-US" dirty="0"/>
          </a:p>
        </p:txBody>
      </p:sp>
      <p:sp>
        <p:nvSpPr>
          <p:cNvPr id="9" name="Slide Number Placeholder 8"/>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1385902709"/>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FABBBB-8286-443B-9789-A17D120AC46F}" type="datetime1">
              <a:rPr lang="en-US" smtClean="0"/>
              <a:t>12/8/2024</a:t>
            </a:fld>
            <a:endParaRPr lang="en-US"/>
          </a:p>
        </p:txBody>
      </p:sp>
      <p:sp>
        <p:nvSpPr>
          <p:cNvPr id="4" name="Footer Placeholder 3"/>
          <p:cNvSpPr>
            <a:spLocks noGrp="1"/>
          </p:cNvSpPr>
          <p:nvPr>
            <p:ph type="ftr" sz="quarter" idx="11"/>
          </p:nvPr>
        </p:nvSpPr>
        <p:spPr/>
        <p:txBody>
          <a:bodyPr/>
          <a:lstStyle/>
          <a:p>
            <a:r>
              <a:rPr lang="en-US" dirty="0" smtClean="0"/>
              <a:t>Md. Tauhid Ahmed (01-040-027)</a:t>
            </a:r>
            <a:endParaRPr lang="en-US" dirty="0"/>
          </a:p>
        </p:txBody>
      </p:sp>
      <p:sp>
        <p:nvSpPr>
          <p:cNvPr id="5" name="Slide Number Placeholder 4"/>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202963828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124C60-71AB-4FFF-A7FA-5FC02223B82D}" type="datetime1">
              <a:rPr lang="en-US" smtClean="0"/>
              <a:t>12/8/2024</a:t>
            </a:fld>
            <a:endParaRPr lang="en-US"/>
          </a:p>
        </p:txBody>
      </p:sp>
      <p:sp>
        <p:nvSpPr>
          <p:cNvPr id="3" name="Footer Placeholder 2"/>
          <p:cNvSpPr>
            <a:spLocks noGrp="1"/>
          </p:cNvSpPr>
          <p:nvPr>
            <p:ph type="ftr" sz="quarter" idx="11"/>
          </p:nvPr>
        </p:nvSpPr>
        <p:spPr/>
        <p:txBody>
          <a:bodyPr/>
          <a:lstStyle/>
          <a:p>
            <a:r>
              <a:rPr lang="en-US" dirty="0" smtClean="0"/>
              <a:t>Md. Tauhid Ahmed (01-040-027)</a:t>
            </a:r>
            <a:endParaRPr lang="en-US" dirty="0"/>
          </a:p>
        </p:txBody>
      </p:sp>
      <p:sp>
        <p:nvSpPr>
          <p:cNvPr id="4" name="Slide Number Placeholder 3"/>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27537601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CBEBEF-DEC2-470A-89FD-E59EC43405CE}" type="datetime1">
              <a:rPr lang="en-US" smtClean="0"/>
              <a:t>12/8/2024</a:t>
            </a:fld>
            <a:endParaRPr lang="en-US"/>
          </a:p>
        </p:txBody>
      </p:sp>
      <p:sp>
        <p:nvSpPr>
          <p:cNvPr id="6" name="Footer Placeholder 5"/>
          <p:cNvSpPr>
            <a:spLocks noGrp="1"/>
          </p:cNvSpPr>
          <p:nvPr>
            <p:ph type="ftr" sz="quarter" idx="11"/>
          </p:nvPr>
        </p:nvSpPr>
        <p:spPr/>
        <p:txBody>
          <a:bodyPr/>
          <a:lstStyle/>
          <a:p>
            <a:r>
              <a:rPr lang="en-US" dirty="0" smtClean="0"/>
              <a:t>Md. Tauhid Ahmed (01-040-027)</a:t>
            </a:r>
            <a:endParaRPr lang="en-US" dirty="0"/>
          </a:p>
        </p:txBody>
      </p:sp>
      <p:sp>
        <p:nvSpPr>
          <p:cNvPr id="7" name="Slide Number Placeholder 6"/>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2994164107"/>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3B49A51-F928-491D-8648-196F10B3915A}" type="datetime1">
              <a:rPr lang="en-US" smtClean="0"/>
              <a:t>12/8/2024</a:t>
            </a:fld>
            <a:endParaRPr lang="en-US"/>
          </a:p>
        </p:txBody>
      </p:sp>
      <p:sp>
        <p:nvSpPr>
          <p:cNvPr id="6" name="Footer Placeholder 5"/>
          <p:cNvSpPr>
            <a:spLocks noGrp="1"/>
          </p:cNvSpPr>
          <p:nvPr>
            <p:ph type="ftr" sz="quarter" idx="11"/>
          </p:nvPr>
        </p:nvSpPr>
        <p:spPr/>
        <p:txBody>
          <a:bodyPr/>
          <a:lstStyle/>
          <a:p>
            <a:r>
              <a:rPr lang="en-US" dirty="0" smtClean="0"/>
              <a:t>Md. Tauhid Ahmed (01-040-027)</a:t>
            </a:r>
            <a:endParaRPr lang="en-US" dirty="0"/>
          </a:p>
        </p:txBody>
      </p:sp>
      <p:sp>
        <p:nvSpPr>
          <p:cNvPr id="7" name="Slide Number Placeholder 6"/>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2413065647"/>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291CE2-90B3-4E52-813D-8C8044A02771}" type="datetime1">
              <a:rPr lang="en-US" smtClean="0"/>
              <a:t>12/8/2024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smtClean="0"/>
              <a:t>Md. Tauhid Ahmed (01-040-027)</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F46046-F883-44B2-BE7C-EBA2920DFAF7}" type="slidenum">
              <a:rPr lang="en-US" smtClean="0"/>
              <a:t>‹#›</a:t>
            </a:fld>
            <a:endParaRPr lang="en-US"/>
          </a:p>
        </p:txBody>
      </p:sp>
    </p:spTree>
    <p:extLst>
      <p:ext uri="{BB962C8B-B14F-4D97-AF65-F5344CB8AC3E}">
        <p14:creationId xmlns:p14="http://schemas.microsoft.com/office/powerpoint/2010/main" val="870718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41DEA-389A-47C0-9458-8870D6D090A3}" type="datetime1">
              <a:rPr lang="en-US" smtClean="0"/>
              <a:t>12/8/2024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Md. Tauhid Ahmed (01-040-027)</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EEA72-3C05-46C4-B104-FB0025A9A1E3}" type="slidenum">
              <a:rPr lang="en-US" smtClean="0"/>
              <a:t>‹#›</a:t>
            </a:fld>
            <a:endParaRPr lang="en-US"/>
          </a:p>
        </p:txBody>
      </p:sp>
    </p:spTree>
    <p:extLst>
      <p:ext uri="{BB962C8B-B14F-4D97-AF65-F5344CB8AC3E}">
        <p14:creationId xmlns:p14="http://schemas.microsoft.com/office/powerpoint/2010/main" val="238073378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37957"/>
          </a:xfrm>
        </p:spPr>
        <p:txBody>
          <a:bodyPr>
            <a:normAutofit fontScale="90000"/>
          </a:bodyPr>
          <a:lstStyle/>
          <a:p>
            <a:r>
              <a:rPr lang="en-US" dirty="0" smtClean="0"/>
              <a:t>Beautiful Family relation in Bangladesh</a:t>
            </a:r>
            <a:endParaRPr lang="en-US" dirty="0"/>
          </a:p>
        </p:txBody>
      </p:sp>
      <p:sp>
        <p:nvSpPr>
          <p:cNvPr id="3" name="Subtitle 2"/>
          <p:cNvSpPr>
            <a:spLocks noGrp="1"/>
          </p:cNvSpPr>
          <p:nvPr>
            <p:ph type="subTitle" idx="1"/>
          </p:nvPr>
        </p:nvSpPr>
        <p:spPr>
          <a:xfrm>
            <a:off x="1000630" y="2827607"/>
            <a:ext cx="7766936" cy="3586218"/>
          </a:xfrm>
        </p:spPr>
        <p:txBody>
          <a:bodyPr>
            <a:noAutofit/>
          </a:bodyPr>
          <a:lstStyle/>
          <a:p>
            <a:pPr algn="ctr"/>
            <a:r>
              <a:rPr lang="en-US" sz="4000" dirty="0" smtClean="0">
                <a:solidFill>
                  <a:schemeClr val="tx1"/>
                </a:solidFill>
              </a:rPr>
              <a:t>Md. Tauhid Ahmed</a:t>
            </a:r>
          </a:p>
          <a:p>
            <a:pPr algn="ctr"/>
            <a:r>
              <a:rPr lang="en-US" sz="4000" dirty="0" smtClean="0">
                <a:solidFill>
                  <a:schemeClr val="tx1"/>
                </a:solidFill>
              </a:rPr>
              <a:t>Roll No: 01-040-027</a:t>
            </a:r>
          </a:p>
          <a:p>
            <a:pPr algn="ctr"/>
            <a:r>
              <a:rPr lang="en-US" sz="4000" dirty="0" smtClean="0">
                <a:solidFill>
                  <a:schemeClr val="tx1"/>
                </a:solidFill>
              </a:rPr>
              <a:t>Batch: 40</a:t>
            </a:r>
          </a:p>
          <a:p>
            <a:pPr algn="ctr"/>
            <a:r>
              <a:rPr lang="en-US" sz="4000" dirty="0" smtClean="0">
                <a:solidFill>
                  <a:schemeClr val="tx1"/>
                </a:solidFill>
              </a:rPr>
              <a:t>Department of Accounting And Information Systems</a:t>
            </a:r>
            <a:br>
              <a:rPr lang="en-US" sz="4000" dirty="0" smtClean="0">
                <a:solidFill>
                  <a:schemeClr val="tx1"/>
                </a:solidFill>
              </a:rPr>
            </a:br>
            <a:endParaRPr lang="en-US" sz="4000" dirty="0">
              <a:solidFill>
                <a:schemeClr val="tx1"/>
              </a:solidFill>
            </a:endParaRPr>
          </a:p>
        </p:txBody>
      </p:sp>
      <p:sp>
        <p:nvSpPr>
          <p:cNvPr id="5" name="Footer Placeholder 4"/>
          <p:cNvSpPr>
            <a:spLocks noGrp="1"/>
          </p:cNvSpPr>
          <p:nvPr>
            <p:ph type="ftr" sz="quarter" idx="11"/>
          </p:nvPr>
        </p:nvSpPr>
        <p:spPr/>
        <p:txBody>
          <a:bodyPr/>
          <a:lstStyle/>
          <a:p>
            <a:r>
              <a:rPr lang="en-US" dirty="0" smtClean="0"/>
              <a:t>Md. Tauhid Ahmed (01-040-027)</a:t>
            </a:r>
            <a:endParaRPr lang="en-US" dirty="0"/>
          </a:p>
        </p:txBody>
      </p:sp>
      <p:sp>
        <p:nvSpPr>
          <p:cNvPr id="7" name="TextBox 6"/>
          <p:cNvSpPr txBox="1"/>
          <p:nvPr/>
        </p:nvSpPr>
        <p:spPr>
          <a:xfrm>
            <a:off x="1280160" y="661182"/>
            <a:ext cx="45719"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742005836"/>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Everlasting Strength of Family Bonds in Bangladesh</a:t>
            </a:r>
            <a:r>
              <a:rPr lang="en-US" dirty="0" smtClean="0"/>
              <a:t/>
            </a:r>
            <a:br>
              <a:rPr lang="en-US" dirty="0" smtClean="0"/>
            </a:br>
            <a:r>
              <a:rPr lang="en-US" b="1" dirty="0" smtClean="0"/>
              <a:t>Summary of Key Points:</a:t>
            </a:r>
            <a:endParaRPr lang="en-US" dirty="0"/>
          </a:p>
        </p:txBody>
      </p:sp>
      <p:sp>
        <p:nvSpPr>
          <p:cNvPr id="4" name="Rectangle 1"/>
          <p:cNvSpPr>
            <a:spLocks noGrp="1" noChangeArrowheads="1"/>
          </p:cNvSpPr>
          <p:nvPr>
            <p:ph idx="1"/>
          </p:nvPr>
        </p:nvSpPr>
        <p:spPr bwMode="auto">
          <a:xfrm>
            <a:off x="418908" y="4296263"/>
            <a:ext cx="911352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Footer Placeholder 2"/>
          <p:cNvSpPr>
            <a:spLocks noGrp="1"/>
          </p:cNvSpPr>
          <p:nvPr>
            <p:ph type="ftr" sz="quarter" idx="11"/>
          </p:nvPr>
        </p:nvSpPr>
        <p:spPr/>
        <p:txBody>
          <a:bodyPr/>
          <a:lstStyle/>
          <a:p>
            <a:r>
              <a:rPr lang="en-US" dirty="0" smtClean="0"/>
              <a:t>Md. Tauhid Ahmed (01-040-027)</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83326410"/>
              </p:ext>
            </p:extLst>
          </p:nvPr>
        </p:nvGraphicFramePr>
        <p:xfrm>
          <a:off x="154743" y="1723602"/>
          <a:ext cx="11563644" cy="4129214"/>
        </p:xfrm>
        <a:graphic>
          <a:graphicData uri="http://schemas.openxmlformats.org/drawingml/2006/table">
            <a:tbl>
              <a:tblPr firstRow="1" bandRow="1">
                <a:tableStyleId>{5C22544A-7EE6-4342-B048-85BDC9FD1C3A}</a:tableStyleId>
              </a:tblPr>
              <a:tblGrid>
                <a:gridCol w="5781822">
                  <a:extLst>
                    <a:ext uri="{9D8B030D-6E8A-4147-A177-3AD203B41FA5}">
                      <a16:colId xmlns:a16="http://schemas.microsoft.com/office/drawing/2014/main" val="2556180079"/>
                    </a:ext>
                  </a:extLst>
                </a:gridCol>
                <a:gridCol w="5781822">
                  <a:extLst>
                    <a:ext uri="{9D8B030D-6E8A-4147-A177-3AD203B41FA5}">
                      <a16:colId xmlns:a16="http://schemas.microsoft.com/office/drawing/2014/main" val="3555321596"/>
                    </a:ext>
                  </a:extLst>
                </a:gridCol>
              </a:tblGrid>
              <a:tr h="974162">
                <a:tc>
                  <a:txBody>
                    <a:bodyPr/>
                    <a:lstStyle/>
                    <a:p>
                      <a:r>
                        <a:rPr kumimoji="0" lang="en-US" altLang="en-US" sz="1800" b="1" i="0" u="none" strike="noStrike" cap="none" normalizeH="0" baseline="0" dirty="0" smtClean="0">
                          <a:ln>
                            <a:noFill/>
                          </a:ln>
                          <a:solidFill>
                            <a:schemeClr val="tx1"/>
                          </a:solidFill>
                          <a:effectLst/>
                          <a:latin typeface="Arial" panose="020B0604020202020204" pitchFamily="34" charset="0"/>
                        </a:rPr>
                        <a:t>Family as the Foundation of Society:</a:t>
                      </a:r>
                      <a:endParaRPr lang="en-US" dirty="0"/>
                    </a:p>
                  </a:txBody>
                  <a:tcPr/>
                </a:tc>
                <a:tc>
                  <a: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Whether in rural or urban settings, family remains the core unit of society in Bangladesh, providing emotional, cultural, and financial support.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txBody>
                  <a:tcPr/>
                </a:tc>
                <a:extLst>
                  <a:ext uri="{0D108BD9-81ED-4DB2-BD59-A6C34878D82A}">
                    <a16:rowId xmlns:a16="http://schemas.microsoft.com/office/drawing/2014/main" val="745762960"/>
                  </a:ext>
                </a:extLst>
              </a:tr>
              <a:tr h="1198968">
                <a:tc>
                  <a:txBody>
                    <a:bodyPr/>
                    <a:lstStyle/>
                    <a:p>
                      <a:r>
                        <a:rPr kumimoji="0" lang="en-US" altLang="en-US" sz="1800" b="1" i="0" u="none" strike="noStrike" cap="none" normalizeH="0" baseline="0" dirty="0" smtClean="0">
                          <a:ln>
                            <a:noFill/>
                          </a:ln>
                          <a:solidFill>
                            <a:schemeClr val="tx1"/>
                          </a:solidFill>
                          <a:effectLst/>
                          <a:latin typeface="Arial" panose="020B0604020202020204" pitchFamily="34" charset="0"/>
                        </a:rPr>
                        <a:t>Nature’s Role in Strengthening Bonds:</a:t>
                      </a:r>
                      <a:endParaRPr lang="en-US" dirty="0"/>
                    </a:p>
                  </a:txBody>
                  <a:tcPr/>
                </a:tc>
                <a:tc>
                  <a:txBody>
                    <a:bodyPr/>
                    <a:lstStyle/>
                    <a:p>
                      <a:r>
                        <a:rPr kumimoji="0" lang="en-US" altLang="en-US" sz="1800" b="0" i="0" u="none" strike="noStrike" cap="none" normalizeH="0" baseline="0" dirty="0" smtClean="0">
                          <a:ln>
                            <a:noFill/>
                          </a:ln>
                          <a:solidFill>
                            <a:schemeClr val="tx1"/>
                          </a:solidFill>
                          <a:effectLst/>
                          <a:latin typeface="Arial" panose="020B0604020202020204" pitchFamily="34" charset="0"/>
                        </a:rPr>
                        <a:t>The forests, mountains, rivers, and oceans of Bangladesh create environments where family bonds are nurtured, through shared activities and communal living.</a:t>
                      </a:r>
                      <a:endParaRPr lang="en-US" dirty="0"/>
                    </a:p>
                  </a:txBody>
                  <a:tcPr/>
                </a:tc>
                <a:extLst>
                  <a:ext uri="{0D108BD9-81ED-4DB2-BD59-A6C34878D82A}">
                    <a16:rowId xmlns:a16="http://schemas.microsoft.com/office/drawing/2014/main" val="3746469193"/>
                  </a:ext>
                </a:extLst>
              </a:tr>
              <a:tr h="974162">
                <a:tc>
                  <a:txBody>
                    <a:bodyPr/>
                    <a:lstStyle/>
                    <a:p>
                      <a:r>
                        <a:rPr kumimoji="0" lang="en-US" altLang="en-US" sz="1800" b="1" i="0" u="none" strike="noStrike" cap="none" normalizeH="0" baseline="0" dirty="0" smtClean="0">
                          <a:ln>
                            <a:noFill/>
                          </a:ln>
                          <a:solidFill>
                            <a:schemeClr val="tx1"/>
                          </a:solidFill>
                          <a:effectLst/>
                          <a:latin typeface="Arial" panose="020B0604020202020204" pitchFamily="34" charset="0"/>
                        </a:rPr>
                        <a:t>Cultural Traditions and Modern Challenges:</a:t>
                      </a:r>
                      <a:endParaRPr lang="en-US" dirty="0"/>
                    </a:p>
                  </a:txBody>
                  <a:tcPr/>
                </a:tc>
                <a:tc>
                  <a: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Despite modern challenges, cultural practices, festivals, and family-oriented traditions continue to shape and strengthen familial relationships.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txBody>
                  <a:tcPr/>
                </a:tc>
                <a:extLst>
                  <a:ext uri="{0D108BD9-81ED-4DB2-BD59-A6C34878D82A}">
                    <a16:rowId xmlns:a16="http://schemas.microsoft.com/office/drawing/2014/main" val="4213248037"/>
                  </a:ext>
                </a:extLst>
              </a:tr>
              <a:tr h="981922">
                <a:tc>
                  <a:txBody>
                    <a:bodyPr/>
                    <a:lstStyle/>
                    <a:p>
                      <a:r>
                        <a:rPr kumimoji="0" lang="en-US" altLang="en-US" sz="1800" b="1" i="0" u="none" strike="noStrike" cap="none" normalizeH="0" baseline="0" dirty="0" smtClean="0">
                          <a:ln>
                            <a:noFill/>
                          </a:ln>
                          <a:solidFill>
                            <a:schemeClr val="tx1"/>
                          </a:solidFill>
                          <a:effectLst/>
                          <a:latin typeface="Arial" panose="020B0604020202020204" pitchFamily="34" charset="0"/>
                        </a:rPr>
                        <a:t>The Future of Family in Bangladesh:</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lang="en-US" dirty="0"/>
                    </a:p>
                  </a:txBody>
                  <a:tcPr/>
                </a:tc>
                <a:tc>
                  <a: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As Bangladesh continues to modernize, the importance of family remains undiminished, adapting to changing times while preserving core values.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txBody>
                  <a:tcPr/>
                </a:tc>
                <a:extLst>
                  <a:ext uri="{0D108BD9-81ED-4DB2-BD59-A6C34878D82A}">
                    <a16:rowId xmlns:a16="http://schemas.microsoft.com/office/drawing/2014/main" val="2581973738"/>
                  </a:ext>
                </a:extLst>
              </a:tr>
            </a:tbl>
          </a:graphicData>
        </a:graphic>
      </p:graphicFrame>
    </p:spTree>
    <p:extLst>
      <p:ext uri="{BB962C8B-B14F-4D97-AF65-F5344CB8AC3E}">
        <p14:creationId xmlns:p14="http://schemas.microsoft.com/office/powerpoint/2010/main" val="3302195246"/>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Bengali Muslim culture:</a:t>
            </a:r>
          </a:p>
        </p:txBody>
      </p:sp>
      <p:sp>
        <p:nvSpPr>
          <p:cNvPr id="3" name="Content Placeholder 2"/>
          <p:cNvSpPr>
            <a:spLocks noGrp="1"/>
          </p:cNvSpPr>
          <p:nvPr>
            <p:ph idx="1"/>
          </p:nvPr>
        </p:nvSpPr>
        <p:spPr/>
        <p:txBody>
          <a:bodyPr/>
          <a:lstStyle/>
          <a:p>
            <a:r>
              <a:rPr lang="en-US" dirty="0"/>
              <a:t>Father: Baba, Abba, </a:t>
            </a:r>
            <a:r>
              <a:rPr lang="en-US" dirty="0" err="1"/>
              <a:t>Abbu</a:t>
            </a:r>
            <a:endParaRPr lang="en-US" dirty="0"/>
          </a:p>
          <a:p>
            <a:r>
              <a:rPr lang="en-US" dirty="0"/>
              <a:t>Mother: </a:t>
            </a:r>
            <a:r>
              <a:rPr lang="en-US" dirty="0" err="1"/>
              <a:t>Maa</a:t>
            </a:r>
            <a:r>
              <a:rPr lang="en-US" dirty="0"/>
              <a:t>, </a:t>
            </a:r>
            <a:r>
              <a:rPr lang="en-US" dirty="0" err="1"/>
              <a:t>Amma</a:t>
            </a:r>
            <a:r>
              <a:rPr lang="en-US" dirty="0"/>
              <a:t>, </a:t>
            </a:r>
            <a:r>
              <a:rPr lang="en-US" dirty="0" err="1"/>
              <a:t>Ammu</a:t>
            </a:r>
            <a:endParaRPr lang="en-US" dirty="0"/>
          </a:p>
          <a:p>
            <a:r>
              <a:rPr lang="en-US" dirty="0"/>
              <a:t>Son/Daughter: Address by name</a:t>
            </a:r>
          </a:p>
          <a:p>
            <a:r>
              <a:rPr lang="en-US" dirty="0"/>
              <a:t>Brother (also male cousins): Bhai, Or </a:t>
            </a:r>
            <a:r>
              <a:rPr lang="en-US" dirty="0" err="1"/>
              <a:t>Bhaiya</a:t>
            </a:r>
            <a:endParaRPr lang="en-US" dirty="0"/>
          </a:p>
          <a:p>
            <a:r>
              <a:rPr lang="en-US" dirty="0"/>
              <a:t>Brother's Wife: Bhabhi</a:t>
            </a:r>
          </a:p>
          <a:p>
            <a:r>
              <a:rPr lang="en-US" dirty="0"/>
              <a:t>Younger Brother: Bhai or by name</a:t>
            </a:r>
          </a:p>
          <a:p>
            <a:r>
              <a:rPr lang="en-US" dirty="0"/>
              <a:t>Sister (also female cousins) : </a:t>
            </a:r>
            <a:r>
              <a:rPr lang="en-US" dirty="0" err="1"/>
              <a:t>Apu</a:t>
            </a:r>
            <a:r>
              <a:rPr lang="en-US" dirty="0"/>
              <a:t>, or </a:t>
            </a:r>
            <a:r>
              <a:rPr lang="en-US" dirty="0" err="1"/>
              <a:t>Apa</a:t>
            </a:r>
            <a:r>
              <a:rPr lang="en-US" dirty="0"/>
              <a:t>, </a:t>
            </a:r>
            <a:r>
              <a:rPr lang="en-US" dirty="0" err="1"/>
              <a:t>Affa</a:t>
            </a:r>
            <a:r>
              <a:rPr lang="en-US" dirty="0"/>
              <a:t>, </a:t>
            </a:r>
            <a:r>
              <a:rPr lang="en-US" dirty="0" err="1"/>
              <a:t>Api</a:t>
            </a:r>
            <a:endParaRPr lang="en-US" dirty="0"/>
          </a:p>
          <a:p>
            <a:r>
              <a:rPr lang="en-US" dirty="0"/>
              <a:t>Older Sister: </a:t>
            </a:r>
            <a:r>
              <a:rPr lang="en-US" dirty="0" err="1"/>
              <a:t>Didi</a:t>
            </a:r>
            <a:r>
              <a:rPr lang="en-US" dirty="0"/>
              <a:t>, </a:t>
            </a:r>
            <a:r>
              <a:rPr lang="en-US" dirty="0" err="1"/>
              <a:t>Apu</a:t>
            </a:r>
            <a:r>
              <a:rPr lang="en-US" dirty="0"/>
              <a:t>, or </a:t>
            </a:r>
            <a:r>
              <a:rPr lang="en-US" dirty="0" err="1"/>
              <a:t>Apa</a:t>
            </a:r>
            <a:endParaRPr lang="en-US" dirty="0"/>
          </a:p>
        </p:txBody>
      </p:sp>
      <p:sp>
        <p:nvSpPr>
          <p:cNvPr id="4" name="Footer Placeholder 3"/>
          <p:cNvSpPr>
            <a:spLocks noGrp="1"/>
          </p:cNvSpPr>
          <p:nvPr>
            <p:ph type="ftr" sz="quarter" idx="11"/>
          </p:nvPr>
        </p:nvSpPr>
        <p:spPr/>
        <p:txBody>
          <a:bodyPr/>
          <a:lstStyle/>
          <a:p>
            <a:r>
              <a:rPr lang="en-US" dirty="0" smtClean="0"/>
              <a:t>Md. Tauhid Ahmed (01-040-027)</a:t>
            </a:r>
            <a:endParaRPr lang="en-US" dirty="0"/>
          </a:p>
        </p:txBody>
      </p:sp>
    </p:spTree>
    <p:extLst>
      <p:ext uri="{BB962C8B-B14F-4D97-AF65-F5344CB8AC3E}">
        <p14:creationId xmlns:p14="http://schemas.microsoft.com/office/powerpoint/2010/main" val="981705202"/>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403859" y="1634461"/>
            <a:ext cx="1107802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The Importance of Family in Bangladesh:</a:t>
            </a:r>
            <a:r>
              <a:rPr kumimoji="0" lang="en-US" altLang="en-US" sz="2000" b="0" i="0" u="none" strike="noStrike" cap="none" normalizeH="0" baseline="0" dirty="0" smtClean="0">
                <a:ln>
                  <a:noFill/>
                </a:ln>
                <a:solidFill>
                  <a:schemeClr val="tx1"/>
                </a:solidFill>
                <a:effectLst/>
                <a:latin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Family is the cornerstone of Bangladeshi society, with close-knit relationships and traditions passed down through generations.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Influence of Nature on Family Dynamics:</a:t>
            </a:r>
            <a:r>
              <a:rPr kumimoji="0" lang="en-US" altLang="en-US" sz="2000" b="0" i="0" u="none" strike="noStrike" cap="none" normalizeH="0" baseline="0" dirty="0" smtClean="0">
                <a:ln>
                  <a:noFill/>
                </a:ln>
                <a:solidFill>
                  <a:schemeClr val="tx1"/>
                </a:solidFill>
                <a:effectLst/>
                <a:latin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In Bangladesh, the natural environment—such as forests, mountains, and rivers—plays a significant role in shaping family connections and lifestyle.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Cultural and Emotional Ties:</a:t>
            </a:r>
            <a:r>
              <a:rPr kumimoji="0" lang="en-US" altLang="en-US" sz="2000" b="0" i="0" u="none" strike="noStrike" cap="none" normalizeH="0" baseline="0" dirty="0" smtClean="0">
                <a:ln>
                  <a:noFill/>
                </a:ln>
                <a:solidFill>
                  <a:schemeClr val="tx1"/>
                </a:solidFill>
                <a:effectLst/>
                <a:latin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Families in Bangladesh share strong emotional and cultural bonds, often strengthened by the beauty and tranquility found in nature.</a:t>
            </a:r>
          </a:p>
        </p:txBody>
      </p:sp>
      <p:sp>
        <p:nvSpPr>
          <p:cNvPr id="2" name="Footer Placeholder 1"/>
          <p:cNvSpPr>
            <a:spLocks noGrp="1"/>
          </p:cNvSpPr>
          <p:nvPr>
            <p:ph type="ftr" sz="quarter" idx="11"/>
          </p:nvPr>
        </p:nvSpPr>
        <p:spPr/>
        <p:txBody>
          <a:bodyPr/>
          <a:lstStyle/>
          <a:p>
            <a:r>
              <a:rPr lang="en-US" dirty="0" smtClean="0"/>
              <a:t>Md. Tauhid Ahmed (01-040-027)</a:t>
            </a:r>
            <a:endParaRPr lang="en-US" dirty="0"/>
          </a:p>
        </p:txBody>
      </p:sp>
    </p:spTree>
    <p:extLst>
      <p:ext uri="{BB962C8B-B14F-4D97-AF65-F5344CB8AC3E}">
        <p14:creationId xmlns:p14="http://schemas.microsoft.com/office/powerpoint/2010/main" val="1572915309"/>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Role of Forests in Family Life:</a:t>
            </a:r>
            <a:endParaRPr lang="en-US" dirty="0" smtClean="0"/>
          </a:p>
        </p:txBody>
      </p:sp>
      <p:pic>
        <p:nvPicPr>
          <p:cNvPr id="1026" name="Picture 2" descr="The role of forests in our lives - The Newslet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9455" y="1825625"/>
            <a:ext cx="3342005" cy="38665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p:cNvGraphicFramePr/>
          <p:nvPr>
            <p:extLst>
              <p:ext uri="{D42A27DB-BD31-4B8C-83A1-F6EECF244321}">
                <p14:modId xmlns:p14="http://schemas.microsoft.com/office/powerpoint/2010/main" val="3496898297"/>
              </p:ext>
            </p:extLst>
          </p:nvPr>
        </p:nvGraphicFramePr>
        <p:xfrm>
          <a:off x="0" y="14393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dirty="0" smtClean="0"/>
              <a:t>Md. Tauhid Ahmed (01-040-027)</a:t>
            </a:r>
            <a:endParaRPr lang="en-US" dirty="0"/>
          </a:p>
        </p:txBody>
      </p:sp>
    </p:spTree>
    <p:extLst>
      <p:ext uri="{BB962C8B-B14F-4D97-AF65-F5344CB8AC3E}">
        <p14:creationId xmlns:p14="http://schemas.microsoft.com/office/powerpoint/2010/main" val="75056804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Influence of Mountains on Family Values:</a:t>
            </a:r>
            <a:endParaRPr lang="en-US" dirty="0" smtClean="0"/>
          </a:p>
        </p:txBody>
      </p:sp>
      <p:sp>
        <p:nvSpPr>
          <p:cNvPr id="3" name="Content Placeholder 2"/>
          <p:cNvSpPr>
            <a:spLocks noGrp="1"/>
          </p:cNvSpPr>
          <p:nvPr>
            <p:ph idx="1"/>
          </p:nvPr>
        </p:nvSpPr>
        <p:spPr>
          <a:xfrm>
            <a:off x="289560" y="1690688"/>
            <a:ext cx="7299960" cy="4351338"/>
          </a:xfrm>
        </p:spPr>
        <p:txBody>
          <a:bodyPr>
            <a:normAutofit/>
          </a:bodyPr>
          <a:lstStyle/>
          <a:p>
            <a:r>
              <a:rPr lang="en-US" b="1" dirty="0" smtClean="0"/>
              <a:t>Chittagong Hill Tracts:</a:t>
            </a:r>
            <a:endParaRPr lang="en-US" dirty="0" smtClean="0"/>
          </a:p>
          <a:p>
            <a:r>
              <a:rPr lang="en-US" b="1" dirty="0" smtClean="0"/>
              <a:t>Community-Centered Living:</a:t>
            </a:r>
          </a:p>
          <a:p>
            <a:r>
              <a:rPr lang="en-US" b="1" dirty="0" smtClean="0"/>
              <a:t>Rural Family Activities in the Hills:</a:t>
            </a:r>
            <a:r>
              <a:rPr lang="en-US" dirty="0" smtClean="0"/>
              <a:t/>
            </a:r>
            <a:br>
              <a:rPr lang="en-US" dirty="0" smtClean="0"/>
            </a:br>
            <a:endParaRPr lang="en-US" dirty="0"/>
          </a:p>
        </p:txBody>
      </p:sp>
      <p:pic>
        <p:nvPicPr>
          <p:cNvPr id="2052" name="Picture 4" descr="FAMILY, FRIENDS AND THE MOUNTAINS - UIA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7225" y="1826896"/>
            <a:ext cx="3393000" cy="42151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p:cNvGraphicFramePr/>
          <p:nvPr>
            <p:extLst>
              <p:ext uri="{D42A27DB-BD31-4B8C-83A1-F6EECF244321}">
                <p14:modId xmlns:p14="http://schemas.microsoft.com/office/powerpoint/2010/main" val="172863926"/>
              </p:ext>
            </p:extLst>
          </p:nvPr>
        </p:nvGraphicFramePr>
        <p:xfrm>
          <a:off x="21102" y="169068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n-US" dirty="0" smtClean="0"/>
              <a:t>Md. Tauhid Ahmed (01-040-027)</a:t>
            </a:r>
            <a:endParaRPr lang="en-US" dirty="0"/>
          </a:p>
        </p:txBody>
      </p:sp>
    </p:spTree>
    <p:extLst>
      <p:ext uri="{BB962C8B-B14F-4D97-AF65-F5344CB8AC3E}">
        <p14:creationId xmlns:p14="http://schemas.microsoft.com/office/powerpoint/2010/main" val="1779795282"/>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Rivers and Coastal Areas as Family Gathering Spots:</a:t>
            </a:r>
            <a:endParaRPr lang="en-US" dirty="0"/>
          </a:p>
        </p:txBody>
      </p:sp>
      <p:sp>
        <p:nvSpPr>
          <p:cNvPr id="5" name="Rectangle 2"/>
          <p:cNvSpPr>
            <a:spLocks noGrp="1" noChangeArrowheads="1"/>
          </p:cNvSpPr>
          <p:nvPr>
            <p:ph idx="1"/>
          </p:nvPr>
        </p:nvSpPr>
        <p:spPr bwMode="auto">
          <a:xfrm>
            <a:off x="838200" y="3552644"/>
            <a:ext cx="54025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
            </a:r>
            <a:br>
              <a:rPr lang="en-US" altLang="en-US" dirty="0">
                <a:solidFill>
                  <a:schemeClr val="tx1"/>
                </a:solidFill>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4" name="Picture 2" descr="The Best Family Reunion Venues Across the US | Taste of H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9419" y="1690688"/>
            <a:ext cx="5154295" cy="4438651"/>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dirty="0" smtClean="0"/>
              <a:t>Md. Tauhid Ahmed (01-040-027)</a:t>
            </a:r>
            <a:endParaRPr lang="en-US" dirty="0"/>
          </a:p>
        </p:txBody>
      </p:sp>
      <p:graphicFrame>
        <p:nvGraphicFramePr>
          <p:cNvPr id="4" name="Diagram 3"/>
          <p:cNvGraphicFramePr/>
          <p:nvPr>
            <p:extLst>
              <p:ext uri="{D42A27DB-BD31-4B8C-83A1-F6EECF244321}">
                <p14:modId xmlns:p14="http://schemas.microsoft.com/office/powerpoint/2010/main" val="144454969"/>
              </p:ext>
            </p:extLst>
          </p:nvPr>
        </p:nvGraphicFramePr>
        <p:xfrm>
          <a:off x="838201" y="1766640"/>
          <a:ext cx="5402580" cy="4639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0833671"/>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Cultural Practices Bind Families Together:</a:t>
            </a:r>
            <a:endParaRPr lang="en-US" dirty="0"/>
          </a:p>
        </p:txBody>
      </p:sp>
      <p:sp>
        <p:nvSpPr>
          <p:cNvPr id="4" name="Rectangle 1"/>
          <p:cNvSpPr>
            <a:spLocks noGrp="1" noChangeArrowheads="1"/>
          </p:cNvSpPr>
          <p:nvPr>
            <p:ph idx="1"/>
          </p:nvPr>
        </p:nvSpPr>
        <p:spPr bwMode="auto">
          <a:xfrm>
            <a:off x="838200" y="2257752"/>
            <a:ext cx="775716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Celebrations and Festivals:</a:t>
            </a: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r>
              <a:rPr kumimoji="0" lang="en-US" altLang="en-US" sz="1800" b="0" i="0" u="none" strike="noStrike" cap="none" normalizeH="0" baseline="0" smtClean="0">
                <a:ln>
                  <a:noFill/>
                </a:ln>
                <a:solidFill>
                  <a:schemeClr val="tx1"/>
                </a:solidFill>
                <a:effectLst/>
                <a:latin typeface="Arial" panose="020B0604020202020204" pitchFamily="34" charset="0"/>
              </a:rPr>
              <a:t>Bangladesh is known for its vibrant cultural festivals, such as Pohela Boishakh (Bengali New Year), Eid, and Durga Puja. These festivals offer families a chance to gather, celebrate, and strengthen their bonds through shared traditions and rituals.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Family Traditions Passed Through Generations:</a:t>
            </a: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r>
              <a:rPr kumimoji="0" lang="en-US" altLang="en-US" sz="1800" b="0" i="0" u="none" strike="noStrike" cap="none" normalizeH="0" baseline="0" smtClean="0">
                <a:ln>
                  <a:noFill/>
                </a:ln>
                <a:solidFill>
                  <a:schemeClr val="tx1"/>
                </a:solidFill>
                <a:effectLst/>
                <a:latin typeface="Arial" panose="020B0604020202020204" pitchFamily="34" charset="0"/>
              </a:rPr>
              <a:t>Many families in Bangladesh practice traditions that have been handed down for generations, from religious ceremonies to cultural dances. These traditions help maintain the emotional and cultural connections between family members.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Community Celebrations:</a:t>
            </a: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r>
              <a:rPr kumimoji="0" lang="en-US" altLang="en-US" sz="1800" b="0" i="0" u="none" strike="noStrike" cap="none" normalizeH="0" baseline="0" smtClean="0">
                <a:ln>
                  <a:noFill/>
                </a:ln>
                <a:solidFill>
                  <a:schemeClr val="tx1"/>
                </a:solidFill>
                <a:effectLst/>
                <a:latin typeface="Arial" panose="020B0604020202020204" pitchFamily="34" charset="0"/>
              </a:rPr>
              <a:t>Festivals are not only a time for individual families to celebrate, but they also provide an opportunity for extended families and entire communities to come together, reinforcing the social fabric of Bangladeshi society.</a:t>
            </a:r>
          </a:p>
        </p:txBody>
      </p:sp>
      <p:pic>
        <p:nvPicPr>
          <p:cNvPr id="4098" name="Picture 2" descr="Family Traditions: Nurturing Bonds for Lif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5360" y="1294923"/>
            <a:ext cx="3596640" cy="5311617"/>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dirty="0" smtClean="0"/>
              <a:t>Md. Tauhid Ahmed (01-040-027)</a:t>
            </a:r>
            <a:endParaRPr lang="en-US" dirty="0"/>
          </a:p>
        </p:txBody>
      </p:sp>
    </p:spTree>
    <p:extLst>
      <p:ext uri="{BB962C8B-B14F-4D97-AF65-F5344CB8AC3E}">
        <p14:creationId xmlns:p14="http://schemas.microsoft.com/office/powerpoint/2010/main" val="401578511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Life in Rural Communities:</a:t>
            </a:r>
            <a:endParaRPr lang="en-US" dirty="0"/>
          </a:p>
        </p:txBody>
      </p:sp>
      <p:sp>
        <p:nvSpPr>
          <p:cNvPr id="4" name="Rectangle 1"/>
          <p:cNvSpPr>
            <a:spLocks noGrp="1" noChangeArrowheads="1"/>
          </p:cNvSpPr>
          <p:nvPr>
            <p:ph idx="1"/>
          </p:nvPr>
        </p:nvSpPr>
        <p:spPr bwMode="auto">
          <a:xfrm>
            <a:off x="434340" y="1502688"/>
            <a:ext cx="534924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Rural Family Structure:</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In rural Bangladesh, families tend to be large, with extended family members often living in close proximity. This living arrangement strengthens intergenerational bonds, with children learning from grandparents, uncles, and aunts.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Shared Responsibilities:</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In rural areas, families often share household and farming responsibilities. This communal approach fosters teamwork and mutual support, where each family member plays a vital role in the family’s survival and well-being.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Family-Centered Rural Economy:</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In rural communities, family businesses, such as farming, small-scale trade, or handicrafts, are common. These family-owned businesses often stay within the family, promoting long-lasting connections and economic security for future generations.</a:t>
            </a:r>
          </a:p>
        </p:txBody>
      </p:sp>
      <p:pic>
        <p:nvPicPr>
          <p:cNvPr id="5122" name="Picture 2" descr="Family Life in Rural and Urban Areas, More Similar Over Time | Psychology  Tod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7440" y="1690688"/>
            <a:ext cx="5570220" cy="418338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dirty="0" smtClean="0"/>
              <a:t>Md. Tauhid Ahmed (01-040-027)</a:t>
            </a:r>
            <a:endParaRPr lang="en-US" dirty="0"/>
          </a:p>
        </p:txBody>
      </p:sp>
    </p:spTree>
    <p:extLst>
      <p:ext uri="{BB962C8B-B14F-4D97-AF65-F5344CB8AC3E}">
        <p14:creationId xmlns:p14="http://schemas.microsoft.com/office/powerpoint/2010/main" val="3087295099"/>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in Family Structures and Relationships:</a:t>
            </a:r>
            <a:endParaRPr lang="en-US" dirty="0"/>
          </a:p>
        </p:txBody>
      </p:sp>
      <p:sp>
        <p:nvSpPr>
          <p:cNvPr id="4" name="Rectangle 1"/>
          <p:cNvSpPr>
            <a:spLocks noGrp="1" noChangeArrowheads="1"/>
          </p:cNvSpPr>
          <p:nvPr>
            <p:ph idx="1"/>
          </p:nvPr>
        </p:nvSpPr>
        <p:spPr bwMode="auto">
          <a:xfrm>
            <a:off x="571500" y="1690688"/>
            <a:ext cx="608076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Urbanization and Family Life:</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With rapid urbanization, families in cities like Dhaka are experiencing changes in structure and relationships. While nuclear families are becoming more common, traditional values still play an important role in shaping family dynamics.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Challenges of Modern Urban Life:</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In urban Bangladesh, the pressures of work, education, and social expectations can sometimes strain family relationships. However, the strong sense of familial duty and respect for elders often helps families navigate these challenges.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Balancing Tradition with Modernity:</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Many urban families are finding ways to balance modern lifestyles with traditional family values. This includes maintaining close relationships with extended family members and participating in cultural events despite the demands of urban life.</a:t>
            </a:r>
          </a:p>
        </p:txBody>
      </p:sp>
      <p:pic>
        <p:nvPicPr>
          <p:cNvPr id="6146" name="Picture 2" descr="The Sociology of the Family: Changing Family Struc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1690688"/>
            <a:ext cx="4244896" cy="4870132"/>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dirty="0" smtClean="0"/>
              <a:t>Md. Tauhid Ahmed (01-040-027)</a:t>
            </a:r>
            <a:endParaRPr lang="en-US" dirty="0"/>
          </a:p>
        </p:txBody>
      </p:sp>
    </p:spTree>
    <p:extLst>
      <p:ext uri="{BB962C8B-B14F-4D97-AF65-F5344CB8AC3E}">
        <p14:creationId xmlns:p14="http://schemas.microsoft.com/office/powerpoint/2010/main" val="4008448923"/>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70</TotalTime>
  <Words>494</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Trebuchet MS</vt:lpstr>
      <vt:lpstr>Wingdings 3</vt:lpstr>
      <vt:lpstr>Facet</vt:lpstr>
      <vt:lpstr>Custom Design</vt:lpstr>
      <vt:lpstr>Beautiful Family relation in Bangladesh</vt:lpstr>
      <vt:lpstr>In Bengali Muslim culture:</vt:lpstr>
      <vt:lpstr>PowerPoint Presentation</vt:lpstr>
      <vt:lpstr>The Role of Forests in Family Life:</vt:lpstr>
      <vt:lpstr>The Influence of Mountains on Family Values:</vt:lpstr>
      <vt:lpstr>Rivers and Coastal Areas as Family Gathering Spots:</vt:lpstr>
      <vt:lpstr>How Cultural Practices Bind Families Together:</vt:lpstr>
      <vt:lpstr>Family Life in Rural Communities:</vt:lpstr>
      <vt:lpstr>Changes in Family Structures and Relationships:</vt:lpstr>
      <vt:lpstr>The Everlasting Strength of Family Bonds in Bangladesh Summary of 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Beautiful Family relation in Bangladesh</dc:title>
  <dc:creator>IOT LAB</dc:creator>
  <cp:lastModifiedBy>IOT LAB</cp:lastModifiedBy>
  <cp:revision>8</cp:revision>
  <dcterms:created xsi:type="dcterms:W3CDTF">2024-12-08T11:13:44Z</dcterms:created>
  <dcterms:modified xsi:type="dcterms:W3CDTF">2024-12-08T12:47:51Z</dcterms:modified>
</cp:coreProperties>
</file>