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941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917" r:id="rId20"/>
    <p:sldId id="918" r:id="rId21"/>
    <p:sldId id="919" r:id="rId22"/>
    <p:sldId id="920" r:id="rId23"/>
    <p:sldId id="942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932" r:id="rId32"/>
    <p:sldId id="933" r:id="rId33"/>
    <p:sldId id="934" r:id="rId34"/>
    <p:sldId id="940" r:id="rId35"/>
    <p:sldId id="935" r:id="rId36"/>
    <p:sldId id="936" r:id="rId37"/>
    <p:sldId id="943" r:id="rId38"/>
    <p:sldId id="865" r:id="rId3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B3EE3-23B2-4D96-9460-6B49F7FCF51C}" v="277" dt="2023-08-09T14:42:57.671"/>
    <p1510:client id="{6A07FC89-0381-0B4B-ACE2-0CAE5D39260F}" v="6" dt="2023-08-10T05:09:51.910"/>
    <p1510:client id="{D2AC7CEF-45C7-41CB-BDC3-FB4B8D3DB59F}" v="58" dt="2023-08-10T07:13:14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1"/>
  </p:normalViewPr>
  <p:slideViewPr>
    <p:cSldViewPr snapToGrid="0">
      <p:cViewPr varScale="1">
        <p:scale>
          <a:sx n="114" d="100"/>
          <a:sy n="114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osaddek Khan" userId="0a1bd4df-eaad-4b84-83e6-2ad2be4f4e13" providerId="ADAL" clId="{5B8B3EE3-23B2-4D96-9460-6B49F7FCF51C}"/>
    <pc:docChg chg="undo custSel addSld delSld modSld">
      <pc:chgData name="Md Mosaddek Khan" userId="0a1bd4df-eaad-4b84-83e6-2ad2be4f4e13" providerId="ADAL" clId="{5B8B3EE3-23B2-4D96-9460-6B49F7FCF51C}" dt="2023-08-09T14:42:57.671" v="350" actId="1076"/>
      <pc:docMkLst>
        <pc:docMk/>
      </pc:docMkLst>
      <pc:sldChg chg="addSp delSp modSp mod delAnim modAnim">
        <pc:chgData name="Md Mosaddek Khan" userId="0a1bd4df-eaad-4b84-83e6-2ad2be4f4e13" providerId="ADAL" clId="{5B8B3EE3-23B2-4D96-9460-6B49F7FCF51C}" dt="2023-08-08T14:07:37.129" v="13" actId="1076"/>
        <pc:sldMkLst>
          <pc:docMk/>
          <pc:sldMk cId="0" sldId="438"/>
        </pc:sldMkLst>
        <pc:spChg chg="add del mod">
          <ac:chgData name="Md Mosaddek Khan" userId="0a1bd4df-eaad-4b84-83e6-2ad2be4f4e13" providerId="ADAL" clId="{5B8B3EE3-23B2-4D96-9460-6B49F7FCF51C}" dt="2023-08-08T14:06:38.783" v="10" actId="478"/>
          <ac:spMkLst>
            <pc:docMk/>
            <pc:sldMk cId="0" sldId="438"/>
            <ac:spMk id="6" creationId="{185C3E64-CA53-4AB5-A37C-AB2B61395954}"/>
          </ac:spMkLst>
        </pc:spChg>
        <pc:spChg chg="mod">
          <ac:chgData name="Md Mosaddek Khan" userId="0a1bd4df-eaad-4b84-83e6-2ad2be4f4e13" providerId="ADAL" clId="{5B8B3EE3-23B2-4D96-9460-6B49F7FCF51C}" dt="2023-08-08T14:07:16.174" v="12" actId="1076"/>
          <ac:spMkLst>
            <pc:docMk/>
            <pc:sldMk cId="0" sldId="438"/>
            <ac:spMk id="10242" creationId="{9B1F3096-EABD-D3F8-813A-FAF8ED47AB6F}"/>
          </ac:spMkLst>
        </pc:spChg>
        <pc:spChg chg="mod">
          <ac:chgData name="Md Mosaddek Khan" userId="0a1bd4df-eaad-4b84-83e6-2ad2be4f4e13" providerId="ADAL" clId="{5B8B3EE3-23B2-4D96-9460-6B49F7FCF51C}" dt="2023-08-08T14:07:11.192" v="11" actId="1076"/>
          <ac:spMkLst>
            <pc:docMk/>
            <pc:sldMk cId="0" sldId="438"/>
            <ac:spMk id="768003" creationId="{79FB44D7-B404-DE65-8390-B66983DD52C5}"/>
          </ac:spMkLst>
        </pc:spChg>
        <pc:grpChg chg="del">
          <ac:chgData name="Md Mosaddek Khan" userId="0a1bd4df-eaad-4b84-83e6-2ad2be4f4e13" providerId="ADAL" clId="{5B8B3EE3-23B2-4D96-9460-6B49F7FCF51C}" dt="2023-08-08T14:06:07.968" v="1" actId="478"/>
          <ac:grpSpMkLst>
            <pc:docMk/>
            <pc:sldMk cId="0" sldId="438"/>
            <ac:grpSpMk id="2" creationId="{1FB414B1-C536-BEA2-7353-B33674B3D542}"/>
          </ac:grpSpMkLst>
        </pc:grpChg>
        <pc:graphicFrameChg chg="del">
          <ac:chgData name="Md Mosaddek Khan" userId="0a1bd4df-eaad-4b84-83e6-2ad2be4f4e13" providerId="ADAL" clId="{5B8B3EE3-23B2-4D96-9460-6B49F7FCF51C}" dt="2023-08-08T14:06:24.382" v="6" actId="478"/>
          <ac:graphicFrameMkLst>
            <pc:docMk/>
            <pc:sldMk cId="0" sldId="438"/>
            <ac:graphicFrameMk id="768004" creationId="{42E2DA6E-B835-A491-A03A-D801F81694EB}"/>
          </ac:graphicFrameMkLst>
        </pc:graphicFrameChg>
        <pc:picChg chg="add mod">
          <ac:chgData name="Md Mosaddek Khan" userId="0a1bd4df-eaad-4b84-83e6-2ad2be4f4e13" providerId="ADAL" clId="{5B8B3EE3-23B2-4D96-9460-6B49F7FCF51C}" dt="2023-08-08T14:06:16.157" v="5" actId="1076"/>
          <ac:picMkLst>
            <pc:docMk/>
            <pc:sldMk cId="0" sldId="438"/>
            <ac:picMk id="4" creationId="{7E7F6335-C172-310E-1FA9-66870ABE4530}"/>
          </ac:picMkLst>
        </pc:picChg>
        <pc:picChg chg="add mod">
          <ac:chgData name="Md Mosaddek Khan" userId="0a1bd4df-eaad-4b84-83e6-2ad2be4f4e13" providerId="ADAL" clId="{5B8B3EE3-23B2-4D96-9460-6B49F7FCF51C}" dt="2023-08-08T14:07:37.129" v="13" actId="1076"/>
          <ac:picMkLst>
            <pc:docMk/>
            <pc:sldMk cId="0" sldId="438"/>
            <ac:picMk id="8" creationId="{7DFAD648-59A2-A99B-0856-513F70FDC3F0}"/>
          </ac:picMkLst>
        </pc:picChg>
      </pc:sldChg>
      <pc:sldChg chg="addSp delSp modSp mod modAnim">
        <pc:chgData name="Md Mosaddek Khan" userId="0a1bd4df-eaad-4b84-83e6-2ad2be4f4e13" providerId="ADAL" clId="{5B8B3EE3-23B2-4D96-9460-6B49F7FCF51C}" dt="2023-08-08T14:17:13.572" v="42" actId="1076"/>
        <pc:sldMkLst>
          <pc:docMk/>
          <pc:sldMk cId="0" sldId="440"/>
        </pc:sldMkLst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294" creationId="{6B03AD0F-7868-E368-1A13-5F7FA92F9B1F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295" creationId="{C58A5D70-9D6B-53AB-136E-66E7048613CF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296" creationId="{D33238FB-F499-3841-FF73-C83821DCCAAF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297" creationId="{0516AC30-AB11-5C68-E545-33A1CD106EBB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298" creationId="{FAE302FD-52B2-A3EF-14D5-EE6D37094972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299" creationId="{53681C16-53DF-34D7-C2DD-C42C583318DB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1" creationId="{3CA3B61F-67AE-6878-D19C-47D0FB16C590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2" creationId="{DBF1CC81-D736-FB5F-220A-E3756972B1BD}"/>
          </ac:spMkLst>
        </pc:spChg>
        <pc:spChg chg="del mod">
          <ac:chgData name="Md Mosaddek Khan" userId="0a1bd4df-eaad-4b84-83e6-2ad2be4f4e13" providerId="ADAL" clId="{5B8B3EE3-23B2-4D96-9460-6B49F7FCF51C}" dt="2023-08-08T14:11:43.534" v="24" actId="478"/>
          <ac:spMkLst>
            <pc:docMk/>
            <pc:sldMk cId="0" sldId="440"/>
            <ac:spMk id="12303" creationId="{8C01E2D8-10FE-28CF-52E2-B700AF49F202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4" creationId="{C90E4033-BCE0-E1F7-81FC-6A4E73FA11ED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5" creationId="{C73BD159-2FCF-AF05-CF3E-EB175193D6DA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6" creationId="{2EB08023-15F1-B6AC-A576-5A4B5626300D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7" creationId="{5BA7CBA7-E88C-C046-16BB-2612360D01D9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12309" creationId="{ABD66DD4-A976-B30F-5582-116D425BB054}"/>
          </ac:spMkLst>
        </pc:spChg>
        <pc:spChg chg="mod">
          <ac:chgData name="Md Mosaddek Khan" userId="0a1bd4df-eaad-4b84-83e6-2ad2be4f4e13" providerId="ADAL" clId="{5B8B3EE3-23B2-4D96-9460-6B49F7FCF51C}" dt="2023-08-08T14:14:27.673" v="39" actId="1076"/>
          <ac:spMkLst>
            <pc:docMk/>
            <pc:sldMk cId="0" sldId="440"/>
            <ac:spMk id="770051" creationId="{A1598427-EC41-8899-B8C1-04B6BC6752B7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770065" creationId="{3DA40CC5-0DFA-E7F4-3AF2-9A99CBD254E8}"/>
          </ac:spMkLst>
        </pc:spChg>
        <pc:spChg chg="del">
          <ac:chgData name="Md Mosaddek Khan" userId="0a1bd4df-eaad-4b84-83e6-2ad2be4f4e13" providerId="ADAL" clId="{5B8B3EE3-23B2-4D96-9460-6B49F7FCF51C}" dt="2023-08-08T14:11:40.369" v="23" actId="478"/>
          <ac:spMkLst>
            <pc:docMk/>
            <pc:sldMk cId="0" sldId="440"/>
            <ac:spMk id="770073" creationId="{82432FB7-7B4C-F08F-177E-E88267173285}"/>
          </ac:spMkLst>
        </pc:spChg>
        <pc:grpChg chg="del">
          <ac:chgData name="Md Mosaddek Khan" userId="0a1bd4df-eaad-4b84-83e6-2ad2be4f4e13" providerId="ADAL" clId="{5B8B3EE3-23B2-4D96-9460-6B49F7FCF51C}" dt="2023-08-08T14:10:37.203" v="15" actId="478"/>
          <ac:grpSpMkLst>
            <pc:docMk/>
            <pc:sldMk cId="0" sldId="440"/>
            <ac:grpSpMk id="2" creationId="{6BD6E30B-89D9-A53B-ECD0-B422FC48AA8F}"/>
          </ac:grpSpMkLst>
        </pc:grpChg>
        <pc:picChg chg="add mod">
          <ac:chgData name="Md Mosaddek Khan" userId="0a1bd4df-eaad-4b84-83e6-2ad2be4f4e13" providerId="ADAL" clId="{5B8B3EE3-23B2-4D96-9460-6B49F7FCF51C}" dt="2023-08-08T14:14:30.351" v="40" actId="1076"/>
          <ac:picMkLst>
            <pc:docMk/>
            <pc:sldMk cId="0" sldId="440"/>
            <ac:picMk id="4" creationId="{BC1CBA5B-F689-6D2B-0290-A7A7918C0C4E}"/>
          </ac:picMkLst>
        </pc:picChg>
        <pc:picChg chg="add mod">
          <ac:chgData name="Md Mosaddek Khan" userId="0a1bd4df-eaad-4b84-83e6-2ad2be4f4e13" providerId="ADAL" clId="{5B8B3EE3-23B2-4D96-9460-6B49F7FCF51C}" dt="2023-08-08T14:11:49.843" v="28" actId="14100"/>
          <ac:picMkLst>
            <pc:docMk/>
            <pc:sldMk cId="0" sldId="440"/>
            <ac:picMk id="6" creationId="{F51EB703-CC79-5EB6-1478-402F241850D4}"/>
          </ac:picMkLst>
        </pc:picChg>
        <pc:picChg chg="add mod">
          <ac:chgData name="Md Mosaddek Khan" userId="0a1bd4df-eaad-4b84-83e6-2ad2be4f4e13" providerId="ADAL" clId="{5B8B3EE3-23B2-4D96-9460-6B49F7FCF51C}" dt="2023-08-08T14:17:13.572" v="42" actId="1076"/>
          <ac:picMkLst>
            <pc:docMk/>
            <pc:sldMk cId="0" sldId="440"/>
            <ac:picMk id="8" creationId="{AF2FE06D-4312-8383-EA5A-443ED6ADE263}"/>
          </ac:picMkLst>
        </pc:picChg>
      </pc:sldChg>
      <pc:sldChg chg="modSp mod">
        <pc:chgData name="Md Mosaddek Khan" userId="0a1bd4df-eaad-4b84-83e6-2ad2be4f4e13" providerId="ADAL" clId="{5B8B3EE3-23B2-4D96-9460-6B49F7FCF51C}" dt="2023-08-08T14:20:34.877" v="76" actId="20577"/>
        <pc:sldMkLst>
          <pc:docMk/>
          <pc:sldMk cId="0" sldId="441"/>
        </pc:sldMkLst>
        <pc:spChg chg="mod">
          <ac:chgData name="Md Mosaddek Khan" userId="0a1bd4df-eaad-4b84-83e6-2ad2be4f4e13" providerId="ADAL" clId="{5B8B3EE3-23B2-4D96-9460-6B49F7FCF51C}" dt="2023-08-08T14:20:34.877" v="76" actId="20577"/>
          <ac:spMkLst>
            <pc:docMk/>
            <pc:sldMk cId="0" sldId="441"/>
            <ac:spMk id="784387" creationId="{EC92C5AD-1A8E-E059-1DA7-7333FC31A6E7}"/>
          </ac:spMkLst>
        </pc:spChg>
      </pc:sldChg>
      <pc:sldChg chg="addSp delSp modSp mod">
        <pc:chgData name="Md Mosaddek Khan" userId="0a1bd4df-eaad-4b84-83e6-2ad2be4f4e13" providerId="ADAL" clId="{5B8B3EE3-23B2-4D96-9460-6B49F7FCF51C}" dt="2023-08-08T14:22:40.844" v="91" actId="14100"/>
        <pc:sldMkLst>
          <pc:docMk/>
          <pc:sldMk cId="0" sldId="442"/>
        </pc:sldMkLst>
        <pc:spChg chg="mod">
          <ac:chgData name="Md Mosaddek Khan" userId="0a1bd4df-eaad-4b84-83e6-2ad2be4f4e13" providerId="ADAL" clId="{5B8B3EE3-23B2-4D96-9460-6B49F7FCF51C}" dt="2023-08-08T14:22:24.264" v="85" actId="404"/>
          <ac:spMkLst>
            <pc:docMk/>
            <pc:sldMk cId="0" sldId="442"/>
            <ac:spMk id="14340" creationId="{E04BB0BA-374C-4F8C-741B-18CCE75A2D8F}"/>
          </ac:spMkLst>
        </pc:spChg>
        <pc:picChg chg="add del">
          <ac:chgData name="Md Mosaddek Khan" userId="0a1bd4df-eaad-4b84-83e6-2ad2be4f4e13" providerId="ADAL" clId="{5B8B3EE3-23B2-4D96-9460-6B49F7FCF51C}" dt="2023-08-08T14:19:44.567" v="55" actId="478"/>
          <ac:picMkLst>
            <pc:docMk/>
            <pc:sldMk cId="0" sldId="442"/>
            <ac:picMk id="3" creationId="{12F66C78-92E3-0AEA-25EA-DBFF08B33636}"/>
          </ac:picMkLst>
        </pc:picChg>
        <pc:picChg chg="add del mod">
          <ac:chgData name="Md Mosaddek Khan" userId="0a1bd4df-eaad-4b84-83e6-2ad2be4f4e13" providerId="ADAL" clId="{5B8B3EE3-23B2-4D96-9460-6B49F7FCF51C}" dt="2023-08-08T14:21:32.411" v="77" actId="478"/>
          <ac:picMkLst>
            <pc:docMk/>
            <pc:sldMk cId="0" sldId="442"/>
            <ac:picMk id="5" creationId="{ADDC499B-0613-65B6-C031-1F1934786D43}"/>
          </ac:picMkLst>
        </pc:picChg>
        <pc:picChg chg="add mod">
          <ac:chgData name="Md Mosaddek Khan" userId="0a1bd4df-eaad-4b84-83e6-2ad2be4f4e13" providerId="ADAL" clId="{5B8B3EE3-23B2-4D96-9460-6B49F7FCF51C}" dt="2023-08-08T14:21:51.530" v="83" actId="1076"/>
          <ac:picMkLst>
            <pc:docMk/>
            <pc:sldMk cId="0" sldId="442"/>
            <ac:picMk id="7" creationId="{C632945E-EB4E-2A06-BE7D-FF676AB757AA}"/>
          </ac:picMkLst>
        </pc:picChg>
        <pc:picChg chg="add mod">
          <ac:chgData name="Md Mosaddek Khan" userId="0a1bd4df-eaad-4b84-83e6-2ad2be4f4e13" providerId="ADAL" clId="{5B8B3EE3-23B2-4D96-9460-6B49F7FCF51C}" dt="2023-08-08T14:22:40.844" v="91" actId="14100"/>
          <ac:picMkLst>
            <pc:docMk/>
            <pc:sldMk cId="0" sldId="442"/>
            <ac:picMk id="9" creationId="{C1C970FE-9BE5-83B5-11F4-7F5A2CF67B7C}"/>
          </ac:picMkLst>
        </pc:picChg>
      </pc:sldChg>
      <pc:sldChg chg="addSp delSp modSp mod modAnim">
        <pc:chgData name="Md Mosaddek Khan" userId="0a1bd4df-eaad-4b84-83e6-2ad2be4f4e13" providerId="ADAL" clId="{5B8B3EE3-23B2-4D96-9460-6B49F7FCF51C}" dt="2023-08-08T14:26:17.923" v="116" actId="1076"/>
        <pc:sldMkLst>
          <pc:docMk/>
          <pc:sldMk cId="0" sldId="443"/>
        </pc:sldMkLst>
        <pc:spChg chg="mod">
          <ac:chgData name="Md Mosaddek Khan" userId="0a1bd4df-eaad-4b84-83e6-2ad2be4f4e13" providerId="ADAL" clId="{5B8B3EE3-23B2-4D96-9460-6B49F7FCF51C}" dt="2023-08-08T14:26:09.732" v="114" actId="1076"/>
          <ac:spMkLst>
            <pc:docMk/>
            <pc:sldMk cId="0" sldId="443"/>
            <ac:spMk id="786435" creationId="{402B8F29-AA9E-BEBB-0054-F758677F4D3A}"/>
          </ac:spMkLst>
        </pc:spChg>
        <pc:spChg chg="del">
          <ac:chgData name="Md Mosaddek Khan" userId="0a1bd4df-eaad-4b84-83e6-2ad2be4f4e13" providerId="ADAL" clId="{5B8B3EE3-23B2-4D96-9460-6B49F7FCF51C}" dt="2023-08-08T14:25:51.597" v="107" actId="478"/>
          <ac:spMkLst>
            <pc:docMk/>
            <pc:sldMk cId="0" sldId="443"/>
            <ac:spMk id="786450" creationId="{8FD80DF5-301A-D90A-461E-EFDF4EA75A53}"/>
          </ac:spMkLst>
        </pc:spChg>
        <pc:spChg chg="del">
          <ac:chgData name="Md Mosaddek Khan" userId="0a1bd4df-eaad-4b84-83e6-2ad2be4f4e13" providerId="ADAL" clId="{5B8B3EE3-23B2-4D96-9460-6B49F7FCF51C}" dt="2023-08-08T14:25:51.597" v="107" actId="478"/>
          <ac:spMkLst>
            <pc:docMk/>
            <pc:sldMk cId="0" sldId="443"/>
            <ac:spMk id="786451" creationId="{54D60B33-7D9E-CC83-C808-2DD8D8FF79AB}"/>
          </ac:spMkLst>
        </pc:spChg>
        <pc:spChg chg="del">
          <ac:chgData name="Md Mosaddek Khan" userId="0a1bd4df-eaad-4b84-83e6-2ad2be4f4e13" providerId="ADAL" clId="{5B8B3EE3-23B2-4D96-9460-6B49F7FCF51C}" dt="2023-08-08T14:25:51.597" v="107" actId="478"/>
          <ac:spMkLst>
            <pc:docMk/>
            <pc:sldMk cId="0" sldId="443"/>
            <ac:spMk id="786466" creationId="{A0A7788E-4AFE-3AAC-CBDD-0B51CAF46153}"/>
          </ac:spMkLst>
        </pc:spChg>
        <pc:spChg chg="del">
          <ac:chgData name="Md Mosaddek Khan" userId="0a1bd4df-eaad-4b84-83e6-2ad2be4f4e13" providerId="ADAL" clId="{5B8B3EE3-23B2-4D96-9460-6B49F7FCF51C}" dt="2023-08-08T14:25:51.597" v="107" actId="478"/>
          <ac:spMkLst>
            <pc:docMk/>
            <pc:sldMk cId="0" sldId="443"/>
            <ac:spMk id="786467" creationId="{AE158840-18A0-C045-D854-6A27856C2DA7}"/>
          </ac:spMkLst>
        </pc:spChg>
        <pc:spChg chg="del mod">
          <ac:chgData name="Md Mosaddek Khan" userId="0a1bd4df-eaad-4b84-83e6-2ad2be4f4e13" providerId="ADAL" clId="{5B8B3EE3-23B2-4D96-9460-6B49F7FCF51C}" dt="2023-08-08T14:25:57.933" v="110" actId="478"/>
          <ac:spMkLst>
            <pc:docMk/>
            <pc:sldMk cId="0" sldId="443"/>
            <ac:spMk id="786468" creationId="{8B4242A8-928A-0D4B-5845-ACEE53CD4B6F}"/>
          </ac:spMkLst>
        </pc:spChg>
        <pc:grpChg chg="del">
          <ac:chgData name="Md Mosaddek Khan" userId="0a1bd4df-eaad-4b84-83e6-2ad2be4f4e13" providerId="ADAL" clId="{5B8B3EE3-23B2-4D96-9460-6B49F7FCF51C}" dt="2023-08-08T14:25:51.597" v="107" actId="478"/>
          <ac:grpSpMkLst>
            <pc:docMk/>
            <pc:sldMk cId="0" sldId="443"/>
            <ac:grpSpMk id="2" creationId="{52775E78-9191-7AF6-697B-C3D521483933}"/>
          </ac:grpSpMkLst>
        </pc:grpChg>
        <pc:grpChg chg="del">
          <ac:chgData name="Md Mosaddek Khan" userId="0a1bd4df-eaad-4b84-83e6-2ad2be4f4e13" providerId="ADAL" clId="{5B8B3EE3-23B2-4D96-9460-6B49F7FCF51C}" dt="2023-08-08T14:25:51.597" v="107" actId="478"/>
          <ac:grpSpMkLst>
            <pc:docMk/>
            <pc:sldMk cId="0" sldId="443"/>
            <ac:grpSpMk id="3" creationId="{DCB8FCE3-A101-2F1D-45AE-5FFFEAC00F8C}"/>
          </ac:grpSpMkLst>
        </pc:grpChg>
        <pc:grpChg chg="del">
          <ac:chgData name="Md Mosaddek Khan" userId="0a1bd4df-eaad-4b84-83e6-2ad2be4f4e13" providerId="ADAL" clId="{5B8B3EE3-23B2-4D96-9460-6B49F7FCF51C}" dt="2023-08-08T14:25:51.597" v="107" actId="478"/>
          <ac:grpSpMkLst>
            <pc:docMk/>
            <pc:sldMk cId="0" sldId="443"/>
            <ac:grpSpMk id="4" creationId="{33E5427D-BD12-2BC6-4682-703F92994906}"/>
          </ac:grpSpMkLst>
        </pc:grpChg>
        <pc:grpChg chg="del">
          <ac:chgData name="Md Mosaddek Khan" userId="0a1bd4df-eaad-4b84-83e6-2ad2be4f4e13" providerId="ADAL" clId="{5B8B3EE3-23B2-4D96-9460-6B49F7FCF51C}" dt="2023-08-08T14:25:51.597" v="107" actId="478"/>
          <ac:grpSpMkLst>
            <pc:docMk/>
            <pc:sldMk cId="0" sldId="443"/>
            <ac:grpSpMk id="5" creationId="{D186860C-F982-0D02-74F3-F1D7341FDADE}"/>
          </ac:grpSpMkLst>
        </pc:grpChg>
        <pc:grpChg chg="del">
          <ac:chgData name="Md Mosaddek Khan" userId="0a1bd4df-eaad-4b84-83e6-2ad2be4f4e13" providerId="ADAL" clId="{5B8B3EE3-23B2-4D96-9460-6B49F7FCF51C}" dt="2023-08-08T14:25:51.597" v="107" actId="478"/>
          <ac:grpSpMkLst>
            <pc:docMk/>
            <pc:sldMk cId="0" sldId="443"/>
            <ac:grpSpMk id="6" creationId="{D7E6C280-A8B9-FB6C-5E75-10769CAF0CD7}"/>
          </ac:grpSpMkLst>
        </pc:grpChg>
        <pc:grpChg chg="del">
          <ac:chgData name="Md Mosaddek Khan" userId="0a1bd4df-eaad-4b84-83e6-2ad2be4f4e13" providerId="ADAL" clId="{5B8B3EE3-23B2-4D96-9460-6B49F7FCF51C}" dt="2023-08-08T14:25:51.597" v="107" actId="478"/>
          <ac:grpSpMkLst>
            <pc:docMk/>
            <pc:sldMk cId="0" sldId="443"/>
            <ac:grpSpMk id="7" creationId="{0866DD13-0B77-C91E-11AB-5B79AB970079}"/>
          </ac:grpSpMkLst>
        </pc:grpChg>
        <pc:picChg chg="add mod">
          <ac:chgData name="Md Mosaddek Khan" userId="0a1bd4df-eaad-4b84-83e6-2ad2be4f4e13" providerId="ADAL" clId="{5B8B3EE3-23B2-4D96-9460-6B49F7FCF51C}" dt="2023-08-08T14:26:07.384" v="113" actId="1076"/>
          <ac:picMkLst>
            <pc:docMk/>
            <pc:sldMk cId="0" sldId="443"/>
            <ac:picMk id="9" creationId="{87DFC872-314A-2F3D-9AC2-F6FF87D14F5B}"/>
          </ac:picMkLst>
        </pc:picChg>
        <pc:picChg chg="add mod">
          <ac:chgData name="Md Mosaddek Khan" userId="0a1bd4df-eaad-4b84-83e6-2ad2be4f4e13" providerId="ADAL" clId="{5B8B3EE3-23B2-4D96-9460-6B49F7FCF51C}" dt="2023-08-08T14:26:17.923" v="116" actId="1076"/>
          <ac:picMkLst>
            <pc:docMk/>
            <pc:sldMk cId="0" sldId="443"/>
            <ac:picMk id="11" creationId="{343E2B0A-88C5-71C6-AC00-8B3350FC592E}"/>
          </ac:picMkLst>
        </pc:picChg>
      </pc:sldChg>
      <pc:sldChg chg="modSp mod">
        <pc:chgData name="Md Mosaddek Khan" userId="0a1bd4df-eaad-4b84-83e6-2ad2be4f4e13" providerId="ADAL" clId="{5B8B3EE3-23B2-4D96-9460-6B49F7FCF51C}" dt="2023-08-08T14:27:05.894" v="123" actId="6549"/>
        <pc:sldMkLst>
          <pc:docMk/>
          <pc:sldMk cId="0" sldId="444"/>
        </pc:sldMkLst>
        <pc:spChg chg="mod">
          <ac:chgData name="Md Mosaddek Khan" userId="0a1bd4df-eaad-4b84-83e6-2ad2be4f4e13" providerId="ADAL" clId="{5B8B3EE3-23B2-4D96-9460-6B49F7FCF51C}" dt="2023-08-08T14:27:05.894" v="123" actId="6549"/>
          <ac:spMkLst>
            <pc:docMk/>
            <pc:sldMk cId="0" sldId="444"/>
            <ac:spMk id="16388" creationId="{CCD07841-F096-F6FE-C250-3E8CAA3245CA}"/>
          </ac:spMkLst>
        </pc:spChg>
      </pc:sldChg>
      <pc:sldChg chg="modSp">
        <pc:chgData name="Md Mosaddek Khan" userId="0a1bd4df-eaad-4b84-83e6-2ad2be4f4e13" providerId="ADAL" clId="{5B8B3EE3-23B2-4D96-9460-6B49F7FCF51C}" dt="2023-08-08T14:30:39.041" v="133" actId="20577"/>
        <pc:sldMkLst>
          <pc:docMk/>
          <pc:sldMk cId="0" sldId="445"/>
        </pc:sldMkLst>
        <pc:spChg chg="mod">
          <ac:chgData name="Md Mosaddek Khan" userId="0a1bd4df-eaad-4b84-83e6-2ad2be4f4e13" providerId="ADAL" clId="{5B8B3EE3-23B2-4D96-9460-6B49F7FCF51C}" dt="2023-08-08T14:30:39.041" v="133" actId="20577"/>
          <ac:spMkLst>
            <pc:docMk/>
            <pc:sldMk cId="0" sldId="445"/>
            <ac:spMk id="803843" creationId="{86083EE5-ED40-AA1A-9D40-0103066BED4A}"/>
          </ac:spMkLst>
        </pc:spChg>
      </pc:sldChg>
      <pc:sldChg chg="modSp mod">
        <pc:chgData name="Md Mosaddek Khan" userId="0a1bd4df-eaad-4b84-83e6-2ad2be4f4e13" providerId="ADAL" clId="{5B8B3EE3-23B2-4D96-9460-6B49F7FCF51C}" dt="2023-08-08T14:32:01.643" v="140" actId="20577"/>
        <pc:sldMkLst>
          <pc:docMk/>
          <pc:sldMk cId="0" sldId="446"/>
        </pc:sldMkLst>
        <pc:spChg chg="mod">
          <ac:chgData name="Md Mosaddek Khan" userId="0a1bd4df-eaad-4b84-83e6-2ad2be4f4e13" providerId="ADAL" clId="{5B8B3EE3-23B2-4D96-9460-6B49F7FCF51C}" dt="2023-08-08T14:32:01.643" v="140" actId="20577"/>
          <ac:spMkLst>
            <pc:docMk/>
            <pc:sldMk cId="0" sldId="446"/>
            <ac:spMk id="804867" creationId="{8199E800-136C-139E-F767-B15F8E395FFF}"/>
          </ac:spMkLst>
        </pc:spChg>
      </pc:sldChg>
      <pc:sldChg chg="modSp mod">
        <pc:chgData name="Md Mosaddek Khan" userId="0a1bd4df-eaad-4b84-83e6-2ad2be4f4e13" providerId="ADAL" clId="{5B8B3EE3-23B2-4D96-9460-6B49F7FCF51C}" dt="2023-08-08T14:36:19.652" v="152" actId="1076"/>
        <pc:sldMkLst>
          <pc:docMk/>
          <pc:sldMk cId="0" sldId="448"/>
        </pc:sldMkLst>
        <pc:graphicFrameChg chg="mod">
          <ac:chgData name="Md Mosaddek Khan" userId="0a1bd4df-eaad-4b84-83e6-2ad2be4f4e13" providerId="ADAL" clId="{5B8B3EE3-23B2-4D96-9460-6B49F7FCF51C}" dt="2023-08-08T14:36:19.652" v="152" actId="1076"/>
          <ac:graphicFrameMkLst>
            <pc:docMk/>
            <pc:sldMk cId="0" sldId="448"/>
            <ac:graphicFrameMk id="20485" creationId="{BB24DAD7-FC81-EA16-4055-5929C33B29DF}"/>
          </ac:graphicFrameMkLst>
        </pc:graphicFrameChg>
      </pc:sldChg>
      <pc:sldChg chg="addSp delSp modSp mod">
        <pc:chgData name="Md Mosaddek Khan" userId="0a1bd4df-eaad-4b84-83e6-2ad2be4f4e13" providerId="ADAL" clId="{5B8B3EE3-23B2-4D96-9460-6B49F7FCF51C}" dt="2023-08-08T14:37:54.668" v="161" actId="1076"/>
        <pc:sldMkLst>
          <pc:docMk/>
          <pc:sldMk cId="0" sldId="449"/>
        </pc:sldMkLst>
        <pc:spChg chg="mod">
          <ac:chgData name="Md Mosaddek Khan" userId="0a1bd4df-eaad-4b84-83e6-2ad2be4f4e13" providerId="ADAL" clId="{5B8B3EE3-23B2-4D96-9460-6B49F7FCF51C}" dt="2023-08-08T14:34:17.705" v="151" actId="20577"/>
          <ac:spMkLst>
            <pc:docMk/>
            <pc:sldMk cId="0" sldId="449"/>
            <ac:spMk id="806915" creationId="{421B7731-8AB4-9637-74CE-A82919D0E4F3}"/>
          </ac:spMkLst>
        </pc:spChg>
        <pc:picChg chg="add del mod">
          <ac:chgData name="Md Mosaddek Khan" userId="0a1bd4df-eaad-4b84-83e6-2ad2be4f4e13" providerId="ADAL" clId="{5B8B3EE3-23B2-4D96-9460-6B49F7FCF51C}" dt="2023-08-08T14:37:07.742" v="155" actId="478"/>
          <ac:picMkLst>
            <pc:docMk/>
            <pc:sldMk cId="0" sldId="449"/>
            <ac:picMk id="3" creationId="{7DB6EF63-91AF-CB29-586A-8761DA58B6D1}"/>
          </ac:picMkLst>
        </pc:picChg>
        <pc:picChg chg="add mod">
          <ac:chgData name="Md Mosaddek Khan" userId="0a1bd4df-eaad-4b84-83e6-2ad2be4f4e13" providerId="ADAL" clId="{5B8B3EE3-23B2-4D96-9460-6B49F7FCF51C}" dt="2023-08-08T14:37:54.668" v="161" actId="1076"/>
          <ac:picMkLst>
            <pc:docMk/>
            <pc:sldMk cId="0" sldId="449"/>
            <ac:picMk id="5" creationId="{B24D01A7-9C5B-7E5E-D0B9-AF3E248EB782}"/>
          </ac:picMkLst>
        </pc:picChg>
      </pc:sldChg>
      <pc:sldChg chg="del">
        <pc:chgData name="Md Mosaddek Khan" userId="0a1bd4df-eaad-4b84-83e6-2ad2be4f4e13" providerId="ADAL" clId="{5B8B3EE3-23B2-4D96-9460-6B49F7FCF51C}" dt="2023-08-09T14:17:55.669" v="162" actId="47"/>
        <pc:sldMkLst>
          <pc:docMk/>
          <pc:sldMk cId="0" sldId="921"/>
        </pc:sldMkLst>
      </pc:sldChg>
      <pc:sldChg chg="del">
        <pc:chgData name="Md Mosaddek Khan" userId="0a1bd4df-eaad-4b84-83e6-2ad2be4f4e13" providerId="ADAL" clId="{5B8B3EE3-23B2-4D96-9460-6B49F7FCF51C}" dt="2023-08-09T14:17:59.852" v="163" actId="47"/>
        <pc:sldMkLst>
          <pc:docMk/>
          <pc:sldMk cId="0" sldId="922"/>
        </pc:sldMkLst>
      </pc:sldChg>
      <pc:sldChg chg="del">
        <pc:chgData name="Md Mosaddek Khan" userId="0a1bd4df-eaad-4b84-83e6-2ad2be4f4e13" providerId="ADAL" clId="{5B8B3EE3-23B2-4D96-9460-6B49F7FCF51C}" dt="2023-08-09T14:18:08.612" v="164" actId="47"/>
        <pc:sldMkLst>
          <pc:docMk/>
          <pc:sldMk cId="0" sldId="923"/>
        </pc:sldMkLst>
      </pc:sldChg>
      <pc:sldChg chg="del">
        <pc:chgData name="Md Mosaddek Khan" userId="0a1bd4df-eaad-4b84-83e6-2ad2be4f4e13" providerId="ADAL" clId="{5B8B3EE3-23B2-4D96-9460-6B49F7FCF51C}" dt="2023-08-09T14:18:11.535" v="165" actId="47"/>
        <pc:sldMkLst>
          <pc:docMk/>
          <pc:sldMk cId="0" sldId="924"/>
        </pc:sldMkLst>
      </pc:sldChg>
      <pc:sldChg chg="modSp modAnim">
        <pc:chgData name="Md Mosaddek Khan" userId="0a1bd4df-eaad-4b84-83e6-2ad2be4f4e13" providerId="ADAL" clId="{5B8B3EE3-23B2-4D96-9460-6B49F7FCF51C}" dt="2023-08-09T14:23:53.605" v="193" actId="207"/>
        <pc:sldMkLst>
          <pc:docMk/>
          <pc:sldMk cId="0" sldId="925"/>
        </pc:sldMkLst>
        <pc:spChg chg="mod">
          <ac:chgData name="Md Mosaddek Khan" userId="0a1bd4df-eaad-4b84-83e6-2ad2be4f4e13" providerId="ADAL" clId="{5B8B3EE3-23B2-4D96-9460-6B49F7FCF51C}" dt="2023-08-09T14:23:53.605" v="193" actId="207"/>
          <ac:spMkLst>
            <pc:docMk/>
            <pc:sldMk cId="0" sldId="925"/>
            <ac:spMk id="788483" creationId="{C9AB10C9-AAA2-4ACF-D1D1-B7A4E3E4BEE0}"/>
          </ac:spMkLst>
        </pc:spChg>
      </pc:sldChg>
      <pc:sldChg chg="modSp">
        <pc:chgData name="Md Mosaddek Khan" userId="0a1bd4df-eaad-4b84-83e6-2ad2be4f4e13" providerId="ADAL" clId="{5B8B3EE3-23B2-4D96-9460-6B49F7FCF51C}" dt="2023-08-09T14:27:39.916" v="209" actId="6549"/>
        <pc:sldMkLst>
          <pc:docMk/>
          <pc:sldMk cId="0" sldId="929"/>
        </pc:sldMkLst>
        <pc:spChg chg="mod">
          <ac:chgData name="Md Mosaddek Khan" userId="0a1bd4df-eaad-4b84-83e6-2ad2be4f4e13" providerId="ADAL" clId="{5B8B3EE3-23B2-4D96-9460-6B49F7FCF51C}" dt="2023-08-09T14:27:39.916" v="209" actId="6549"/>
          <ac:spMkLst>
            <pc:docMk/>
            <pc:sldMk cId="0" sldId="929"/>
            <ac:spMk id="792579" creationId="{2FDAF5A2-EA62-853E-465C-1692346F932E}"/>
          </ac:spMkLst>
        </pc:spChg>
      </pc:sldChg>
      <pc:sldChg chg="modSp mod">
        <pc:chgData name="Md Mosaddek Khan" userId="0a1bd4df-eaad-4b84-83e6-2ad2be4f4e13" providerId="ADAL" clId="{5B8B3EE3-23B2-4D96-9460-6B49F7FCF51C}" dt="2023-08-09T14:28:51.129" v="249" actId="6549"/>
        <pc:sldMkLst>
          <pc:docMk/>
          <pc:sldMk cId="0" sldId="933"/>
        </pc:sldMkLst>
        <pc:spChg chg="mod">
          <ac:chgData name="Md Mosaddek Khan" userId="0a1bd4df-eaad-4b84-83e6-2ad2be4f4e13" providerId="ADAL" clId="{5B8B3EE3-23B2-4D96-9460-6B49F7FCF51C}" dt="2023-08-09T14:28:24.084" v="223" actId="20577"/>
          <ac:spMkLst>
            <pc:docMk/>
            <pc:sldMk cId="0" sldId="933"/>
            <ac:spMk id="41988" creationId="{D8187541-5A41-2930-B236-18F41B5A7C7E}"/>
          </ac:spMkLst>
        </pc:spChg>
        <pc:spChg chg="mod">
          <ac:chgData name="Md Mosaddek Khan" userId="0a1bd4df-eaad-4b84-83e6-2ad2be4f4e13" providerId="ADAL" clId="{5B8B3EE3-23B2-4D96-9460-6B49F7FCF51C}" dt="2023-08-09T14:28:51.129" v="249" actId="6549"/>
          <ac:spMkLst>
            <pc:docMk/>
            <pc:sldMk cId="0" sldId="933"/>
            <ac:spMk id="796695" creationId="{5D6F4B95-F5D6-F3A2-952C-D6AD1F5EBDEE}"/>
          </ac:spMkLst>
        </pc:spChg>
      </pc:sldChg>
      <pc:sldChg chg="addSp modSp mod">
        <pc:chgData name="Md Mosaddek Khan" userId="0a1bd4df-eaad-4b84-83e6-2ad2be4f4e13" providerId="ADAL" clId="{5B8B3EE3-23B2-4D96-9460-6B49F7FCF51C}" dt="2023-08-09T14:34:58.004" v="300" actId="2711"/>
        <pc:sldMkLst>
          <pc:docMk/>
          <pc:sldMk cId="0" sldId="935"/>
        </pc:sldMkLst>
        <pc:spChg chg="add mod">
          <ac:chgData name="Md Mosaddek Khan" userId="0a1bd4df-eaad-4b84-83e6-2ad2be4f4e13" providerId="ADAL" clId="{5B8B3EE3-23B2-4D96-9460-6B49F7FCF51C}" dt="2023-08-09T14:34:58.004" v="300" actId="2711"/>
          <ac:spMkLst>
            <pc:docMk/>
            <pc:sldMk cId="0" sldId="935"/>
            <ac:spMk id="3" creationId="{7C600278-E408-E5AB-99AC-7990E2A1C58F}"/>
          </ac:spMkLst>
        </pc:spChg>
        <pc:spChg chg="mod">
          <ac:chgData name="Md Mosaddek Khan" userId="0a1bd4df-eaad-4b84-83e6-2ad2be4f4e13" providerId="ADAL" clId="{5B8B3EE3-23B2-4D96-9460-6B49F7FCF51C}" dt="2023-08-09T14:34:48.721" v="298" actId="1076"/>
          <ac:spMkLst>
            <pc:docMk/>
            <pc:sldMk cId="0" sldId="935"/>
            <ac:spMk id="798723" creationId="{608EE5AB-381C-5C85-2E93-9E2D73090561}"/>
          </ac:spMkLst>
        </pc:spChg>
        <pc:picChg chg="add mod">
          <ac:chgData name="Md Mosaddek Khan" userId="0a1bd4df-eaad-4b84-83e6-2ad2be4f4e13" providerId="ADAL" clId="{5B8B3EE3-23B2-4D96-9460-6B49F7FCF51C}" dt="2023-08-09T14:34:43.929" v="297" actId="1076"/>
          <ac:picMkLst>
            <pc:docMk/>
            <pc:sldMk cId="0" sldId="935"/>
            <ac:picMk id="5" creationId="{824A6552-7EF2-56A0-39A0-E748BCC9ECD2}"/>
          </ac:picMkLst>
        </pc:picChg>
      </pc:sldChg>
      <pc:sldChg chg="addSp modSp mod">
        <pc:chgData name="Md Mosaddek Khan" userId="0a1bd4df-eaad-4b84-83e6-2ad2be4f4e13" providerId="ADAL" clId="{5B8B3EE3-23B2-4D96-9460-6B49F7FCF51C}" dt="2023-08-09T14:42:57.671" v="350" actId="1076"/>
        <pc:sldMkLst>
          <pc:docMk/>
          <pc:sldMk cId="0" sldId="936"/>
        </pc:sldMkLst>
        <pc:spChg chg="add mod">
          <ac:chgData name="Md Mosaddek Khan" userId="0a1bd4df-eaad-4b84-83e6-2ad2be4f4e13" providerId="ADAL" clId="{5B8B3EE3-23B2-4D96-9460-6B49F7FCF51C}" dt="2023-08-09T14:42:57.671" v="350" actId="1076"/>
          <ac:spMkLst>
            <pc:docMk/>
            <pc:sldMk cId="0" sldId="936"/>
            <ac:spMk id="3" creationId="{65A7E30B-02C1-474B-4214-984EA196BC24}"/>
          </ac:spMkLst>
        </pc:spChg>
        <pc:spChg chg="mod">
          <ac:chgData name="Md Mosaddek Khan" userId="0a1bd4df-eaad-4b84-83e6-2ad2be4f4e13" providerId="ADAL" clId="{5B8B3EE3-23B2-4D96-9460-6B49F7FCF51C}" dt="2023-08-09T14:35:30.427" v="305" actId="114"/>
          <ac:spMkLst>
            <pc:docMk/>
            <pc:sldMk cId="0" sldId="936"/>
            <ac:spMk id="799747" creationId="{78EAC9DD-D2A8-3507-59E7-C87EC1CDE50D}"/>
          </ac:spMkLst>
        </pc:spChg>
      </pc:sldChg>
      <pc:sldChg chg="del">
        <pc:chgData name="Md Mosaddek Khan" userId="0a1bd4df-eaad-4b84-83e6-2ad2be4f4e13" providerId="ADAL" clId="{5B8B3EE3-23B2-4D96-9460-6B49F7FCF51C}" dt="2023-08-09T14:42:44.687" v="347" actId="47"/>
        <pc:sldMkLst>
          <pc:docMk/>
          <pc:sldMk cId="0" sldId="937"/>
        </pc:sldMkLst>
      </pc:sldChg>
      <pc:sldChg chg="del">
        <pc:chgData name="Md Mosaddek Khan" userId="0a1bd4df-eaad-4b84-83e6-2ad2be4f4e13" providerId="ADAL" clId="{5B8B3EE3-23B2-4D96-9460-6B49F7FCF51C}" dt="2023-08-09T14:42:47.461" v="348" actId="47"/>
        <pc:sldMkLst>
          <pc:docMk/>
          <pc:sldMk cId="0" sldId="938"/>
        </pc:sldMkLst>
      </pc:sldChg>
      <pc:sldChg chg="del">
        <pc:chgData name="Md Mosaddek Khan" userId="0a1bd4df-eaad-4b84-83e6-2ad2be4f4e13" providerId="ADAL" clId="{5B8B3EE3-23B2-4D96-9460-6B49F7FCF51C}" dt="2023-08-09T14:42:50.084" v="349" actId="47"/>
        <pc:sldMkLst>
          <pc:docMk/>
          <pc:sldMk cId="0" sldId="939"/>
        </pc:sldMkLst>
      </pc:sldChg>
      <pc:sldChg chg="addSp delSp modSp mod">
        <pc:chgData name="Md Mosaddek Khan" userId="0a1bd4df-eaad-4b84-83e6-2ad2be4f4e13" providerId="ADAL" clId="{5B8B3EE3-23B2-4D96-9460-6B49F7FCF51C}" dt="2023-08-09T14:33:21.664" v="254" actId="478"/>
        <pc:sldMkLst>
          <pc:docMk/>
          <pc:sldMk cId="0" sldId="940"/>
        </pc:sldMkLst>
        <pc:spChg chg="mod">
          <ac:chgData name="Md Mosaddek Khan" userId="0a1bd4df-eaad-4b84-83e6-2ad2be4f4e13" providerId="ADAL" clId="{5B8B3EE3-23B2-4D96-9460-6B49F7FCF51C}" dt="2023-08-09T14:31:51.498" v="251" actId="1076"/>
          <ac:spMkLst>
            <pc:docMk/>
            <pc:sldMk cId="0" sldId="940"/>
            <ac:spMk id="22530" creationId="{1CDAA606-3B13-761B-E3FB-F8E072383842}"/>
          </ac:spMkLst>
        </pc:spChg>
        <pc:spChg chg="mod">
          <ac:chgData name="Md Mosaddek Khan" userId="0a1bd4df-eaad-4b84-83e6-2ad2be4f4e13" providerId="ADAL" clId="{5B8B3EE3-23B2-4D96-9460-6B49F7FCF51C}" dt="2023-08-09T14:31:48.334" v="250" actId="1076"/>
          <ac:spMkLst>
            <pc:docMk/>
            <pc:sldMk cId="0" sldId="940"/>
            <ac:spMk id="44035" creationId="{B3011C19-138D-ACC1-9CFC-FD7089DABEA0}"/>
          </ac:spMkLst>
        </pc:spChg>
        <pc:picChg chg="add del mod">
          <ac:chgData name="Md Mosaddek Khan" userId="0a1bd4df-eaad-4b84-83e6-2ad2be4f4e13" providerId="ADAL" clId="{5B8B3EE3-23B2-4D96-9460-6B49F7FCF51C}" dt="2023-08-09T14:33:21.664" v="254" actId="478"/>
          <ac:picMkLst>
            <pc:docMk/>
            <pc:sldMk cId="0" sldId="940"/>
            <ac:picMk id="3" creationId="{10550116-8163-4DD1-8001-F602B337DBF7}"/>
          </ac:picMkLst>
        </pc:picChg>
      </pc:sldChg>
      <pc:sldChg chg="addSp delSp modSp new mod">
        <pc:chgData name="Md Mosaddek Khan" userId="0a1bd4df-eaad-4b84-83e6-2ad2be4f4e13" providerId="ADAL" clId="{5B8B3EE3-23B2-4D96-9460-6B49F7FCF51C}" dt="2023-08-09T14:41:27.742" v="346" actId="1076"/>
        <pc:sldMkLst>
          <pc:docMk/>
          <pc:sldMk cId="3087625428" sldId="943"/>
        </pc:sldMkLst>
        <pc:spChg chg="del mod">
          <ac:chgData name="Md Mosaddek Khan" userId="0a1bd4df-eaad-4b84-83e6-2ad2be4f4e13" providerId="ADAL" clId="{5B8B3EE3-23B2-4D96-9460-6B49F7FCF51C}" dt="2023-08-09T14:39:04.399" v="328" actId="478"/>
          <ac:spMkLst>
            <pc:docMk/>
            <pc:sldMk cId="3087625428" sldId="943"/>
            <ac:spMk id="2" creationId="{B802C3BA-2754-11F6-26D1-DB37F0BBB1DD}"/>
          </ac:spMkLst>
        </pc:spChg>
        <pc:spChg chg="del">
          <ac:chgData name="Md Mosaddek Khan" userId="0a1bd4df-eaad-4b84-83e6-2ad2be4f4e13" providerId="ADAL" clId="{5B8B3EE3-23B2-4D96-9460-6B49F7FCF51C}" dt="2023-08-09T14:38:42.707" v="324" actId="478"/>
          <ac:spMkLst>
            <pc:docMk/>
            <pc:sldMk cId="3087625428" sldId="943"/>
            <ac:spMk id="3" creationId="{A0424211-93FF-E014-6736-10BB29ED2C6B}"/>
          </ac:spMkLst>
        </pc:spChg>
        <pc:spChg chg="add del mod">
          <ac:chgData name="Md Mosaddek Khan" userId="0a1bd4df-eaad-4b84-83e6-2ad2be4f4e13" providerId="ADAL" clId="{5B8B3EE3-23B2-4D96-9460-6B49F7FCF51C}" dt="2023-08-09T14:39:10.114" v="330" actId="478"/>
          <ac:spMkLst>
            <pc:docMk/>
            <pc:sldMk cId="3087625428" sldId="943"/>
            <ac:spMk id="7" creationId="{E7F18A85-87CD-BEA1-D6AF-3DF675E2A8D9}"/>
          </ac:spMkLst>
        </pc:spChg>
        <pc:picChg chg="add mod">
          <ac:chgData name="Md Mosaddek Khan" userId="0a1bd4df-eaad-4b84-83e6-2ad2be4f4e13" providerId="ADAL" clId="{5B8B3EE3-23B2-4D96-9460-6B49F7FCF51C}" dt="2023-08-09T14:39:07.179" v="329" actId="1076"/>
          <ac:picMkLst>
            <pc:docMk/>
            <pc:sldMk cId="3087625428" sldId="943"/>
            <ac:picMk id="6" creationId="{867D2621-B452-7642-FD28-716702BE93B1}"/>
          </ac:picMkLst>
        </pc:picChg>
        <pc:picChg chg="add mod">
          <ac:chgData name="Md Mosaddek Khan" userId="0a1bd4df-eaad-4b84-83e6-2ad2be4f4e13" providerId="ADAL" clId="{5B8B3EE3-23B2-4D96-9460-6B49F7FCF51C}" dt="2023-08-09T14:39:22.163" v="332" actId="1076"/>
          <ac:picMkLst>
            <pc:docMk/>
            <pc:sldMk cId="3087625428" sldId="943"/>
            <ac:picMk id="9" creationId="{6F505FC2-95DB-A9AF-3B7E-4B1E950567CE}"/>
          </ac:picMkLst>
        </pc:picChg>
        <pc:picChg chg="add mod">
          <ac:chgData name="Md Mosaddek Khan" userId="0a1bd4df-eaad-4b84-83e6-2ad2be4f4e13" providerId="ADAL" clId="{5B8B3EE3-23B2-4D96-9460-6B49F7FCF51C}" dt="2023-08-09T14:39:51.654" v="341" actId="1076"/>
          <ac:picMkLst>
            <pc:docMk/>
            <pc:sldMk cId="3087625428" sldId="943"/>
            <ac:picMk id="11" creationId="{A13B6F24-1BFE-42B8-12D8-670B5742F165}"/>
          </ac:picMkLst>
        </pc:picChg>
        <pc:picChg chg="add mod">
          <ac:chgData name="Md Mosaddek Khan" userId="0a1bd4df-eaad-4b84-83e6-2ad2be4f4e13" providerId="ADAL" clId="{5B8B3EE3-23B2-4D96-9460-6B49F7FCF51C}" dt="2023-08-09T14:41:26.196" v="345" actId="1076"/>
          <ac:picMkLst>
            <pc:docMk/>
            <pc:sldMk cId="3087625428" sldId="943"/>
            <ac:picMk id="13" creationId="{45EFFE15-F391-CEC6-A2D5-88B7F9D0928D}"/>
          </ac:picMkLst>
        </pc:picChg>
        <pc:picChg chg="add mod">
          <ac:chgData name="Md Mosaddek Khan" userId="0a1bd4df-eaad-4b84-83e6-2ad2be4f4e13" providerId="ADAL" clId="{5B8B3EE3-23B2-4D96-9460-6B49F7FCF51C}" dt="2023-08-09T14:41:27.742" v="346" actId="1076"/>
          <ac:picMkLst>
            <pc:docMk/>
            <pc:sldMk cId="3087625428" sldId="943"/>
            <ac:picMk id="15" creationId="{E58B8D3B-E343-50EC-78BE-EBF6FC206FF7}"/>
          </ac:picMkLst>
        </pc:picChg>
      </pc:sldChg>
    </pc:docChg>
  </pc:docChgLst>
  <pc:docChgLst>
    <pc:chgData name="Md Mosaddek Khan" userId="0a1bd4df-eaad-4b84-83e6-2ad2be4f4e13" providerId="ADAL" clId="{D2AC7CEF-45C7-41CB-BDC3-FB4B8D3DB59F}"/>
    <pc:docChg chg="modSld">
      <pc:chgData name="Md Mosaddek Khan" userId="0a1bd4df-eaad-4b84-83e6-2ad2be4f4e13" providerId="ADAL" clId="{D2AC7CEF-45C7-41CB-BDC3-FB4B8D3DB59F}" dt="2023-08-10T07:13:14.985" v="57" actId="20577"/>
      <pc:docMkLst>
        <pc:docMk/>
      </pc:docMkLst>
      <pc:sldChg chg="modSp mod">
        <pc:chgData name="Md Mosaddek Khan" userId="0a1bd4df-eaad-4b84-83e6-2ad2be4f4e13" providerId="ADAL" clId="{D2AC7CEF-45C7-41CB-BDC3-FB4B8D3DB59F}" dt="2023-08-10T07:13:14.985" v="57" actId="20577"/>
        <pc:sldMkLst>
          <pc:docMk/>
          <pc:sldMk cId="0" sldId="928"/>
        </pc:sldMkLst>
        <pc:spChg chg="mod">
          <ac:chgData name="Md Mosaddek Khan" userId="0a1bd4df-eaad-4b84-83e6-2ad2be4f4e13" providerId="ADAL" clId="{D2AC7CEF-45C7-41CB-BDC3-FB4B8D3DB59F}" dt="2023-08-10T07:12:53.049" v="36" actId="20577"/>
          <ac:spMkLst>
            <pc:docMk/>
            <pc:sldMk cId="0" sldId="928"/>
            <ac:spMk id="36868" creationId="{28CBE430-1E1C-FD76-B074-A3F433998933}"/>
          </ac:spMkLst>
        </pc:spChg>
        <pc:spChg chg="mod">
          <ac:chgData name="Md Mosaddek Khan" userId="0a1bd4df-eaad-4b84-83e6-2ad2be4f4e13" providerId="ADAL" clId="{D2AC7CEF-45C7-41CB-BDC3-FB4B8D3DB59F}" dt="2023-08-10T07:13:14.985" v="57" actId="20577"/>
          <ac:spMkLst>
            <pc:docMk/>
            <pc:sldMk cId="0" sldId="928"/>
            <ac:spMk id="791601" creationId="{3322205A-5BED-44AD-7B4C-0FED545D4494}"/>
          </ac:spMkLst>
        </pc:spChg>
      </pc:sldChg>
      <pc:sldChg chg="modSp">
        <pc:chgData name="Md Mosaddek Khan" userId="0a1bd4df-eaad-4b84-83e6-2ad2be4f4e13" providerId="ADAL" clId="{D2AC7CEF-45C7-41CB-BDC3-FB4B8D3DB59F}" dt="2023-08-10T07:12:33.713" v="24" actId="20577"/>
        <pc:sldMkLst>
          <pc:docMk/>
          <pc:sldMk cId="0" sldId="931"/>
        </pc:sldMkLst>
        <pc:spChg chg="mod">
          <ac:chgData name="Md Mosaddek Khan" userId="0a1bd4df-eaad-4b84-83e6-2ad2be4f4e13" providerId="ADAL" clId="{D2AC7CEF-45C7-41CB-BDC3-FB4B8D3DB59F}" dt="2023-08-10T07:12:33.713" v="24" actId="20577"/>
          <ac:spMkLst>
            <pc:docMk/>
            <pc:sldMk cId="0" sldId="931"/>
            <ac:spMk id="794627" creationId="{9CBDFC09-DA96-DBA2-C22E-F6654DD36985}"/>
          </ac:spMkLst>
        </pc:spChg>
      </pc:sldChg>
      <pc:sldChg chg="modSp">
        <pc:chgData name="Md Mosaddek Khan" userId="0a1bd4df-eaad-4b84-83e6-2ad2be4f4e13" providerId="ADAL" clId="{D2AC7CEF-45C7-41CB-BDC3-FB4B8D3DB59F}" dt="2023-08-10T07:12:21.089" v="14" actId="20577"/>
        <pc:sldMkLst>
          <pc:docMk/>
          <pc:sldMk cId="0" sldId="932"/>
        </pc:sldMkLst>
        <pc:spChg chg="mod">
          <ac:chgData name="Md Mosaddek Khan" userId="0a1bd4df-eaad-4b84-83e6-2ad2be4f4e13" providerId="ADAL" clId="{D2AC7CEF-45C7-41CB-BDC3-FB4B8D3DB59F}" dt="2023-08-10T07:12:21.089" v="14" actId="20577"/>
          <ac:spMkLst>
            <pc:docMk/>
            <pc:sldMk cId="0" sldId="932"/>
            <ac:spMk id="795651" creationId="{472F6A3C-8A32-CBF9-56A1-BF7682540599}"/>
          </ac:spMkLst>
        </pc:spChg>
      </pc:sldChg>
    </pc:docChg>
  </pc:docChgLst>
  <pc:docChgLst>
    <pc:chgData name="Md Mosaddek Khan" userId="0a1bd4df-eaad-4b84-83e6-2ad2be4f4e13" providerId="ADAL" clId="{6A07FC89-0381-0B4B-ACE2-0CAE5D39260F}"/>
    <pc:docChg chg="modSld">
      <pc:chgData name="Md Mosaddek Khan" userId="0a1bd4df-eaad-4b84-83e6-2ad2be4f4e13" providerId="ADAL" clId="{6A07FC89-0381-0B4B-ACE2-0CAE5D39260F}" dt="2023-08-10T05:09:51.910" v="5" actId="20577"/>
      <pc:docMkLst>
        <pc:docMk/>
      </pc:docMkLst>
      <pc:sldChg chg="addSp delSp">
        <pc:chgData name="Md Mosaddek Khan" userId="0a1bd4df-eaad-4b84-83e6-2ad2be4f4e13" providerId="ADAL" clId="{6A07FC89-0381-0B4B-ACE2-0CAE5D39260F}" dt="2023-08-10T03:51:55.808" v="3"/>
        <pc:sldMkLst>
          <pc:docMk/>
          <pc:sldMk cId="0" sldId="450"/>
        </pc:sldMkLst>
        <pc:inkChg chg="add del">
          <ac:chgData name="Md Mosaddek Khan" userId="0a1bd4df-eaad-4b84-83e6-2ad2be4f4e13" providerId="ADAL" clId="{6A07FC89-0381-0B4B-ACE2-0CAE5D39260F}" dt="2023-08-10T03:51:55.806" v="2"/>
          <ac:inkMkLst>
            <pc:docMk/>
            <pc:sldMk cId="0" sldId="450"/>
            <ac:inkMk id="2" creationId="{ECA3F2A6-8E7E-95CE-662A-FEEBB7DB37B5}"/>
          </ac:inkMkLst>
        </pc:inkChg>
        <pc:inkChg chg="add del">
          <ac:chgData name="Md Mosaddek Khan" userId="0a1bd4df-eaad-4b84-83e6-2ad2be4f4e13" providerId="ADAL" clId="{6A07FC89-0381-0B4B-ACE2-0CAE5D39260F}" dt="2023-08-10T03:51:55.808" v="3"/>
          <ac:inkMkLst>
            <pc:docMk/>
            <pc:sldMk cId="0" sldId="450"/>
            <ac:inkMk id="3" creationId="{2383BC24-165F-BB72-1D5F-78D413E94576}"/>
          </ac:inkMkLst>
        </pc:inkChg>
      </pc:sldChg>
      <pc:sldChg chg="modSp">
        <pc:chgData name="Md Mosaddek Khan" userId="0a1bd4df-eaad-4b84-83e6-2ad2be4f4e13" providerId="ADAL" clId="{6A07FC89-0381-0B4B-ACE2-0CAE5D39260F}" dt="2023-08-10T05:09:51.910" v="5" actId="20577"/>
        <pc:sldMkLst>
          <pc:docMk/>
          <pc:sldMk cId="0" sldId="917"/>
        </pc:sldMkLst>
        <pc:spChg chg="mod">
          <ac:chgData name="Md Mosaddek Khan" userId="0a1bd4df-eaad-4b84-83e6-2ad2be4f4e13" providerId="ADAL" clId="{6A07FC89-0381-0B4B-ACE2-0CAE5D39260F}" dt="2023-08-10T05:09:51.910" v="5" actId="20577"/>
          <ac:spMkLst>
            <pc:docMk/>
            <pc:sldMk cId="0" sldId="917"/>
            <ac:spMk id="780291" creationId="{8323D6AA-0768-443A-FC68-4BC1E13F0B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86705E5-F1A2-20E9-0694-6D8B625D7B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C7A580CB-CC54-EEDF-CAFF-5D255D88D4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45DA324A-A662-E680-01DC-9C107360E73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855EADA9-6278-B2AF-43F0-D6EB46B6AD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976AE611-2919-4374-9DC4-FADDF381A8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1E7A0E-559F-39D8-57DB-22439D273A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A7C10AF-18E8-DD2C-6B1E-42BF27E9B7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050911-EA05-67E2-D174-618D2D491A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46370DD-B1A9-7F83-FC31-C8CBF9EF2B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8B2D974-CECD-5C66-4F37-1B841F8207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F5FAB1C-9125-6316-8E5B-05DA69C0F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D9F17B60-4D0A-4265-B8E0-7F061C9D0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95BEB11-8676-8A77-158E-B1CFD3AC5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F09CB-0494-4CD4-BD51-277E20537B9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633A546-C362-23C9-5386-7E7A9E843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B92B3D2-A3E3-751D-CBC4-2F11178E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565CC6B6-FBD2-03A0-C2BD-9A5EF109C6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013DF-9ADD-FF0A-7433-DA7A15298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C5F1F-F403-C275-FC70-812249125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9CE94-C152-718C-F143-C6C892BE4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1DE37-CDF8-4E37-A6A8-D4914F78C9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A25FC-F2D8-AEFD-326F-268820E44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F42944-E222-B4F8-A8C2-08F754F41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6E84FD-A2D3-C9E1-CAEA-D5E5AA9F9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E0C76-5603-450F-8E4F-27401BA23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8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2AA4B2-5744-9E79-1B91-B680F06302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84171-27EF-FBA9-9D53-112764DA7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802222-BF2A-B756-27C5-E5A611E21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418CC-76B2-4BCB-A22C-43A7992D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6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3ED96-2895-DE56-2003-48FAF1AF6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2F85A-63AE-1AFB-5DFF-8774D20ED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A5DD6-4E5F-2D52-E088-D8427E766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EC4D4-632B-469C-96B0-8DED3D560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DD3205-2BA2-9E21-7A8A-69AEC0528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D7BA3-A220-E8E6-9D88-6BB40AE2F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DBDCD3-6FE2-E251-9DB7-C0D7EB3DE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1673-8426-40A1-A712-946C7BD50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7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2A1EBC-7288-5623-E3D2-D097C4CE8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7422C0-6077-BEC0-6334-0A79A9CE4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A4CCA1-CC75-9172-38B7-8A881D23A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E18D8-1474-49C9-B80E-74D01732B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5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F4B6D-BEA9-F64C-82CE-A1D3563D27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99C53-F6FE-5DF6-D4D3-7AFC72123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080351-6DB8-E48B-228E-7FE7F0762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79344-7E97-49F0-951E-882692584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4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434EB6-BFD6-9E81-4CDF-E3AE3F371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136A9F-42EA-F7C5-F9EC-EB8DA78DD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D9B369-E768-D945-024D-173B9C5F8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94952-0CC5-48F8-B1B5-C7E72A12C6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4C996A-7509-58A3-C88B-C82E40A58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86330C-0B67-58C4-F587-B02D80615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4007AB-820D-9B92-76DD-CFA74DCAC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60AD7-DF10-487F-98D4-0D3665F33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52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0E1C5B-DA3D-807F-308C-6C4856876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FFA17A-7771-0F71-7325-0881B3E0B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8BCFF2-241E-6C5D-6526-AF0680BC0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3AAB1-9BF5-4F42-A445-06737ABD9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62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21B56-DAFA-15A4-7909-9320BF7771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28543-A2BA-0F85-7E6B-1ABB379917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00989-BA30-84EC-475A-B4F2CF77E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8EB6-E6E1-446F-8DFA-84BF450EA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27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289AE-15CF-ED6F-2721-CDE8ED8E13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4E6B5-DBD5-3A8F-7ADC-018347946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EBC77-1DF3-D0BA-E5F6-2CCCC4E93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894CF-8974-4C30-9199-59E3F2445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6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615C14-3717-891E-7DAC-7C931FBA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9D1FCA-6040-4F2B-ACF2-7B4622BDA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8D119B-75F5-FFAC-9064-7A93CC70B1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0015EE-BF7F-1E54-9614-B44DEFA025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897498-E639-B44E-C06D-90A73704E3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1CD357-D0AF-43F6-982A-110280C33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BB266F17-E56F-9065-0C0D-A4F7F283D8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C4A92CB-B9F9-7CA9-C72C-7BBF1D829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CSE 2202</a:t>
            </a:r>
            <a:br>
              <a:rPr lang="en-US"/>
            </a:br>
            <a:r>
              <a:rPr lang="en-US"/>
              <a:t>Design and Analysis of Algorithms – I </a:t>
            </a:r>
            <a:br>
              <a:rPr lang="en-US"/>
            </a:br>
            <a:br>
              <a:rPr lang="en-US"/>
            </a:br>
            <a:r>
              <a:rPr lang="en-US" b="1"/>
              <a:t>Single Source Shortest Path (Dijkstra and Bellman Ford)</a:t>
            </a:r>
            <a:br>
              <a:rPr lang="en-US" b="1"/>
            </a:br>
            <a:endParaRPr lang="en-US" b="1"/>
          </a:p>
        </p:txBody>
      </p:sp>
      <p:sp>
        <p:nvSpPr>
          <p:cNvPr id="5123" name="Subtitle 1">
            <a:extLst>
              <a:ext uri="{FF2B5EF4-FFF2-40B4-BE49-F238E27FC236}">
                <a16:creationId xmlns:a16="http://schemas.microsoft.com/office/drawing/2014/main" id="{D1261BB8-4CC0-C58E-149A-D7CDB6BBB3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AAAA0D8-F60E-D6CC-4A87-01AE1813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5506888-244A-472B-B849-BC2962590F02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AC21002-6491-F2EB-84AF-6F584A140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Relaxation</a:t>
            </a:r>
          </a:p>
        </p:txBody>
      </p:sp>
      <p:sp>
        <p:nvSpPr>
          <p:cNvPr id="786435" name="Rectangle 3">
            <a:extLst>
              <a:ext uri="{FF2B5EF4-FFF2-40B4-BE49-F238E27FC236}">
                <a16:creationId xmlns:a16="http://schemas.microsoft.com/office/drawing/2014/main" id="{402B8F29-AA9E-BEBB-0054-F758677F4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010" y="1122864"/>
            <a:ext cx="8229600" cy="2921000"/>
          </a:xfrm>
        </p:spPr>
        <p:txBody>
          <a:bodyPr/>
          <a:lstStyle/>
          <a:p>
            <a:pPr eaLnBrk="1" hangingPunct="1"/>
            <a:r>
              <a:rPr lang="en-US" altLang="en-US" b="1"/>
              <a:t>Relaxing </a:t>
            </a:r>
            <a:r>
              <a:rPr lang="en-US" altLang="en-US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FC872-314A-2F3D-9AC2-F6FF87D1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190" y="3687562"/>
            <a:ext cx="9144000" cy="2974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3E2B0A-88C5-71C6-AC00-8B3350FC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31" y="2185614"/>
            <a:ext cx="4182059" cy="175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C7FB136-585D-7D90-79E9-BA5CBD61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0CA21BA-5220-4828-94DB-E2395C761A6B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0331E0E-3BBE-38B1-341C-09A299E1B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RELAX(u, v, w)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CD07841-F096-F6FE-C250-3E8CAA324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183187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All the single-source shortest-paths algorithms </a:t>
            </a:r>
          </a:p>
          <a:p>
            <a:pPr marL="914400" lvl="1" indent="-457200" eaLnBrk="1" hangingPunct="1"/>
            <a:r>
              <a:rPr lang="en-US" altLang="en-US"/>
              <a:t>start by calling INIT-SINGLE-SOURCE</a:t>
            </a:r>
          </a:p>
          <a:p>
            <a:pPr marL="914400" lvl="1" indent="-457200" eaLnBrk="1" hangingPunct="1"/>
            <a:r>
              <a:rPr lang="en-US" altLang="en-US"/>
              <a:t>then relax edges</a:t>
            </a:r>
          </a:p>
          <a:p>
            <a:pPr marL="533400" indent="-533400" eaLnBrk="1" hangingPunct="1"/>
            <a:r>
              <a:rPr lang="en-US" altLang="en-US"/>
              <a:t>The algorithms differ in the order and how many times they relax each edge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CAADEEF-EAA0-8AB9-85BD-C5289D05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A1AFCD9-2836-4914-9822-882ECD8F68E0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A5E0802-2E5B-8A1A-5AAA-6B64A82A0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Dijkstra’s Algorithm</a:t>
            </a:r>
          </a:p>
        </p:txBody>
      </p:sp>
      <p:sp>
        <p:nvSpPr>
          <p:cNvPr id="803843" name="Rectangle 3">
            <a:extLst>
              <a:ext uri="{FF2B5EF4-FFF2-40B4-BE49-F238E27FC236}">
                <a16:creationId xmlns:a16="http://schemas.microsoft.com/office/drawing/2014/main" id="{86083EE5-ED40-AA1A-9D40-0103066BE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/>
              <a:t>Single-source shortest path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No negative-weight edges: w(u, v) &gt; 0 </a:t>
            </a:r>
            <a:r>
              <a:rPr lang="en-US" altLang="en-US">
                <a:sym typeface="Symbol" panose="05050102010706020507" pitchFamily="18" charset="2"/>
              </a:rPr>
              <a:t> 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S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Q = vertices in V – S: min-priority queue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/>
              <a:t>Keys in Q are estimates of shortest-path weights (v.d)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Repeatedly select a vertex u </a:t>
            </a:r>
            <a:r>
              <a:rPr lang="en-US" altLang="en-US">
                <a:sym typeface="Symbol" panose="05050102010706020507" pitchFamily="18" charset="2"/>
              </a:rPr>
              <a:t> V – S, with the minimum shortest-path estimate </a:t>
            </a:r>
            <a:r>
              <a:rPr lang="en-US" altLang="en-US"/>
              <a:t>v.d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E5BEC1A-C554-844A-0CFD-D89A397F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07CFA6F-1D6E-4A4C-91D6-E6B18DE5E8F9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B1C3B50-F514-8A59-45EB-6B544FA60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Dijkstra (G, w, s)</a:t>
            </a:r>
          </a:p>
        </p:txBody>
      </p:sp>
      <p:sp>
        <p:nvSpPr>
          <p:cNvPr id="804867" name="Rectangle 3">
            <a:extLst>
              <a:ext uri="{FF2B5EF4-FFF2-40B4-BE49-F238E27FC236}">
                <a16:creationId xmlns:a16="http://schemas.microsoft.com/office/drawing/2014/main" id="{8199E800-136C-139E-F767-B15F8E39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8229600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INITIALIZE-SINGLE-SOURCE(</a:t>
            </a:r>
            <a:r>
              <a:rPr lang="en-US" altLang="en-US">
                <a:latin typeface="Comic Sans MS" panose="030F0702030302020204" pitchFamily="66" charset="0"/>
              </a:rPr>
              <a:t>V, s</a:t>
            </a:r>
            <a:r>
              <a:rPr lang="en-US" alt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S ←  </a:t>
            </a:r>
            <a:r>
              <a:rPr lang="en-US" altLang="en-US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Q ← G.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while </a:t>
            </a:r>
            <a:r>
              <a:rPr lang="en-US" altLang="en-US"/>
              <a:t>Q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</a:t>
            </a:r>
            <a:endParaRPr lang="en-US" altLang="en-US" b="1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</a:t>
            </a:r>
            <a:r>
              <a:rPr lang="en-US" altLang="en-US" b="1"/>
              <a:t>do</a:t>
            </a:r>
            <a:r>
              <a:rPr lang="en-US" altLang="en-US"/>
              <a:t> </a:t>
            </a:r>
            <a:r>
              <a:rPr lang="en-US" altLang="en-US">
                <a:latin typeface="Comic Sans MS" panose="030F0702030302020204" pitchFamily="66" charset="0"/>
              </a:rPr>
              <a:t>u</a:t>
            </a:r>
            <a:r>
              <a:rPr lang="en-US" altLang="en-US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S ← S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{</a:t>
            </a:r>
            <a:r>
              <a:rPr lang="en-US" altLang="en-US">
                <a:latin typeface="Comic Sans MS" panose="030F0702030302020204" pitchFamily="66" charset="0"/>
              </a:rPr>
              <a:t>u</a:t>
            </a:r>
            <a:r>
              <a:rPr lang="en-US" altLang="en-US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</a:t>
            </a:r>
            <a:r>
              <a:rPr lang="en-US" altLang="en-US" b="1"/>
              <a:t>for </a:t>
            </a:r>
            <a:r>
              <a:rPr lang="en-US" altLang="en-US"/>
              <a:t>each vertex </a:t>
            </a:r>
            <a:r>
              <a:rPr lang="en-US" altLang="en-US">
                <a:latin typeface="Comic Sans MS" panose="030F0702030302020204" pitchFamily="66" charset="0"/>
              </a:rPr>
              <a:t>v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 err="1">
                <a:latin typeface="Comic Sans MS" panose="030F0702030302020204" pitchFamily="66" charset="0"/>
              </a:rPr>
              <a:t>G.Adj</a:t>
            </a:r>
            <a:r>
              <a:rPr lang="en-US" altLang="en-US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      </a:t>
            </a:r>
            <a:r>
              <a:rPr lang="en-US" altLang="en-US" b="1"/>
              <a:t>do </a:t>
            </a:r>
            <a:r>
              <a:rPr lang="en-US" altLang="en-US"/>
              <a:t>RELAX(</a:t>
            </a:r>
            <a:r>
              <a:rPr lang="en-US" altLang="en-US">
                <a:latin typeface="Comic Sans MS" panose="030F0702030302020204" pitchFamily="66" charset="0"/>
              </a:rPr>
              <a:t>u, v, w</a:t>
            </a:r>
            <a:r>
              <a:rPr lang="en-US" altLang="en-US"/>
              <a:t>)</a:t>
            </a:r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35E00125-88A1-9BB9-BCFB-FF9872445DCD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8475" name="Oval 5">
              <a:extLst>
                <a:ext uri="{FF2B5EF4-FFF2-40B4-BE49-F238E27FC236}">
                  <a16:creationId xmlns:a16="http://schemas.microsoft.com/office/drawing/2014/main" id="{A89FE95B-38B1-508A-23FF-90B26CB5D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76" name="Oval 6">
              <a:extLst>
                <a:ext uri="{FF2B5EF4-FFF2-40B4-BE49-F238E27FC236}">
                  <a16:creationId xmlns:a16="http://schemas.microsoft.com/office/drawing/2014/main" id="{A0CBA1AD-D02A-2648-C065-3972BF9B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8477" name="Oval 7">
              <a:extLst>
                <a:ext uri="{FF2B5EF4-FFF2-40B4-BE49-F238E27FC236}">
                  <a16:creationId xmlns:a16="http://schemas.microsoft.com/office/drawing/2014/main" id="{43DA521F-1F47-D053-04C6-FE9854A6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8478" name="Oval 8">
              <a:extLst>
                <a:ext uri="{FF2B5EF4-FFF2-40B4-BE49-F238E27FC236}">
                  <a16:creationId xmlns:a16="http://schemas.microsoft.com/office/drawing/2014/main" id="{D315C016-F6EB-7ACB-959E-1E319BD6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9">
              <a:extLst>
                <a:ext uri="{FF2B5EF4-FFF2-40B4-BE49-F238E27FC236}">
                  <a16:creationId xmlns:a16="http://schemas.microsoft.com/office/drawing/2014/main" id="{5684F2D2-DB69-5F97-43DE-25D125CA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Line 10">
              <a:extLst>
                <a:ext uri="{FF2B5EF4-FFF2-40B4-BE49-F238E27FC236}">
                  <a16:creationId xmlns:a16="http://schemas.microsoft.com/office/drawing/2014/main" id="{097FE5F3-8267-AB44-E440-57305F489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1" name="Line 11">
              <a:extLst>
                <a:ext uri="{FF2B5EF4-FFF2-40B4-BE49-F238E27FC236}">
                  <a16:creationId xmlns:a16="http://schemas.microsoft.com/office/drawing/2014/main" id="{E5ACC9C6-F22C-7F08-69EC-D14F9D81A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2" name="Text Box 12">
              <a:extLst>
                <a:ext uri="{FF2B5EF4-FFF2-40B4-BE49-F238E27FC236}">
                  <a16:creationId xmlns:a16="http://schemas.microsoft.com/office/drawing/2014/main" id="{BCDA3120-098E-A91B-7D0F-0DDD43284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483" name="Text Box 13">
              <a:extLst>
                <a:ext uri="{FF2B5EF4-FFF2-40B4-BE49-F238E27FC236}">
                  <a16:creationId xmlns:a16="http://schemas.microsoft.com/office/drawing/2014/main" id="{2AEFE30C-F8AA-D6EA-1079-FC073476F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84" name="Text Box 14">
              <a:extLst>
                <a:ext uri="{FF2B5EF4-FFF2-40B4-BE49-F238E27FC236}">
                  <a16:creationId xmlns:a16="http://schemas.microsoft.com/office/drawing/2014/main" id="{2AD02C02-AC38-5D2C-AA49-68E84CAC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485" name="Text Box 15">
              <a:extLst>
                <a:ext uri="{FF2B5EF4-FFF2-40B4-BE49-F238E27FC236}">
                  <a16:creationId xmlns:a16="http://schemas.microsoft.com/office/drawing/2014/main" id="{FE24CBDF-004C-4CC6-97C2-06BE53E80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486" name="Text Box 16">
              <a:extLst>
                <a:ext uri="{FF2B5EF4-FFF2-40B4-BE49-F238E27FC236}">
                  <a16:creationId xmlns:a16="http://schemas.microsoft.com/office/drawing/2014/main" id="{6F0EACE4-0AA4-3998-2378-8A0C4F74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8487" name="Text Box 17">
              <a:extLst>
                <a:ext uri="{FF2B5EF4-FFF2-40B4-BE49-F238E27FC236}">
                  <a16:creationId xmlns:a16="http://schemas.microsoft.com/office/drawing/2014/main" id="{A43513DA-BD21-4CFF-F0E0-11AD3A0E8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8488" name="Text Box 18">
              <a:extLst>
                <a:ext uri="{FF2B5EF4-FFF2-40B4-BE49-F238E27FC236}">
                  <a16:creationId xmlns:a16="http://schemas.microsoft.com/office/drawing/2014/main" id="{0B485915-9C55-AA5D-21E7-6549D9E64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489" name="Text Box 19">
              <a:extLst>
                <a:ext uri="{FF2B5EF4-FFF2-40B4-BE49-F238E27FC236}">
                  <a16:creationId xmlns:a16="http://schemas.microsoft.com/office/drawing/2014/main" id="{972E09D8-FADF-C41A-FBD9-568879F34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490" name="Text Box 20">
              <a:extLst>
                <a:ext uri="{FF2B5EF4-FFF2-40B4-BE49-F238E27FC236}">
                  <a16:creationId xmlns:a16="http://schemas.microsoft.com/office/drawing/2014/main" id="{69079CCC-6F43-4789-B808-273BFBB24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8491" name="Line 21">
              <a:extLst>
                <a:ext uri="{FF2B5EF4-FFF2-40B4-BE49-F238E27FC236}">
                  <a16:creationId xmlns:a16="http://schemas.microsoft.com/office/drawing/2014/main" id="{155908EB-D002-3384-EEAC-C8D33D762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2" name="Line 22">
              <a:extLst>
                <a:ext uri="{FF2B5EF4-FFF2-40B4-BE49-F238E27FC236}">
                  <a16:creationId xmlns:a16="http://schemas.microsoft.com/office/drawing/2014/main" id="{9D4125B0-6D7C-EF04-AAFD-E07B2F709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3" name="Line 23">
              <a:extLst>
                <a:ext uri="{FF2B5EF4-FFF2-40B4-BE49-F238E27FC236}">
                  <a16:creationId xmlns:a16="http://schemas.microsoft.com/office/drawing/2014/main" id="{5D09B9B0-A9C6-22F4-D1F5-4AA645BFA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4" name="Text Box 24">
              <a:extLst>
                <a:ext uri="{FF2B5EF4-FFF2-40B4-BE49-F238E27FC236}">
                  <a16:creationId xmlns:a16="http://schemas.microsoft.com/office/drawing/2014/main" id="{E9B10065-0C79-7719-EDA9-E84D10C9C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495" name="Text Box 25">
              <a:extLst>
                <a:ext uri="{FF2B5EF4-FFF2-40B4-BE49-F238E27FC236}">
                  <a16:creationId xmlns:a16="http://schemas.microsoft.com/office/drawing/2014/main" id="{E3BA2128-97B1-74F6-71D3-BAB478A8D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496" name="Text Box 26">
              <a:extLst>
                <a:ext uri="{FF2B5EF4-FFF2-40B4-BE49-F238E27FC236}">
                  <a16:creationId xmlns:a16="http://schemas.microsoft.com/office/drawing/2014/main" id="{DA1D280E-5AAD-37EE-DD54-2DC89187A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497" name="Text Box 27">
              <a:extLst>
                <a:ext uri="{FF2B5EF4-FFF2-40B4-BE49-F238E27FC236}">
                  <a16:creationId xmlns:a16="http://schemas.microsoft.com/office/drawing/2014/main" id="{3C91416D-62FE-FDEA-329F-460640D3A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498" name="Freeform 28">
              <a:extLst>
                <a:ext uri="{FF2B5EF4-FFF2-40B4-BE49-F238E27FC236}">
                  <a16:creationId xmlns:a16="http://schemas.microsoft.com/office/drawing/2014/main" id="{11D4115E-9301-46D5-62C5-1B8808DB01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9" name="Freeform 29">
              <a:extLst>
                <a:ext uri="{FF2B5EF4-FFF2-40B4-BE49-F238E27FC236}">
                  <a16:creationId xmlns:a16="http://schemas.microsoft.com/office/drawing/2014/main" id="{0849D276-9455-A24C-5153-7AE44A63C99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0" name="Line 30">
              <a:extLst>
                <a:ext uri="{FF2B5EF4-FFF2-40B4-BE49-F238E27FC236}">
                  <a16:creationId xmlns:a16="http://schemas.microsoft.com/office/drawing/2014/main" id="{A7CD7100-099B-24C5-BCF3-AD2091EF1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1" name="Text Box 31">
              <a:extLst>
                <a:ext uri="{FF2B5EF4-FFF2-40B4-BE49-F238E27FC236}">
                  <a16:creationId xmlns:a16="http://schemas.microsoft.com/office/drawing/2014/main" id="{27D8E2F2-F57E-4912-F446-9A90E2DC9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502" name="Text Box 32">
              <a:extLst>
                <a:ext uri="{FF2B5EF4-FFF2-40B4-BE49-F238E27FC236}">
                  <a16:creationId xmlns:a16="http://schemas.microsoft.com/office/drawing/2014/main" id="{43BAEC41-5DF1-AA18-DD5A-9139100E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503" name="Freeform 33">
              <a:extLst>
                <a:ext uri="{FF2B5EF4-FFF2-40B4-BE49-F238E27FC236}">
                  <a16:creationId xmlns:a16="http://schemas.microsoft.com/office/drawing/2014/main" id="{6BEAA012-0804-5752-D9AC-81557677CA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04" name="Freeform 34">
              <a:extLst>
                <a:ext uri="{FF2B5EF4-FFF2-40B4-BE49-F238E27FC236}">
                  <a16:creationId xmlns:a16="http://schemas.microsoft.com/office/drawing/2014/main" id="{BB9C33E4-BFCE-CD87-7F9D-90FDFE73DDF8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71AFC4C6-08A2-8431-CE8C-566BD144CBC3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8445" name="Oval 36">
              <a:extLst>
                <a:ext uri="{FF2B5EF4-FFF2-40B4-BE49-F238E27FC236}">
                  <a16:creationId xmlns:a16="http://schemas.microsoft.com/office/drawing/2014/main" id="{D7531A17-5235-26E4-F311-A27C24C1C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46" name="Oval 37">
              <a:extLst>
                <a:ext uri="{FF2B5EF4-FFF2-40B4-BE49-F238E27FC236}">
                  <a16:creationId xmlns:a16="http://schemas.microsoft.com/office/drawing/2014/main" id="{ECD78D18-F5C4-836D-8B38-59DAB1312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8447" name="Oval 38">
              <a:extLst>
                <a:ext uri="{FF2B5EF4-FFF2-40B4-BE49-F238E27FC236}">
                  <a16:creationId xmlns:a16="http://schemas.microsoft.com/office/drawing/2014/main" id="{2B262F5B-8CA9-FD75-B84D-F18F4C649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8448" name="Oval 39">
              <a:extLst>
                <a:ext uri="{FF2B5EF4-FFF2-40B4-BE49-F238E27FC236}">
                  <a16:creationId xmlns:a16="http://schemas.microsoft.com/office/drawing/2014/main" id="{DCC75F74-4363-3143-13D4-F623E2B70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49" name="Oval 40">
              <a:extLst>
                <a:ext uri="{FF2B5EF4-FFF2-40B4-BE49-F238E27FC236}">
                  <a16:creationId xmlns:a16="http://schemas.microsoft.com/office/drawing/2014/main" id="{380EB047-0026-490A-FF3D-CFAFBA4B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0" name="Line 41">
              <a:extLst>
                <a:ext uri="{FF2B5EF4-FFF2-40B4-BE49-F238E27FC236}">
                  <a16:creationId xmlns:a16="http://schemas.microsoft.com/office/drawing/2014/main" id="{BACD4D42-8073-5F3B-BDBE-FEFDF86A0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42">
              <a:extLst>
                <a:ext uri="{FF2B5EF4-FFF2-40B4-BE49-F238E27FC236}">
                  <a16:creationId xmlns:a16="http://schemas.microsoft.com/office/drawing/2014/main" id="{EC56305E-4CFF-B853-F93D-C277B9306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Text Box 43">
              <a:extLst>
                <a:ext uri="{FF2B5EF4-FFF2-40B4-BE49-F238E27FC236}">
                  <a16:creationId xmlns:a16="http://schemas.microsoft.com/office/drawing/2014/main" id="{345116BC-5265-E4F1-54A7-283707FE5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453" name="Text Box 44">
              <a:extLst>
                <a:ext uri="{FF2B5EF4-FFF2-40B4-BE49-F238E27FC236}">
                  <a16:creationId xmlns:a16="http://schemas.microsoft.com/office/drawing/2014/main" id="{0B726F65-9ACA-5B7F-94DE-9A532507F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4" name="Text Box 45">
              <a:extLst>
                <a:ext uri="{FF2B5EF4-FFF2-40B4-BE49-F238E27FC236}">
                  <a16:creationId xmlns:a16="http://schemas.microsoft.com/office/drawing/2014/main" id="{81CA2C45-9925-688A-D48E-10E2EDBC7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455" name="Text Box 46">
              <a:extLst>
                <a:ext uri="{FF2B5EF4-FFF2-40B4-BE49-F238E27FC236}">
                  <a16:creationId xmlns:a16="http://schemas.microsoft.com/office/drawing/2014/main" id="{8682E661-98C0-F2E6-0857-FDFD236C3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456" name="Text Box 47">
              <a:extLst>
                <a:ext uri="{FF2B5EF4-FFF2-40B4-BE49-F238E27FC236}">
                  <a16:creationId xmlns:a16="http://schemas.microsoft.com/office/drawing/2014/main" id="{806C915C-FEF0-576D-24AA-2ED091E7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8457" name="Text Box 48">
              <a:extLst>
                <a:ext uri="{FF2B5EF4-FFF2-40B4-BE49-F238E27FC236}">
                  <a16:creationId xmlns:a16="http://schemas.microsoft.com/office/drawing/2014/main" id="{479165C2-EE39-33EE-B857-40BC5F9D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8458" name="Text Box 49">
              <a:extLst>
                <a:ext uri="{FF2B5EF4-FFF2-40B4-BE49-F238E27FC236}">
                  <a16:creationId xmlns:a16="http://schemas.microsoft.com/office/drawing/2014/main" id="{5D7E5E25-CC76-DCB2-F483-715D4581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459" name="Text Box 50">
              <a:extLst>
                <a:ext uri="{FF2B5EF4-FFF2-40B4-BE49-F238E27FC236}">
                  <a16:creationId xmlns:a16="http://schemas.microsoft.com/office/drawing/2014/main" id="{8DCD8987-7B12-3C14-6894-CFE3EF895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460" name="Text Box 51">
              <a:extLst>
                <a:ext uri="{FF2B5EF4-FFF2-40B4-BE49-F238E27FC236}">
                  <a16:creationId xmlns:a16="http://schemas.microsoft.com/office/drawing/2014/main" id="{8851B832-AB23-C7B2-FE09-2F080C63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8461" name="Line 52">
              <a:extLst>
                <a:ext uri="{FF2B5EF4-FFF2-40B4-BE49-F238E27FC236}">
                  <a16:creationId xmlns:a16="http://schemas.microsoft.com/office/drawing/2014/main" id="{FF5C90E8-761E-F60C-B729-8CE6C2A77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2" name="Line 53">
              <a:extLst>
                <a:ext uri="{FF2B5EF4-FFF2-40B4-BE49-F238E27FC236}">
                  <a16:creationId xmlns:a16="http://schemas.microsoft.com/office/drawing/2014/main" id="{2A3740AF-594A-6864-45F1-AEC2AF2F9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3" name="Line 54">
              <a:extLst>
                <a:ext uri="{FF2B5EF4-FFF2-40B4-BE49-F238E27FC236}">
                  <a16:creationId xmlns:a16="http://schemas.microsoft.com/office/drawing/2014/main" id="{86F5516C-3ED9-9BA8-78A5-D16D2E03A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4" name="Text Box 55">
              <a:extLst>
                <a:ext uri="{FF2B5EF4-FFF2-40B4-BE49-F238E27FC236}">
                  <a16:creationId xmlns:a16="http://schemas.microsoft.com/office/drawing/2014/main" id="{457EBB37-B4C0-17B5-36E3-E4F53405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465" name="Text Box 56">
              <a:extLst>
                <a:ext uri="{FF2B5EF4-FFF2-40B4-BE49-F238E27FC236}">
                  <a16:creationId xmlns:a16="http://schemas.microsoft.com/office/drawing/2014/main" id="{87895A0C-3471-0F1E-A077-03F35ECA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466" name="Text Box 57">
              <a:extLst>
                <a:ext uri="{FF2B5EF4-FFF2-40B4-BE49-F238E27FC236}">
                  <a16:creationId xmlns:a16="http://schemas.microsoft.com/office/drawing/2014/main" id="{35A8A9C8-6EEA-9B6B-1F0D-A73FA67B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467" name="Text Box 58">
              <a:extLst>
                <a:ext uri="{FF2B5EF4-FFF2-40B4-BE49-F238E27FC236}">
                  <a16:creationId xmlns:a16="http://schemas.microsoft.com/office/drawing/2014/main" id="{27708D3D-7861-9C5C-9ED3-78EA8439F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468" name="Freeform 59">
              <a:extLst>
                <a:ext uri="{FF2B5EF4-FFF2-40B4-BE49-F238E27FC236}">
                  <a16:creationId xmlns:a16="http://schemas.microsoft.com/office/drawing/2014/main" id="{94509912-795C-60A2-D1B0-495F02389F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9" name="Freeform 60">
              <a:extLst>
                <a:ext uri="{FF2B5EF4-FFF2-40B4-BE49-F238E27FC236}">
                  <a16:creationId xmlns:a16="http://schemas.microsoft.com/office/drawing/2014/main" id="{CE7A71B8-C32D-5941-8FA4-3C90CC51F75C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0" name="Line 61">
              <a:extLst>
                <a:ext uri="{FF2B5EF4-FFF2-40B4-BE49-F238E27FC236}">
                  <a16:creationId xmlns:a16="http://schemas.microsoft.com/office/drawing/2014/main" id="{1ED0B33E-DBD1-7CCD-ED44-566F639E4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1" name="Text Box 62">
              <a:extLst>
                <a:ext uri="{FF2B5EF4-FFF2-40B4-BE49-F238E27FC236}">
                  <a16:creationId xmlns:a16="http://schemas.microsoft.com/office/drawing/2014/main" id="{D0F6546C-5ECB-9DF9-EF03-2A5525950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472" name="Text Box 63">
              <a:extLst>
                <a:ext uri="{FF2B5EF4-FFF2-40B4-BE49-F238E27FC236}">
                  <a16:creationId xmlns:a16="http://schemas.microsoft.com/office/drawing/2014/main" id="{6D64F6D4-7A97-5BB2-CD7E-71BA6BF10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473" name="Freeform 64">
              <a:extLst>
                <a:ext uri="{FF2B5EF4-FFF2-40B4-BE49-F238E27FC236}">
                  <a16:creationId xmlns:a16="http://schemas.microsoft.com/office/drawing/2014/main" id="{07012BDB-C134-EBF0-7798-D1B00F0CC0C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4" name="Freeform 65">
              <a:extLst>
                <a:ext uri="{FF2B5EF4-FFF2-40B4-BE49-F238E27FC236}">
                  <a16:creationId xmlns:a16="http://schemas.microsoft.com/office/drawing/2014/main" id="{5832D803-834C-9129-CE06-07ADA5C89707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66">
            <a:extLst>
              <a:ext uri="{FF2B5EF4-FFF2-40B4-BE49-F238E27FC236}">
                <a16:creationId xmlns:a16="http://schemas.microsoft.com/office/drawing/2014/main" id="{B232BA77-3C7D-7377-D6BD-4606A2946D8D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8443" name="Line 67">
              <a:extLst>
                <a:ext uri="{FF2B5EF4-FFF2-40B4-BE49-F238E27FC236}">
                  <a16:creationId xmlns:a16="http://schemas.microsoft.com/office/drawing/2014/main" id="{6192CF41-713A-ADB5-2496-5792A24EC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4" name="Oval 68">
              <a:extLst>
                <a:ext uri="{FF2B5EF4-FFF2-40B4-BE49-F238E27FC236}">
                  <a16:creationId xmlns:a16="http://schemas.microsoft.com/office/drawing/2014/main" id="{754031E2-06BC-0D5E-4F5F-76896DD3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5" name="Group 69">
            <a:extLst>
              <a:ext uri="{FF2B5EF4-FFF2-40B4-BE49-F238E27FC236}">
                <a16:creationId xmlns:a16="http://schemas.microsoft.com/office/drawing/2014/main" id="{DEEEF0A5-B921-FC64-2082-5986F195B020}"/>
              </a:ext>
            </a:extLst>
          </p:cNvPr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8441" name="Line 70">
              <a:extLst>
                <a:ext uri="{FF2B5EF4-FFF2-40B4-BE49-F238E27FC236}">
                  <a16:creationId xmlns:a16="http://schemas.microsoft.com/office/drawing/2014/main" id="{938E2314-ABF1-C311-0A32-6080882D40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2" name="Oval 71">
              <a:extLst>
                <a:ext uri="{FF2B5EF4-FFF2-40B4-BE49-F238E27FC236}">
                  <a16:creationId xmlns:a16="http://schemas.microsoft.com/office/drawing/2014/main" id="{AE94EC4E-7E3E-0D0E-F703-2CCAE3E4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05F6427D-571F-6D10-7E5D-14B023DC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23D6214-FBCB-4BB5-A7CC-E7109EB5356C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C7E69FB-44B7-0926-CE6B-49AF21158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pSp>
        <p:nvGrpSpPr>
          <p:cNvPr id="19460" name="Group 3">
            <a:extLst>
              <a:ext uri="{FF2B5EF4-FFF2-40B4-BE49-F238E27FC236}">
                <a16:creationId xmlns:a16="http://schemas.microsoft.com/office/drawing/2014/main" id="{31DBD47F-4BA1-B2FD-7BD3-015EBEBFF2D0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9589" name="Oval 4">
              <a:extLst>
                <a:ext uri="{FF2B5EF4-FFF2-40B4-BE49-F238E27FC236}">
                  <a16:creationId xmlns:a16="http://schemas.microsoft.com/office/drawing/2014/main" id="{0DA4CD14-FC66-108B-A362-C95AAE8E0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590" name="Oval 5">
              <a:extLst>
                <a:ext uri="{FF2B5EF4-FFF2-40B4-BE49-F238E27FC236}">
                  <a16:creationId xmlns:a16="http://schemas.microsoft.com/office/drawing/2014/main" id="{598E0039-88A0-DBCC-EC5A-12693542A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9591" name="Oval 6">
              <a:extLst>
                <a:ext uri="{FF2B5EF4-FFF2-40B4-BE49-F238E27FC236}">
                  <a16:creationId xmlns:a16="http://schemas.microsoft.com/office/drawing/2014/main" id="{3592E305-3FD6-3CBB-7415-52594011D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9592" name="Oval 7">
              <a:extLst>
                <a:ext uri="{FF2B5EF4-FFF2-40B4-BE49-F238E27FC236}">
                  <a16:creationId xmlns:a16="http://schemas.microsoft.com/office/drawing/2014/main" id="{8979FE8A-E42F-D4FC-A028-287886CF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593" name="Oval 8">
              <a:extLst>
                <a:ext uri="{FF2B5EF4-FFF2-40B4-BE49-F238E27FC236}">
                  <a16:creationId xmlns:a16="http://schemas.microsoft.com/office/drawing/2014/main" id="{C60B7AB8-DCB7-D16F-9212-0B557DA62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594" name="Line 9">
              <a:extLst>
                <a:ext uri="{FF2B5EF4-FFF2-40B4-BE49-F238E27FC236}">
                  <a16:creationId xmlns:a16="http://schemas.microsoft.com/office/drawing/2014/main" id="{6EB8FEC6-C580-F751-0A0C-1997E8751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95" name="Line 10">
              <a:extLst>
                <a:ext uri="{FF2B5EF4-FFF2-40B4-BE49-F238E27FC236}">
                  <a16:creationId xmlns:a16="http://schemas.microsoft.com/office/drawing/2014/main" id="{41F3D887-A40A-C16F-7DC9-4ED62FC8D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96" name="Text Box 11">
              <a:extLst>
                <a:ext uri="{FF2B5EF4-FFF2-40B4-BE49-F238E27FC236}">
                  <a16:creationId xmlns:a16="http://schemas.microsoft.com/office/drawing/2014/main" id="{63D1F04F-3100-2230-0488-E8BE24C07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597" name="Text Box 12">
              <a:extLst>
                <a:ext uri="{FF2B5EF4-FFF2-40B4-BE49-F238E27FC236}">
                  <a16:creationId xmlns:a16="http://schemas.microsoft.com/office/drawing/2014/main" id="{3C92B450-54A5-B1D9-66A5-6F09C89AF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598" name="Text Box 13">
              <a:extLst>
                <a:ext uri="{FF2B5EF4-FFF2-40B4-BE49-F238E27FC236}">
                  <a16:creationId xmlns:a16="http://schemas.microsoft.com/office/drawing/2014/main" id="{34C03565-C1EA-6098-D230-B9190CBB0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599" name="Text Box 14">
              <a:extLst>
                <a:ext uri="{FF2B5EF4-FFF2-40B4-BE49-F238E27FC236}">
                  <a16:creationId xmlns:a16="http://schemas.microsoft.com/office/drawing/2014/main" id="{44879F0B-8B90-09A2-751A-CDCB400C1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600" name="Text Box 15">
              <a:extLst>
                <a:ext uri="{FF2B5EF4-FFF2-40B4-BE49-F238E27FC236}">
                  <a16:creationId xmlns:a16="http://schemas.microsoft.com/office/drawing/2014/main" id="{51A0A59B-2099-0304-A688-5D9933CF8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601" name="Text Box 16">
              <a:extLst>
                <a:ext uri="{FF2B5EF4-FFF2-40B4-BE49-F238E27FC236}">
                  <a16:creationId xmlns:a16="http://schemas.microsoft.com/office/drawing/2014/main" id="{59A8C506-0BEE-9554-199F-60C99067B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9602" name="Text Box 17">
              <a:extLst>
                <a:ext uri="{FF2B5EF4-FFF2-40B4-BE49-F238E27FC236}">
                  <a16:creationId xmlns:a16="http://schemas.microsoft.com/office/drawing/2014/main" id="{BFCD8EA0-082D-7B43-BF9E-F01B18338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603" name="Text Box 18">
              <a:extLst>
                <a:ext uri="{FF2B5EF4-FFF2-40B4-BE49-F238E27FC236}">
                  <a16:creationId xmlns:a16="http://schemas.microsoft.com/office/drawing/2014/main" id="{68B61E67-F838-68DF-5537-D94AA88C4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604" name="Text Box 19">
              <a:extLst>
                <a:ext uri="{FF2B5EF4-FFF2-40B4-BE49-F238E27FC236}">
                  <a16:creationId xmlns:a16="http://schemas.microsoft.com/office/drawing/2014/main" id="{1F075D75-6F8C-0893-8B88-6EEAC63B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9605" name="Line 20">
              <a:extLst>
                <a:ext uri="{FF2B5EF4-FFF2-40B4-BE49-F238E27FC236}">
                  <a16:creationId xmlns:a16="http://schemas.microsoft.com/office/drawing/2014/main" id="{E1AA865A-FE1E-87F3-1FF1-E0ABD4A1A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06" name="Line 21">
              <a:extLst>
                <a:ext uri="{FF2B5EF4-FFF2-40B4-BE49-F238E27FC236}">
                  <a16:creationId xmlns:a16="http://schemas.microsoft.com/office/drawing/2014/main" id="{1BE2C2E5-58ED-49AD-3D1A-350B4696E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07" name="Line 22">
              <a:extLst>
                <a:ext uri="{FF2B5EF4-FFF2-40B4-BE49-F238E27FC236}">
                  <a16:creationId xmlns:a16="http://schemas.microsoft.com/office/drawing/2014/main" id="{C5672AC1-78A5-5285-A003-77419395C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08" name="Text Box 23">
              <a:extLst>
                <a:ext uri="{FF2B5EF4-FFF2-40B4-BE49-F238E27FC236}">
                  <a16:creationId xmlns:a16="http://schemas.microsoft.com/office/drawing/2014/main" id="{858E7C9F-1513-5168-01F6-C1C27DAC0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609" name="Text Box 24">
              <a:extLst>
                <a:ext uri="{FF2B5EF4-FFF2-40B4-BE49-F238E27FC236}">
                  <a16:creationId xmlns:a16="http://schemas.microsoft.com/office/drawing/2014/main" id="{7D8C1D95-CA20-2685-C835-3EDA046BA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610" name="Text Box 25">
              <a:extLst>
                <a:ext uri="{FF2B5EF4-FFF2-40B4-BE49-F238E27FC236}">
                  <a16:creationId xmlns:a16="http://schemas.microsoft.com/office/drawing/2014/main" id="{7BB038E8-3A40-39E7-2AB0-DBBE486DE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611" name="Text Box 26">
              <a:extLst>
                <a:ext uri="{FF2B5EF4-FFF2-40B4-BE49-F238E27FC236}">
                  <a16:creationId xmlns:a16="http://schemas.microsoft.com/office/drawing/2014/main" id="{DFAB478B-7839-36CF-A526-E7BA6D707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612" name="Freeform 27">
              <a:extLst>
                <a:ext uri="{FF2B5EF4-FFF2-40B4-BE49-F238E27FC236}">
                  <a16:creationId xmlns:a16="http://schemas.microsoft.com/office/drawing/2014/main" id="{503BB090-A7B4-CC67-750D-4012CC568D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13" name="Freeform 28">
              <a:extLst>
                <a:ext uri="{FF2B5EF4-FFF2-40B4-BE49-F238E27FC236}">
                  <a16:creationId xmlns:a16="http://schemas.microsoft.com/office/drawing/2014/main" id="{1326EFF9-37B8-8330-0D30-9CD8A2BD6669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14" name="Line 29">
              <a:extLst>
                <a:ext uri="{FF2B5EF4-FFF2-40B4-BE49-F238E27FC236}">
                  <a16:creationId xmlns:a16="http://schemas.microsoft.com/office/drawing/2014/main" id="{8CC8BA7B-C85B-6460-ABC4-86FBE990B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15" name="Text Box 30">
              <a:extLst>
                <a:ext uri="{FF2B5EF4-FFF2-40B4-BE49-F238E27FC236}">
                  <a16:creationId xmlns:a16="http://schemas.microsoft.com/office/drawing/2014/main" id="{D663FBEB-5FE2-2BD7-A427-F4877E4A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616" name="Text Box 31">
              <a:extLst>
                <a:ext uri="{FF2B5EF4-FFF2-40B4-BE49-F238E27FC236}">
                  <a16:creationId xmlns:a16="http://schemas.microsoft.com/office/drawing/2014/main" id="{70EB2B65-4A53-EDC9-5CC4-4F48EAEB7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617" name="Freeform 32">
              <a:extLst>
                <a:ext uri="{FF2B5EF4-FFF2-40B4-BE49-F238E27FC236}">
                  <a16:creationId xmlns:a16="http://schemas.microsoft.com/office/drawing/2014/main" id="{81307AD6-8551-9695-8232-49E15A7FBB6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18" name="Freeform 33">
              <a:extLst>
                <a:ext uri="{FF2B5EF4-FFF2-40B4-BE49-F238E27FC236}">
                  <a16:creationId xmlns:a16="http://schemas.microsoft.com/office/drawing/2014/main" id="{332B7756-0C3C-45BF-D3DB-55B7F66804DD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19" name="Line 34">
              <a:extLst>
                <a:ext uri="{FF2B5EF4-FFF2-40B4-BE49-F238E27FC236}">
                  <a16:creationId xmlns:a16="http://schemas.microsoft.com/office/drawing/2014/main" id="{9484D501-C5DE-67C6-9580-C681F1E8FC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5923" name="Line 35">
            <a:extLst>
              <a:ext uri="{FF2B5EF4-FFF2-40B4-BE49-F238E27FC236}">
                <a16:creationId xmlns:a16="http://schemas.microsoft.com/office/drawing/2014/main" id="{84D86406-C78C-DBAB-68AF-45F38DE151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270FF8D9-46C9-57EF-3C4C-7AFA351908D7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9587" name="Freeform 37">
              <a:extLst>
                <a:ext uri="{FF2B5EF4-FFF2-40B4-BE49-F238E27FC236}">
                  <a16:creationId xmlns:a16="http://schemas.microsoft.com/office/drawing/2014/main" id="{5C23E68E-235E-B737-2517-FB1A6AF65C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8" name="Oval 38">
              <a:extLst>
                <a:ext uri="{FF2B5EF4-FFF2-40B4-BE49-F238E27FC236}">
                  <a16:creationId xmlns:a16="http://schemas.microsoft.com/office/drawing/2014/main" id="{A3837826-D3E7-4D98-7829-34E27FC7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805927" name="Line 39">
            <a:extLst>
              <a:ext uri="{FF2B5EF4-FFF2-40B4-BE49-F238E27FC236}">
                <a16:creationId xmlns:a16="http://schemas.microsoft.com/office/drawing/2014/main" id="{0C50D21A-3DAD-A661-9FC9-B5C1F3911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0500" y="1895475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85DF5242-0E5D-911A-491B-E0F500BC1687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9585" name="Line 41">
              <a:extLst>
                <a:ext uri="{FF2B5EF4-FFF2-40B4-BE49-F238E27FC236}">
                  <a16:creationId xmlns:a16="http://schemas.microsoft.com/office/drawing/2014/main" id="{1B6B6FD5-C1FB-4548-3FE1-DD47C7CE9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6" name="Oval 42">
              <a:extLst>
                <a:ext uri="{FF2B5EF4-FFF2-40B4-BE49-F238E27FC236}">
                  <a16:creationId xmlns:a16="http://schemas.microsoft.com/office/drawing/2014/main" id="{0BE8BF56-8EE0-F9A1-081C-DAEB9142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96F9F702-45E0-8D5C-3F12-9EFBCD3A42B1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9583" name="Line 44">
              <a:extLst>
                <a:ext uri="{FF2B5EF4-FFF2-40B4-BE49-F238E27FC236}">
                  <a16:creationId xmlns:a16="http://schemas.microsoft.com/office/drawing/2014/main" id="{54C1907A-B278-AEA6-B019-7DD4C5DD5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4" name="Oval 45">
              <a:extLst>
                <a:ext uri="{FF2B5EF4-FFF2-40B4-BE49-F238E27FC236}">
                  <a16:creationId xmlns:a16="http://schemas.microsoft.com/office/drawing/2014/main" id="{E910FBBD-DADF-D751-DC7B-C8C7B9EC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805934" name="Line 46">
            <a:extLst>
              <a:ext uri="{FF2B5EF4-FFF2-40B4-BE49-F238E27FC236}">
                <a16:creationId xmlns:a16="http://schemas.microsoft.com/office/drawing/2014/main" id="{FA8E1BC4-1AC3-17D1-CD37-B3B94544A3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7665E87A-0E68-9A63-9415-00859591A050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9549" name="Group 48">
              <a:extLst>
                <a:ext uri="{FF2B5EF4-FFF2-40B4-BE49-F238E27FC236}">
                  <a16:creationId xmlns:a16="http://schemas.microsoft.com/office/drawing/2014/main" id="{AB9F8529-DB7F-64CC-1227-80875905B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9552" name="Oval 49">
                <a:extLst>
                  <a:ext uri="{FF2B5EF4-FFF2-40B4-BE49-F238E27FC236}">
                    <a16:creationId xmlns:a16="http://schemas.microsoft.com/office/drawing/2014/main" id="{E65E16B5-1A06-3C43-3340-F49885E5E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553" name="Oval 50">
                <a:extLst>
                  <a:ext uri="{FF2B5EF4-FFF2-40B4-BE49-F238E27FC236}">
                    <a16:creationId xmlns:a16="http://schemas.microsoft.com/office/drawing/2014/main" id="{7BAEF55E-C6A2-B356-AD18-DED98623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9554" name="Oval 51">
                <a:extLst>
                  <a:ext uri="{FF2B5EF4-FFF2-40B4-BE49-F238E27FC236}">
                    <a16:creationId xmlns:a16="http://schemas.microsoft.com/office/drawing/2014/main" id="{87302AE7-3004-0B6F-387C-F0249106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19555" name="Oval 52">
                <a:extLst>
                  <a:ext uri="{FF2B5EF4-FFF2-40B4-BE49-F238E27FC236}">
                    <a16:creationId xmlns:a16="http://schemas.microsoft.com/office/drawing/2014/main" id="{78B81D70-DE29-CA7A-D5F5-E20B89AC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56" name="Oval 53">
                <a:extLst>
                  <a:ext uri="{FF2B5EF4-FFF2-40B4-BE49-F238E27FC236}">
                    <a16:creationId xmlns:a16="http://schemas.microsoft.com/office/drawing/2014/main" id="{DF388E7D-928C-F75C-B916-A6E61758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57" name="Line 54">
                <a:extLst>
                  <a:ext uri="{FF2B5EF4-FFF2-40B4-BE49-F238E27FC236}">
                    <a16:creationId xmlns:a16="http://schemas.microsoft.com/office/drawing/2014/main" id="{F80FCC56-4CE0-4C8C-4478-4E019306A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58" name="Line 55">
                <a:extLst>
                  <a:ext uri="{FF2B5EF4-FFF2-40B4-BE49-F238E27FC236}">
                    <a16:creationId xmlns:a16="http://schemas.microsoft.com/office/drawing/2014/main" id="{BC3BBBE6-D984-B410-CC54-E2342894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59" name="Text Box 56">
                <a:extLst>
                  <a:ext uri="{FF2B5EF4-FFF2-40B4-BE49-F238E27FC236}">
                    <a16:creationId xmlns:a16="http://schemas.microsoft.com/office/drawing/2014/main" id="{BB4746AA-D739-B8B6-7E6B-67CE08BC9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9560" name="Text Box 57">
                <a:extLst>
                  <a:ext uri="{FF2B5EF4-FFF2-40B4-BE49-F238E27FC236}">
                    <a16:creationId xmlns:a16="http://schemas.microsoft.com/office/drawing/2014/main" id="{1C284367-615B-4692-0C7B-1C6BEBEE0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561" name="Text Box 58">
                <a:extLst>
                  <a:ext uri="{FF2B5EF4-FFF2-40B4-BE49-F238E27FC236}">
                    <a16:creationId xmlns:a16="http://schemas.microsoft.com/office/drawing/2014/main" id="{109C332B-E8D4-AC5B-29DD-BD35BF53E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562" name="Text Box 59">
                <a:extLst>
                  <a:ext uri="{FF2B5EF4-FFF2-40B4-BE49-F238E27FC236}">
                    <a16:creationId xmlns:a16="http://schemas.microsoft.com/office/drawing/2014/main" id="{87D353C8-EF56-388C-194B-D7B2EE7A3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563" name="Text Box 60">
                <a:extLst>
                  <a:ext uri="{FF2B5EF4-FFF2-40B4-BE49-F238E27FC236}">
                    <a16:creationId xmlns:a16="http://schemas.microsoft.com/office/drawing/2014/main" id="{93B71529-EADC-7020-2936-CC0D7C8B7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564" name="Text Box 61">
                <a:extLst>
                  <a:ext uri="{FF2B5EF4-FFF2-40B4-BE49-F238E27FC236}">
                    <a16:creationId xmlns:a16="http://schemas.microsoft.com/office/drawing/2014/main" id="{FB5850DF-8BE0-FD5B-B882-131978D6F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9565" name="Text Box 62">
                <a:extLst>
                  <a:ext uri="{FF2B5EF4-FFF2-40B4-BE49-F238E27FC236}">
                    <a16:creationId xmlns:a16="http://schemas.microsoft.com/office/drawing/2014/main" id="{36675340-A174-FA63-5C55-694638973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9566" name="Text Box 63">
                <a:extLst>
                  <a:ext uri="{FF2B5EF4-FFF2-40B4-BE49-F238E27FC236}">
                    <a16:creationId xmlns:a16="http://schemas.microsoft.com/office/drawing/2014/main" id="{6AA8716F-CF52-EF63-C705-834E7678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567" name="Text Box 64">
                <a:extLst>
                  <a:ext uri="{FF2B5EF4-FFF2-40B4-BE49-F238E27FC236}">
                    <a16:creationId xmlns:a16="http://schemas.microsoft.com/office/drawing/2014/main" id="{1F3AF6D2-BDE9-28F3-ACBD-1398CE9EF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9568" name="Line 65">
                <a:extLst>
                  <a:ext uri="{FF2B5EF4-FFF2-40B4-BE49-F238E27FC236}">
                    <a16:creationId xmlns:a16="http://schemas.microsoft.com/office/drawing/2014/main" id="{533D1EE1-8D8B-BA22-25FC-2D24F35B3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69" name="Line 66">
                <a:extLst>
                  <a:ext uri="{FF2B5EF4-FFF2-40B4-BE49-F238E27FC236}">
                    <a16:creationId xmlns:a16="http://schemas.microsoft.com/office/drawing/2014/main" id="{3CB65A8C-1BB2-40D3-C8F2-0B53B955F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70" name="Line 67">
                <a:extLst>
                  <a:ext uri="{FF2B5EF4-FFF2-40B4-BE49-F238E27FC236}">
                    <a16:creationId xmlns:a16="http://schemas.microsoft.com/office/drawing/2014/main" id="{89B83728-771A-7682-D44D-DF984EE62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71" name="Text Box 68">
                <a:extLst>
                  <a:ext uri="{FF2B5EF4-FFF2-40B4-BE49-F238E27FC236}">
                    <a16:creationId xmlns:a16="http://schemas.microsoft.com/office/drawing/2014/main" id="{689958B8-D2B0-5279-CD28-CDA5907D4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572" name="Text Box 69">
                <a:extLst>
                  <a:ext uri="{FF2B5EF4-FFF2-40B4-BE49-F238E27FC236}">
                    <a16:creationId xmlns:a16="http://schemas.microsoft.com/office/drawing/2014/main" id="{0EC77C91-B914-136A-CBDA-74232F5E9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9573" name="Text Box 70">
                <a:extLst>
                  <a:ext uri="{FF2B5EF4-FFF2-40B4-BE49-F238E27FC236}">
                    <a16:creationId xmlns:a16="http://schemas.microsoft.com/office/drawing/2014/main" id="{89E1CCF1-ABD2-284A-16F5-8D821A229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574" name="Text Box 71">
                <a:extLst>
                  <a:ext uri="{FF2B5EF4-FFF2-40B4-BE49-F238E27FC236}">
                    <a16:creationId xmlns:a16="http://schemas.microsoft.com/office/drawing/2014/main" id="{19EB9C91-54CB-F4A1-DD30-1AAAB9AC0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9575" name="Freeform 72">
                <a:extLst>
                  <a:ext uri="{FF2B5EF4-FFF2-40B4-BE49-F238E27FC236}">
                    <a16:creationId xmlns:a16="http://schemas.microsoft.com/office/drawing/2014/main" id="{BA6D403B-5C76-B7B7-F615-79C65D0FAF0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76" name="Freeform 73">
                <a:extLst>
                  <a:ext uri="{FF2B5EF4-FFF2-40B4-BE49-F238E27FC236}">
                    <a16:creationId xmlns:a16="http://schemas.microsoft.com/office/drawing/2014/main" id="{F78D0F41-6F8D-AD8D-A4F4-025F2F2E38B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77" name="Line 74">
                <a:extLst>
                  <a:ext uri="{FF2B5EF4-FFF2-40B4-BE49-F238E27FC236}">
                    <a16:creationId xmlns:a16="http://schemas.microsoft.com/office/drawing/2014/main" id="{8A8514E2-CAC1-7A8D-D293-3202BBE6C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78" name="Text Box 75">
                <a:extLst>
                  <a:ext uri="{FF2B5EF4-FFF2-40B4-BE49-F238E27FC236}">
                    <a16:creationId xmlns:a16="http://schemas.microsoft.com/office/drawing/2014/main" id="{7544BD95-BDBF-CEFC-6CB8-DB2E0BD3E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579" name="Text Box 76">
                <a:extLst>
                  <a:ext uri="{FF2B5EF4-FFF2-40B4-BE49-F238E27FC236}">
                    <a16:creationId xmlns:a16="http://schemas.microsoft.com/office/drawing/2014/main" id="{1B9E8A9A-D14F-7F00-AD31-F77611351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9580" name="Freeform 77">
                <a:extLst>
                  <a:ext uri="{FF2B5EF4-FFF2-40B4-BE49-F238E27FC236}">
                    <a16:creationId xmlns:a16="http://schemas.microsoft.com/office/drawing/2014/main" id="{C3A26F72-10DF-FFC4-8C52-4CED8B6C2D7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81" name="Freeform 78">
                <a:extLst>
                  <a:ext uri="{FF2B5EF4-FFF2-40B4-BE49-F238E27FC236}">
                    <a16:creationId xmlns:a16="http://schemas.microsoft.com/office/drawing/2014/main" id="{AB0F6385-5BA7-1744-8ABB-113FCB1E1EE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82" name="Line 79">
                <a:extLst>
                  <a:ext uri="{FF2B5EF4-FFF2-40B4-BE49-F238E27FC236}">
                    <a16:creationId xmlns:a16="http://schemas.microsoft.com/office/drawing/2014/main" id="{A87BD78C-9145-371E-E510-D4212F8E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9550" name="Freeform 80">
              <a:extLst>
                <a:ext uri="{FF2B5EF4-FFF2-40B4-BE49-F238E27FC236}">
                  <a16:creationId xmlns:a16="http://schemas.microsoft.com/office/drawing/2014/main" id="{FB219191-1346-707F-3A81-CC8D03656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1" name="Line 81">
              <a:extLst>
                <a:ext uri="{FF2B5EF4-FFF2-40B4-BE49-F238E27FC236}">
                  <a16:creationId xmlns:a16="http://schemas.microsoft.com/office/drawing/2014/main" id="{1502AC02-04B2-6A48-A82C-1FA443A29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5970" name="Line 82">
            <a:extLst>
              <a:ext uri="{FF2B5EF4-FFF2-40B4-BE49-F238E27FC236}">
                <a16:creationId xmlns:a16="http://schemas.microsoft.com/office/drawing/2014/main" id="{83777667-2630-CA02-14DE-528CF8DB5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" name="Group 83">
            <a:extLst>
              <a:ext uri="{FF2B5EF4-FFF2-40B4-BE49-F238E27FC236}">
                <a16:creationId xmlns:a16="http://schemas.microsoft.com/office/drawing/2014/main" id="{F7BCC6EC-A768-83B0-5755-B60172117605}"/>
              </a:ext>
            </a:extLst>
          </p:cNvPr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9547" name="Freeform 84">
              <a:extLst>
                <a:ext uri="{FF2B5EF4-FFF2-40B4-BE49-F238E27FC236}">
                  <a16:creationId xmlns:a16="http://schemas.microsoft.com/office/drawing/2014/main" id="{74FA1829-84ED-F8BE-14C5-2D73B2FF5B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8" name="Oval 85">
              <a:extLst>
                <a:ext uri="{FF2B5EF4-FFF2-40B4-BE49-F238E27FC236}">
                  <a16:creationId xmlns:a16="http://schemas.microsoft.com/office/drawing/2014/main" id="{9B65DCE9-B236-58EE-E9A4-21D13B51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9" name="Group 86">
            <a:extLst>
              <a:ext uri="{FF2B5EF4-FFF2-40B4-BE49-F238E27FC236}">
                <a16:creationId xmlns:a16="http://schemas.microsoft.com/office/drawing/2014/main" id="{C6DE9C6B-458A-E71B-A183-C722CB94FFAE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9513" name="Group 87">
              <a:extLst>
                <a:ext uri="{FF2B5EF4-FFF2-40B4-BE49-F238E27FC236}">
                  <a16:creationId xmlns:a16="http://schemas.microsoft.com/office/drawing/2014/main" id="{AE446518-1063-4880-1DB1-484227264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9516" name="Oval 88">
                <a:extLst>
                  <a:ext uri="{FF2B5EF4-FFF2-40B4-BE49-F238E27FC236}">
                    <a16:creationId xmlns:a16="http://schemas.microsoft.com/office/drawing/2014/main" id="{91FBB14D-ABD7-E530-A846-83E0D50BD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517" name="Oval 89">
                <a:extLst>
                  <a:ext uri="{FF2B5EF4-FFF2-40B4-BE49-F238E27FC236}">
                    <a16:creationId xmlns:a16="http://schemas.microsoft.com/office/drawing/2014/main" id="{86BFDB09-9AC8-D324-598C-803487382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9518" name="Oval 90">
                <a:extLst>
                  <a:ext uri="{FF2B5EF4-FFF2-40B4-BE49-F238E27FC236}">
                    <a16:creationId xmlns:a16="http://schemas.microsoft.com/office/drawing/2014/main" id="{67DACF1C-3C39-DA4D-26A7-72C6B2485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19519" name="Oval 91">
                <a:extLst>
                  <a:ext uri="{FF2B5EF4-FFF2-40B4-BE49-F238E27FC236}">
                    <a16:creationId xmlns:a16="http://schemas.microsoft.com/office/drawing/2014/main" id="{30A45306-7A16-461A-582B-71C04AAB1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20" name="Oval 92">
                <a:extLst>
                  <a:ext uri="{FF2B5EF4-FFF2-40B4-BE49-F238E27FC236}">
                    <a16:creationId xmlns:a16="http://schemas.microsoft.com/office/drawing/2014/main" id="{D552397C-D6B0-5DE6-F270-5CDFDFD7C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21" name="Line 93">
                <a:extLst>
                  <a:ext uri="{FF2B5EF4-FFF2-40B4-BE49-F238E27FC236}">
                    <a16:creationId xmlns:a16="http://schemas.microsoft.com/office/drawing/2014/main" id="{2DA378CF-7941-E34E-D929-F90422407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22" name="Line 94">
                <a:extLst>
                  <a:ext uri="{FF2B5EF4-FFF2-40B4-BE49-F238E27FC236}">
                    <a16:creationId xmlns:a16="http://schemas.microsoft.com/office/drawing/2014/main" id="{FD2E3584-8B50-C30D-CCA8-2DA8CCB0D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23" name="Text Box 95">
                <a:extLst>
                  <a:ext uri="{FF2B5EF4-FFF2-40B4-BE49-F238E27FC236}">
                    <a16:creationId xmlns:a16="http://schemas.microsoft.com/office/drawing/2014/main" id="{1BA313D2-725E-3E0E-6750-00B67252A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9524" name="Text Box 96">
                <a:extLst>
                  <a:ext uri="{FF2B5EF4-FFF2-40B4-BE49-F238E27FC236}">
                    <a16:creationId xmlns:a16="http://schemas.microsoft.com/office/drawing/2014/main" id="{8A5A292C-4563-5105-9E69-6FBA21A47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525" name="Text Box 97">
                <a:extLst>
                  <a:ext uri="{FF2B5EF4-FFF2-40B4-BE49-F238E27FC236}">
                    <a16:creationId xmlns:a16="http://schemas.microsoft.com/office/drawing/2014/main" id="{E8C02717-CC74-FCED-05C4-919BC1138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526" name="Text Box 98">
                <a:extLst>
                  <a:ext uri="{FF2B5EF4-FFF2-40B4-BE49-F238E27FC236}">
                    <a16:creationId xmlns:a16="http://schemas.microsoft.com/office/drawing/2014/main" id="{D321507E-508B-88FD-C274-378068756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527" name="Text Box 99">
                <a:extLst>
                  <a:ext uri="{FF2B5EF4-FFF2-40B4-BE49-F238E27FC236}">
                    <a16:creationId xmlns:a16="http://schemas.microsoft.com/office/drawing/2014/main" id="{32E7DB1D-02AB-4C4E-2F3D-05EC4286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528" name="Text Box 100">
                <a:extLst>
                  <a:ext uri="{FF2B5EF4-FFF2-40B4-BE49-F238E27FC236}">
                    <a16:creationId xmlns:a16="http://schemas.microsoft.com/office/drawing/2014/main" id="{23286261-79DE-F476-DA1A-0AD4E3878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9529" name="Text Box 101">
                <a:extLst>
                  <a:ext uri="{FF2B5EF4-FFF2-40B4-BE49-F238E27FC236}">
                    <a16:creationId xmlns:a16="http://schemas.microsoft.com/office/drawing/2014/main" id="{5C9C0963-3488-7AA3-2551-3F4F9FBBC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9530" name="Text Box 102">
                <a:extLst>
                  <a:ext uri="{FF2B5EF4-FFF2-40B4-BE49-F238E27FC236}">
                    <a16:creationId xmlns:a16="http://schemas.microsoft.com/office/drawing/2014/main" id="{C87A4D35-B658-7366-53E9-A84576D49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531" name="Text Box 103">
                <a:extLst>
                  <a:ext uri="{FF2B5EF4-FFF2-40B4-BE49-F238E27FC236}">
                    <a16:creationId xmlns:a16="http://schemas.microsoft.com/office/drawing/2014/main" id="{2C7D7B7C-8DCD-8C1A-DD7C-C827DDA58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9532" name="Line 104">
                <a:extLst>
                  <a:ext uri="{FF2B5EF4-FFF2-40B4-BE49-F238E27FC236}">
                    <a16:creationId xmlns:a16="http://schemas.microsoft.com/office/drawing/2014/main" id="{2C42BA61-0E0F-E6DF-967E-E866F132D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33" name="Line 105">
                <a:extLst>
                  <a:ext uri="{FF2B5EF4-FFF2-40B4-BE49-F238E27FC236}">
                    <a16:creationId xmlns:a16="http://schemas.microsoft.com/office/drawing/2014/main" id="{5C2EF526-2FCD-4429-A4AE-4F5C52A8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34" name="Line 106">
                <a:extLst>
                  <a:ext uri="{FF2B5EF4-FFF2-40B4-BE49-F238E27FC236}">
                    <a16:creationId xmlns:a16="http://schemas.microsoft.com/office/drawing/2014/main" id="{CE0BE42A-0B8C-4B64-F48A-62A4C4A41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35" name="Text Box 107">
                <a:extLst>
                  <a:ext uri="{FF2B5EF4-FFF2-40B4-BE49-F238E27FC236}">
                    <a16:creationId xmlns:a16="http://schemas.microsoft.com/office/drawing/2014/main" id="{2B194DDD-D93A-0D0E-D28B-317E6F8CF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536" name="Text Box 108">
                <a:extLst>
                  <a:ext uri="{FF2B5EF4-FFF2-40B4-BE49-F238E27FC236}">
                    <a16:creationId xmlns:a16="http://schemas.microsoft.com/office/drawing/2014/main" id="{BA38B21D-20B0-CF30-76A8-4C6721460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9537" name="Text Box 109">
                <a:extLst>
                  <a:ext uri="{FF2B5EF4-FFF2-40B4-BE49-F238E27FC236}">
                    <a16:creationId xmlns:a16="http://schemas.microsoft.com/office/drawing/2014/main" id="{CEE21C8A-CDA9-F301-FF28-B9AA0CEBA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538" name="Text Box 110">
                <a:extLst>
                  <a:ext uri="{FF2B5EF4-FFF2-40B4-BE49-F238E27FC236}">
                    <a16:creationId xmlns:a16="http://schemas.microsoft.com/office/drawing/2014/main" id="{1B461101-A72E-D8A1-761E-67B1E8C66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9539" name="Freeform 111">
                <a:extLst>
                  <a:ext uri="{FF2B5EF4-FFF2-40B4-BE49-F238E27FC236}">
                    <a16:creationId xmlns:a16="http://schemas.microsoft.com/office/drawing/2014/main" id="{772AD89B-8DB9-4A2E-F77D-0792BCFBB0C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40" name="Freeform 112">
                <a:extLst>
                  <a:ext uri="{FF2B5EF4-FFF2-40B4-BE49-F238E27FC236}">
                    <a16:creationId xmlns:a16="http://schemas.microsoft.com/office/drawing/2014/main" id="{3B3F051B-1E63-267C-7143-DFACFBA3314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41" name="Line 113">
                <a:extLst>
                  <a:ext uri="{FF2B5EF4-FFF2-40B4-BE49-F238E27FC236}">
                    <a16:creationId xmlns:a16="http://schemas.microsoft.com/office/drawing/2014/main" id="{1BA75C83-A240-9EE2-091B-740571B71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42" name="Text Box 114">
                <a:extLst>
                  <a:ext uri="{FF2B5EF4-FFF2-40B4-BE49-F238E27FC236}">
                    <a16:creationId xmlns:a16="http://schemas.microsoft.com/office/drawing/2014/main" id="{ABAD396E-E6C4-D6C5-6A4F-54EFFAEF2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543" name="Text Box 115">
                <a:extLst>
                  <a:ext uri="{FF2B5EF4-FFF2-40B4-BE49-F238E27FC236}">
                    <a16:creationId xmlns:a16="http://schemas.microsoft.com/office/drawing/2014/main" id="{8A397229-E04C-96F4-739F-DA42489BA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9544" name="Freeform 116">
                <a:extLst>
                  <a:ext uri="{FF2B5EF4-FFF2-40B4-BE49-F238E27FC236}">
                    <a16:creationId xmlns:a16="http://schemas.microsoft.com/office/drawing/2014/main" id="{86F4ACDD-7D2B-C7D2-F75F-8A83C6C99F6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45" name="Freeform 117">
                <a:extLst>
                  <a:ext uri="{FF2B5EF4-FFF2-40B4-BE49-F238E27FC236}">
                    <a16:creationId xmlns:a16="http://schemas.microsoft.com/office/drawing/2014/main" id="{01BE2285-B0A3-B504-C3F0-B0DBBE73D4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46" name="Line 118">
                <a:extLst>
                  <a:ext uri="{FF2B5EF4-FFF2-40B4-BE49-F238E27FC236}">
                    <a16:creationId xmlns:a16="http://schemas.microsoft.com/office/drawing/2014/main" id="{C4B0BFE5-22E4-5FBF-BAE1-F7F77F9BA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9514" name="Freeform 119">
              <a:extLst>
                <a:ext uri="{FF2B5EF4-FFF2-40B4-BE49-F238E27FC236}">
                  <a16:creationId xmlns:a16="http://schemas.microsoft.com/office/drawing/2014/main" id="{5B711E12-2E5A-8ACD-A07B-71294356EAB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63 w 582"/>
                <a:gd name="T1" fmla="*/ 50 h 50"/>
                <a:gd name="T2" fmla="*/ 197 w 582"/>
                <a:gd name="T3" fmla="*/ 37 h 50"/>
                <a:gd name="T4" fmla="*/ 1251 w 582"/>
                <a:gd name="T5" fmla="*/ 1 h 50"/>
                <a:gd name="T6" fmla="*/ 2434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5" name="Line 120">
              <a:extLst>
                <a:ext uri="{FF2B5EF4-FFF2-40B4-BE49-F238E27FC236}">
                  <a16:creationId xmlns:a16="http://schemas.microsoft.com/office/drawing/2014/main" id="{483CABDA-7D33-6328-17E8-AA7A3BD3B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6009" name="Freeform 121">
            <a:extLst>
              <a:ext uri="{FF2B5EF4-FFF2-40B4-BE49-F238E27FC236}">
                <a16:creationId xmlns:a16="http://schemas.microsoft.com/office/drawing/2014/main" id="{3487C45C-FA32-D07D-7DD9-A6F5D63FF1F6}"/>
              </a:ext>
            </a:extLst>
          </p:cNvPr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2147483646 w 582"/>
              <a:gd name="T1" fmla="*/ 2147483646 h 50"/>
              <a:gd name="T2" fmla="*/ 2147483646 w 582"/>
              <a:gd name="T3" fmla="*/ 2147483646 h 50"/>
              <a:gd name="T4" fmla="*/ 2147483646 w 582"/>
              <a:gd name="T5" fmla="*/ 2147483646 h 50"/>
              <a:gd name="T6" fmla="*/ 2147483646 w 58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6010" name="Freeform 122">
            <a:extLst>
              <a:ext uri="{FF2B5EF4-FFF2-40B4-BE49-F238E27FC236}">
                <a16:creationId xmlns:a16="http://schemas.microsoft.com/office/drawing/2014/main" id="{B14AB65D-FE72-1A2E-8E6D-0D38BE37F36C}"/>
              </a:ext>
            </a:extLst>
          </p:cNvPr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2147483646 w 582"/>
              <a:gd name="T1" fmla="*/ 2147483646 h 50"/>
              <a:gd name="T2" fmla="*/ 2147483646 w 582"/>
              <a:gd name="T3" fmla="*/ 2147483646 h 50"/>
              <a:gd name="T4" fmla="*/ 2147483646 w 582"/>
              <a:gd name="T5" fmla="*/ 2147483646 h 50"/>
              <a:gd name="T6" fmla="*/ 2147483646 w 58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" name="Group 123">
            <a:extLst>
              <a:ext uri="{FF2B5EF4-FFF2-40B4-BE49-F238E27FC236}">
                <a16:creationId xmlns:a16="http://schemas.microsoft.com/office/drawing/2014/main" id="{402BF7AE-FFD3-99CC-EF60-E45D58E722AA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9511" name="Line 124">
              <a:extLst>
                <a:ext uri="{FF2B5EF4-FFF2-40B4-BE49-F238E27FC236}">
                  <a16:creationId xmlns:a16="http://schemas.microsoft.com/office/drawing/2014/main" id="{0E8CC721-35EE-4287-AFA9-422A94497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2" name="Oval 125">
              <a:extLst>
                <a:ext uri="{FF2B5EF4-FFF2-40B4-BE49-F238E27FC236}">
                  <a16:creationId xmlns:a16="http://schemas.microsoft.com/office/drawing/2014/main" id="{5CA34A37-E9A2-AE3F-1A7B-426767312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" name="Group 126">
            <a:extLst>
              <a:ext uri="{FF2B5EF4-FFF2-40B4-BE49-F238E27FC236}">
                <a16:creationId xmlns:a16="http://schemas.microsoft.com/office/drawing/2014/main" id="{F2B0B842-14D1-ABFC-C232-70C479128AD2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9475" name="Group 127">
              <a:extLst>
                <a:ext uri="{FF2B5EF4-FFF2-40B4-BE49-F238E27FC236}">
                  <a16:creationId xmlns:a16="http://schemas.microsoft.com/office/drawing/2014/main" id="{89AD22D7-2F09-E14A-EC0D-78F8DB3F5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9480" name="Oval 128">
                <a:extLst>
                  <a:ext uri="{FF2B5EF4-FFF2-40B4-BE49-F238E27FC236}">
                    <a16:creationId xmlns:a16="http://schemas.microsoft.com/office/drawing/2014/main" id="{1B97D67D-BFB0-907C-F870-2049E1C46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481" name="Oval 129">
                <a:extLst>
                  <a:ext uri="{FF2B5EF4-FFF2-40B4-BE49-F238E27FC236}">
                    <a16:creationId xmlns:a16="http://schemas.microsoft.com/office/drawing/2014/main" id="{DE231ABE-D292-AD45-C7B3-916887CB7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9482" name="Oval 130">
                <a:extLst>
                  <a:ext uri="{FF2B5EF4-FFF2-40B4-BE49-F238E27FC236}">
                    <a16:creationId xmlns:a16="http://schemas.microsoft.com/office/drawing/2014/main" id="{A4D9AA47-FCE7-2CD7-F9BC-7AAE6B61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19483" name="Oval 131">
                <a:extLst>
                  <a:ext uri="{FF2B5EF4-FFF2-40B4-BE49-F238E27FC236}">
                    <a16:creationId xmlns:a16="http://schemas.microsoft.com/office/drawing/2014/main" id="{E608D62A-0EBF-46DC-C970-5C5FD1F63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84" name="Oval 132">
                <a:extLst>
                  <a:ext uri="{FF2B5EF4-FFF2-40B4-BE49-F238E27FC236}">
                    <a16:creationId xmlns:a16="http://schemas.microsoft.com/office/drawing/2014/main" id="{B14FB578-2817-0D1C-A52F-93A9EB73C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85" name="Line 133">
                <a:extLst>
                  <a:ext uri="{FF2B5EF4-FFF2-40B4-BE49-F238E27FC236}">
                    <a16:creationId xmlns:a16="http://schemas.microsoft.com/office/drawing/2014/main" id="{67D7B93E-2A28-21C3-3435-450869959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6" name="Line 134">
                <a:extLst>
                  <a:ext uri="{FF2B5EF4-FFF2-40B4-BE49-F238E27FC236}">
                    <a16:creationId xmlns:a16="http://schemas.microsoft.com/office/drawing/2014/main" id="{47CCA460-1A3F-5849-0D2A-8DCEA8900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7" name="Text Box 135">
                <a:extLst>
                  <a:ext uri="{FF2B5EF4-FFF2-40B4-BE49-F238E27FC236}">
                    <a16:creationId xmlns:a16="http://schemas.microsoft.com/office/drawing/2014/main" id="{5184BFDA-2D30-90A7-BCBB-D9CAB7A99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9488" name="Text Box 136">
                <a:extLst>
                  <a:ext uri="{FF2B5EF4-FFF2-40B4-BE49-F238E27FC236}">
                    <a16:creationId xmlns:a16="http://schemas.microsoft.com/office/drawing/2014/main" id="{3BBE1093-85BE-B298-F221-0D01BB4EA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489" name="Text Box 137">
                <a:extLst>
                  <a:ext uri="{FF2B5EF4-FFF2-40B4-BE49-F238E27FC236}">
                    <a16:creationId xmlns:a16="http://schemas.microsoft.com/office/drawing/2014/main" id="{18D85EBA-3708-4BB5-060C-5BB874426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490" name="Text Box 138">
                <a:extLst>
                  <a:ext uri="{FF2B5EF4-FFF2-40B4-BE49-F238E27FC236}">
                    <a16:creationId xmlns:a16="http://schemas.microsoft.com/office/drawing/2014/main" id="{2C383504-9ED6-6EF7-3414-0535833AA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491" name="Text Box 139">
                <a:extLst>
                  <a:ext uri="{FF2B5EF4-FFF2-40B4-BE49-F238E27FC236}">
                    <a16:creationId xmlns:a16="http://schemas.microsoft.com/office/drawing/2014/main" id="{3F3AB472-EE16-BF9E-9CBA-9C1D174B9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492" name="Text Box 140">
                <a:extLst>
                  <a:ext uri="{FF2B5EF4-FFF2-40B4-BE49-F238E27FC236}">
                    <a16:creationId xmlns:a16="http://schemas.microsoft.com/office/drawing/2014/main" id="{F5AB6211-A411-F5F7-9E38-48B78CE5F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9493" name="Text Box 141">
                <a:extLst>
                  <a:ext uri="{FF2B5EF4-FFF2-40B4-BE49-F238E27FC236}">
                    <a16:creationId xmlns:a16="http://schemas.microsoft.com/office/drawing/2014/main" id="{3B64EDC0-AD85-3EA6-E347-3333D977E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9494" name="Text Box 142">
                <a:extLst>
                  <a:ext uri="{FF2B5EF4-FFF2-40B4-BE49-F238E27FC236}">
                    <a16:creationId xmlns:a16="http://schemas.microsoft.com/office/drawing/2014/main" id="{74432F81-D0E5-BC15-D79D-6F8C5C58D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495" name="Text Box 143">
                <a:extLst>
                  <a:ext uri="{FF2B5EF4-FFF2-40B4-BE49-F238E27FC236}">
                    <a16:creationId xmlns:a16="http://schemas.microsoft.com/office/drawing/2014/main" id="{FDB139E8-2534-0EDF-6E9D-8E33F731F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9496" name="Line 144">
                <a:extLst>
                  <a:ext uri="{FF2B5EF4-FFF2-40B4-BE49-F238E27FC236}">
                    <a16:creationId xmlns:a16="http://schemas.microsoft.com/office/drawing/2014/main" id="{E3FA12A6-07D4-B5F6-9C10-F51B689C5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7" name="Line 145">
                <a:extLst>
                  <a:ext uri="{FF2B5EF4-FFF2-40B4-BE49-F238E27FC236}">
                    <a16:creationId xmlns:a16="http://schemas.microsoft.com/office/drawing/2014/main" id="{CFF9BBB9-3539-5373-7768-3DCD9BAC5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8" name="Line 146">
                <a:extLst>
                  <a:ext uri="{FF2B5EF4-FFF2-40B4-BE49-F238E27FC236}">
                    <a16:creationId xmlns:a16="http://schemas.microsoft.com/office/drawing/2014/main" id="{CE843C17-8A1C-B6B9-0784-7373F3951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9" name="Text Box 147">
                <a:extLst>
                  <a:ext uri="{FF2B5EF4-FFF2-40B4-BE49-F238E27FC236}">
                    <a16:creationId xmlns:a16="http://schemas.microsoft.com/office/drawing/2014/main" id="{C6A843B9-A6BD-06A4-5BC6-0A053DEAD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500" name="Text Box 148">
                <a:extLst>
                  <a:ext uri="{FF2B5EF4-FFF2-40B4-BE49-F238E27FC236}">
                    <a16:creationId xmlns:a16="http://schemas.microsoft.com/office/drawing/2014/main" id="{FDE28AE9-22F2-8E01-718A-5D0D70918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9501" name="Text Box 149">
                <a:extLst>
                  <a:ext uri="{FF2B5EF4-FFF2-40B4-BE49-F238E27FC236}">
                    <a16:creationId xmlns:a16="http://schemas.microsoft.com/office/drawing/2014/main" id="{E73AC622-A424-84BE-90AB-F616465AC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502" name="Text Box 150">
                <a:extLst>
                  <a:ext uri="{FF2B5EF4-FFF2-40B4-BE49-F238E27FC236}">
                    <a16:creationId xmlns:a16="http://schemas.microsoft.com/office/drawing/2014/main" id="{A369580C-D280-C74A-9800-767F58CBD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9503" name="Freeform 151">
                <a:extLst>
                  <a:ext uri="{FF2B5EF4-FFF2-40B4-BE49-F238E27FC236}">
                    <a16:creationId xmlns:a16="http://schemas.microsoft.com/office/drawing/2014/main" id="{21894547-81FF-A992-76FC-DCF1FA3A1CA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04" name="Freeform 152">
                <a:extLst>
                  <a:ext uri="{FF2B5EF4-FFF2-40B4-BE49-F238E27FC236}">
                    <a16:creationId xmlns:a16="http://schemas.microsoft.com/office/drawing/2014/main" id="{94DCC393-0622-19D4-7883-F1A0AAAE6A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05" name="Line 153">
                <a:extLst>
                  <a:ext uri="{FF2B5EF4-FFF2-40B4-BE49-F238E27FC236}">
                    <a16:creationId xmlns:a16="http://schemas.microsoft.com/office/drawing/2014/main" id="{7CCFAB20-B461-D9D8-67B6-0BF030C28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06" name="Text Box 154">
                <a:extLst>
                  <a:ext uri="{FF2B5EF4-FFF2-40B4-BE49-F238E27FC236}">
                    <a16:creationId xmlns:a16="http://schemas.microsoft.com/office/drawing/2014/main" id="{7C5DFC89-E336-ED88-38DC-5BD0EFDAB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507" name="Text Box 155">
                <a:extLst>
                  <a:ext uri="{FF2B5EF4-FFF2-40B4-BE49-F238E27FC236}">
                    <a16:creationId xmlns:a16="http://schemas.microsoft.com/office/drawing/2014/main" id="{BEC7AEE2-CEF6-9401-A9DE-88303C2E5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9508" name="Freeform 156">
                <a:extLst>
                  <a:ext uri="{FF2B5EF4-FFF2-40B4-BE49-F238E27FC236}">
                    <a16:creationId xmlns:a16="http://schemas.microsoft.com/office/drawing/2014/main" id="{FA7D524C-48C5-122D-F309-D985C6B2ECE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09" name="Freeform 157">
                <a:extLst>
                  <a:ext uri="{FF2B5EF4-FFF2-40B4-BE49-F238E27FC236}">
                    <a16:creationId xmlns:a16="http://schemas.microsoft.com/office/drawing/2014/main" id="{6FA57EB4-6469-D378-7978-37CA189A533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510" name="Line 158">
                <a:extLst>
                  <a:ext uri="{FF2B5EF4-FFF2-40B4-BE49-F238E27FC236}">
                    <a16:creationId xmlns:a16="http://schemas.microsoft.com/office/drawing/2014/main" id="{CA582AD1-7F75-98D8-D38A-5829C39D5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6" name="Group 159">
              <a:extLst>
                <a:ext uri="{FF2B5EF4-FFF2-40B4-BE49-F238E27FC236}">
                  <a16:creationId xmlns:a16="http://schemas.microsoft.com/office/drawing/2014/main" id="{955D3CD0-9532-E88D-A97B-0E9B4077D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9477" name="Freeform 160">
                <a:extLst>
                  <a:ext uri="{FF2B5EF4-FFF2-40B4-BE49-F238E27FC236}">
                    <a16:creationId xmlns:a16="http://schemas.microsoft.com/office/drawing/2014/main" id="{56E8AAFA-981D-AA59-AFF7-5ED62580E52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63 w 582"/>
                  <a:gd name="T1" fmla="*/ 50 h 50"/>
                  <a:gd name="T2" fmla="*/ 197 w 582"/>
                  <a:gd name="T3" fmla="*/ 37 h 50"/>
                  <a:gd name="T4" fmla="*/ 1251 w 582"/>
                  <a:gd name="T5" fmla="*/ 1 h 50"/>
                  <a:gd name="T6" fmla="*/ 2434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8" name="Line 161">
                <a:extLst>
                  <a:ext uri="{FF2B5EF4-FFF2-40B4-BE49-F238E27FC236}">
                    <a16:creationId xmlns:a16="http://schemas.microsoft.com/office/drawing/2014/main" id="{BF67EDE7-9013-9783-BED0-C110FC75E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9" name="Line 162">
                <a:extLst>
                  <a:ext uri="{FF2B5EF4-FFF2-40B4-BE49-F238E27FC236}">
                    <a16:creationId xmlns:a16="http://schemas.microsoft.com/office/drawing/2014/main" id="{1EA636F5-A2D3-83C6-6FE9-B9B09A3CE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B5ED75A-AB6A-0E59-9C10-B0C7A5160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73688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7249DF-2720-EFE2-DE30-FBB3750EF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Dijkstra’s Pseudo Code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15D225B-60CF-C299-1568-F96FFC6BB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Graph </a:t>
            </a:r>
            <a:r>
              <a:rPr lang="da-DK" altLang="en-US" i="1"/>
              <a:t>G</a:t>
            </a:r>
            <a:r>
              <a:rPr lang="da-DK" altLang="en-US"/>
              <a:t>, weight function </a:t>
            </a:r>
            <a:r>
              <a:rPr lang="da-DK" altLang="en-US" i="1"/>
              <a:t>w</a:t>
            </a:r>
            <a:r>
              <a:rPr lang="da-DK" altLang="en-US"/>
              <a:t>, root </a:t>
            </a:r>
            <a:r>
              <a:rPr lang="da-DK" altLang="en-US" i="1"/>
              <a:t>s</a:t>
            </a: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BB24DAD7-FC81-EA16-4055-5929C33B2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1210"/>
              </p:ext>
            </p:extLst>
          </p:nvPr>
        </p:nvGraphicFramePr>
        <p:xfrm>
          <a:off x="1403350" y="2616201"/>
          <a:ext cx="5486400" cy="374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209524" imgH="4923810" progId="MSPhotoEd.3">
                  <p:embed/>
                </p:oleObj>
              </mc:Choice>
              <mc:Fallback>
                <p:oleObj name="Photo Editor Photo" r:id="rId2" imgW="7209524" imgH="4923810" progId="MSPhotoEd.3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BB24DAD7-FC81-EA16-4055-5929C33B2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16201"/>
                        <a:ext cx="5486400" cy="374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>
            <a:extLst>
              <a:ext uri="{FF2B5EF4-FFF2-40B4-BE49-F238E27FC236}">
                <a16:creationId xmlns:a16="http://schemas.microsoft.com/office/drawing/2014/main" id="{97E715B1-F3CB-A05F-AAAF-67C57ACE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45125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da-DK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relaxing edges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D6C8455A-4603-21C1-C7D6-047B4E91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BBEE8D6-F6D6-49CD-883F-8D1855CD7466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5B2650F-4E73-687B-074E-CB54E8A4D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Dijkstra (G, w, s)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421B7731-8AB4-9637-74CE-A82919D0E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INITIALIZE-SINGLE-SOURCE(G</a:t>
            </a:r>
            <a:r>
              <a:rPr lang="en-US" altLang="en-US">
                <a:latin typeface="Comic Sans MS" panose="030F0702030302020204" pitchFamily="66" charset="0"/>
              </a:rPr>
              <a:t>, s</a:t>
            </a:r>
            <a:r>
              <a:rPr lang="en-US" alt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S ←  </a:t>
            </a:r>
            <a:r>
              <a:rPr lang="en-US" altLang="en-US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Q ← G.V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while </a:t>
            </a:r>
            <a:r>
              <a:rPr lang="en-US" altLang="en-US"/>
              <a:t>Q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</a:t>
            </a:r>
            <a:endParaRPr lang="en-US" altLang="en-US" b="1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</a:t>
            </a:r>
            <a:r>
              <a:rPr lang="en-US" altLang="en-US" b="1"/>
              <a:t>do</a:t>
            </a:r>
            <a:r>
              <a:rPr lang="en-US" altLang="en-US"/>
              <a:t> </a:t>
            </a:r>
            <a:r>
              <a:rPr lang="en-US" altLang="en-US">
                <a:latin typeface="Comic Sans MS" panose="030F0702030302020204" pitchFamily="66" charset="0"/>
              </a:rPr>
              <a:t>u</a:t>
            </a:r>
            <a:r>
              <a:rPr lang="en-US" altLang="en-US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S ← S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{</a:t>
            </a:r>
            <a:r>
              <a:rPr lang="en-US" altLang="en-US">
                <a:latin typeface="Comic Sans MS" panose="030F0702030302020204" pitchFamily="66" charset="0"/>
              </a:rPr>
              <a:t>u</a:t>
            </a:r>
            <a:r>
              <a:rPr lang="en-US" altLang="en-US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</a:t>
            </a:r>
            <a:r>
              <a:rPr lang="en-US" altLang="en-US" b="1"/>
              <a:t>for </a:t>
            </a:r>
            <a:r>
              <a:rPr lang="en-US" altLang="en-US"/>
              <a:t>each vertex </a:t>
            </a:r>
            <a:r>
              <a:rPr lang="en-US" altLang="en-US">
                <a:latin typeface="Comic Sans MS" panose="030F0702030302020204" pitchFamily="66" charset="0"/>
              </a:rPr>
              <a:t>v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 err="1">
                <a:latin typeface="Comic Sans MS" panose="030F0702030302020204" pitchFamily="66" charset="0"/>
              </a:rPr>
              <a:t>G.Adj</a:t>
            </a:r>
            <a:r>
              <a:rPr lang="en-US" altLang="en-US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      </a:t>
            </a:r>
            <a:r>
              <a:rPr lang="en-US" altLang="en-US" b="1"/>
              <a:t>do </a:t>
            </a:r>
            <a:r>
              <a:rPr lang="en-US" altLang="en-US"/>
              <a:t>RELAX(</a:t>
            </a:r>
            <a:r>
              <a:rPr lang="en-US" altLang="en-US">
                <a:latin typeface="Comic Sans MS" panose="030F0702030302020204" pitchFamily="66" charset="0"/>
              </a:rPr>
              <a:t>u, v, w</a:t>
            </a:r>
            <a:r>
              <a:rPr lang="en-US" alt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Running time: </a:t>
            </a:r>
            <a:r>
              <a:rPr lang="en-US" altLang="en-US">
                <a:latin typeface="Comic Sans MS" panose="030F0702030302020204" pitchFamily="66" charset="0"/>
              </a:rPr>
              <a:t>O(</a:t>
            </a:r>
            <a:r>
              <a:rPr lang="en-US" altLang="en-US" err="1">
                <a:latin typeface="Comic Sans MS" panose="030F0702030302020204" pitchFamily="66" charset="0"/>
              </a:rPr>
              <a:t>VlgV</a:t>
            </a:r>
            <a:r>
              <a:rPr lang="en-US" altLang="en-US">
                <a:latin typeface="Comic Sans MS" panose="030F0702030302020204" pitchFamily="66" charset="0"/>
              </a:rPr>
              <a:t> + </a:t>
            </a:r>
            <a:r>
              <a:rPr lang="en-US" altLang="en-US" err="1">
                <a:latin typeface="Comic Sans MS" panose="030F0702030302020204" pitchFamily="66" charset="0"/>
              </a:rPr>
              <a:t>ElgV</a:t>
            </a:r>
            <a:r>
              <a:rPr lang="en-US" altLang="en-US">
                <a:latin typeface="Comic Sans MS" panose="030F0702030302020204" pitchFamily="66" charset="0"/>
              </a:rPr>
              <a:t>) = O(</a:t>
            </a:r>
            <a:r>
              <a:rPr lang="en-US" altLang="en-US" err="1">
                <a:latin typeface="Comic Sans MS" panose="030F0702030302020204" pitchFamily="66" charset="0"/>
              </a:rPr>
              <a:t>ElgV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06916" name="Text Box 4">
            <a:extLst>
              <a:ext uri="{FF2B5EF4-FFF2-40B4-BE49-F238E27FC236}">
                <a16:creationId xmlns:a16="http://schemas.microsoft.com/office/drawing/2014/main" id="{AE14D4D5-95E9-848A-EC05-3C95FC6FC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1187450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>
            <a:extLst>
              <a:ext uri="{FF2B5EF4-FFF2-40B4-BE49-F238E27FC236}">
                <a16:creationId xmlns:a16="http://schemas.microsoft.com/office/drawing/2014/main" id="{18F09A10-E8F5-5530-4D7D-C80A8FC5D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3050" y="1417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6918" name="Text Box 6">
            <a:extLst>
              <a:ext uri="{FF2B5EF4-FFF2-40B4-BE49-F238E27FC236}">
                <a16:creationId xmlns:a16="http://schemas.microsoft.com/office/drawing/2014/main" id="{46A70DFC-9D24-0A4D-3C57-C5B9ECD0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2382838"/>
            <a:ext cx="291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O(V) build min-heap</a:t>
            </a:r>
          </a:p>
        </p:txBody>
      </p:sp>
      <p:sp>
        <p:nvSpPr>
          <p:cNvPr id="806919" name="Line 7">
            <a:extLst>
              <a:ext uri="{FF2B5EF4-FFF2-40B4-BE49-F238E27FC236}">
                <a16:creationId xmlns:a16="http://schemas.microsoft.com/office/drawing/2014/main" id="{A1186904-D0E8-0FF2-4E0F-2D4083CC09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0" y="26082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6920" name="Text Box 8">
            <a:extLst>
              <a:ext uri="{FF2B5EF4-FFF2-40B4-BE49-F238E27FC236}">
                <a16:creationId xmlns:a16="http://schemas.microsoft.com/office/drawing/2014/main" id="{2095F3B7-A712-52C3-1C95-5D081C4B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963863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Executed O(V) times</a:t>
            </a:r>
          </a:p>
        </p:txBody>
      </p:sp>
      <p:sp>
        <p:nvSpPr>
          <p:cNvPr id="806921" name="Line 9">
            <a:extLst>
              <a:ext uri="{FF2B5EF4-FFF2-40B4-BE49-F238E27FC236}">
                <a16:creationId xmlns:a16="http://schemas.microsoft.com/office/drawing/2014/main" id="{BCD91732-2F33-F7B3-9AD3-38BA73F5A0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9250" y="3189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6922" name="Text Box 10">
            <a:extLst>
              <a:ext uri="{FF2B5EF4-FFF2-40B4-BE49-F238E27FC236}">
                <a16:creationId xmlns:a16="http://schemas.microsoft.com/office/drawing/2014/main" id="{B20F45AD-5B51-5F79-E809-13AC6856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573463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O(lgV)</a:t>
            </a:r>
          </a:p>
        </p:txBody>
      </p:sp>
      <p:sp>
        <p:nvSpPr>
          <p:cNvPr id="806923" name="Line 11">
            <a:extLst>
              <a:ext uri="{FF2B5EF4-FFF2-40B4-BE49-F238E27FC236}">
                <a16:creationId xmlns:a16="http://schemas.microsoft.com/office/drawing/2014/main" id="{D25B9436-7B14-B4A2-EF5F-40B5AD45E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1975" y="37988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6924" name="Text Box 12">
            <a:extLst>
              <a:ext uri="{FF2B5EF4-FFF2-40B4-BE49-F238E27FC236}">
                <a16:creationId xmlns:a16="http://schemas.microsoft.com/office/drawing/2014/main" id="{1A0E3BEB-55F3-04FF-9B83-FD371C8A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5354638"/>
            <a:ext cx="268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O(E) times; O(lgV)</a:t>
            </a:r>
          </a:p>
        </p:txBody>
      </p:sp>
      <p:sp>
        <p:nvSpPr>
          <p:cNvPr id="806925" name="Line 13">
            <a:extLst>
              <a:ext uri="{FF2B5EF4-FFF2-40B4-BE49-F238E27FC236}">
                <a16:creationId xmlns:a16="http://schemas.microsoft.com/office/drawing/2014/main" id="{2BED3661-87B9-DA93-51BC-FA8F65610F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3875" y="5580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D01A7-9C5B-7E5E-D0B9-AF3E248E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90" y="1702016"/>
            <a:ext cx="4884820" cy="404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8" grpId="0"/>
      <p:bldP spid="806920" grpId="0"/>
      <p:bldP spid="806922" grpId="0"/>
      <p:bldP spid="8069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2702E29-6E02-848E-3EFC-5BDD53299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/>
              <a:t>Dijkstra’s Running Time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6743EA-C2BD-1BD7-E77C-AF7CFC684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900" y="1547813"/>
            <a:ext cx="8358188" cy="1743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/>
              <a:t>Extract-Min executed |</a:t>
            </a:r>
            <a:r>
              <a:rPr lang="da-DK" altLang="en-US" i="1"/>
              <a:t>V</a:t>
            </a:r>
            <a:r>
              <a:rPr lang="da-DK" altLang="en-US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/>
              <a:t>Decrease-Key executed |</a:t>
            </a:r>
            <a:r>
              <a:rPr lang="da-DK" altLang="en-US" i="1"/>
              <a:t>E</a:t>
            </a:r>
            <a:r>
              <a:rPr lang="da-DK" altLang="en-US"/>
              <a:t>| time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/>
              <a:t>Time = |</a:t>
            </a:r>
            <a:r>
              <a:rPr lang="da-DK" altLang="en-US" i="1"/>
              <a:t>V</a:t>
            </a:r>
            <a:r>
              <a:rPr lang="da-DK" altLang="en-US"/>
              <a:t>| </a:t>
            </a:r>
            <a:r>
              <a:rPr lang="da-DK" altLang="en-US" i="1"/>
              <a:t>T</a:t>
            </a:r>
            <a:r>
              <a:rPr lang="da-DK" altLang="en-US" baseline="-25000"/>
              <a:t>Extract-Min</a:t>
            </a:r>
            <a:r>
              <a:rPr lang="da-DK" altLang="en-US"/>
              <a:t> + |</a:t>
            </a:r>
            <a:r>
              <a:rPr lang="da-DK" altLang="en-US" i="1"/>
              <a:t>E</a:t>
            </a:r>
            <a:r>
              <a:rPr lang="da-DK" altLang="en-US"/>
              <a:t>| </a:t>
            </a:r>
            <a:r>
              <a:rPr lang="da-DK" altLang="en-US" i="1"/>
              <a:t>T</a:t>
            </a:r>
            <a:r>
              <a:rPr lang="da-DK" altLang="en-US" baseline="-25000"/>
              <a:t>Decrease-Key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i="1"/>
              <a:t>T</a:t>
            </a:r>
            <a:r>
              <a:rPr lang="da-DK" altLang="en-US"/>
              <a:t> depends on different Q implementations</a:t>
            </a:r>
          </a:p>
        </p:txBody>
      </p:sp>
      <p:graphicFrame>
        <p:nvGraphicFramePr>
          <p:cNvPr id="62500" name="Group 36">
            <a:extLst>
              <a:ext uri="{FF2B5EF4-FFF2-40B4-BE49-F238E27FC236}">
                <a16:creationId xmlns:a16="http://schemas.microsoft.com/office/drawing/2014/main" id="{DF45951D-9D76-CC45-6D24-8BD808F493BD}"/>
              </a:ext>
            </a:extLst>
          </p:cNvPr>
          <p:cNvGraphicFramePr>
            <a:graphicFrameLocks noGrp="1"/>
          </p:cNvGraphicFramePr>
          <p:nvPr/>
        </p:nvGraphicFramePr>
        <p:xfrm>
          <a:off x="641350" y="3851275"/>
          <a:ext cx="8083550" cy="2194072"/>
        </p:xfrm>
        <a:graphic>
          <a:graphicData uri="http://schemas.openxmlformats.org/drawingml/2006/table">
            <a:tbl>
              <a:tblPr/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T(Extract-Min)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T(Decrease-Key)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array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(1)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 </a:t>
                      </a:r>
                      <a:r>
                        <a:rPr kumimoji="0" lang="da-DK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heap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(lg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(lg 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lg 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Fibonacci heap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(lg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(1) (amort.)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da-DK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lg</a:t>
                      </a:r>
                      <a:r>
                        <a:rPr kumimoji="0" lang="da-DK" sz="24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+ </a:t>
                      </a:r>
                      <a:r>
                        <a:rPr kumimoji="0" lang="da-DK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6E5DE155-B7E1-DE2B-95B6-97D66CC6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982F6F0-8090-4E0A-A4C2-C8F854A59E4A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2A7B079-1096-1719-2B61-3D2AB56A0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FB2F0AF-02E1-84AA-0E32-C2AC94A5E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Prove that, if there exists negative edge, dijkstra’s shortest path algorithm may fail to find the shortest path</a:t>
            </a:r>
          </a:p>
          <a:p>
            <a:pPr eaLnBrk="1" hangingPunct="1"/>
            <a:r>
              <a:rPr lang="en-US" altLang="en-US" sz="2400"/>
              <a:t>Print the shortest path for dijkstra’s algorithm</a:t>
            </a:r>
          </a:p>
          <a:p>
            <a:pPr eaLnBrk="1" hangingPunct="1"/>
            <a:r>
              <a:rPr lang="en-US" altLang="en-US" sz="2400"/>
              <a:t>Suppose you are given a graph where each edge represents the path cost and each vertex has also a cost which represents that, if you select a path using this node, the cost will be added with the path cost. How can it be solved using Dijkstra’s 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739CB624-C22B-57D9-4813-B48EB486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DBA36-EA37-4139-9DBC-6A7BBC2479F7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A7119D2-1A67-E99E-7610-9C40C3DC7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8323D6AA-0768-443A-FC68-4BC1E13F0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9217025" cy="54705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 a: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(s, a) = w(s, a) = 3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 b: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(s, b) = w(s, a) + w(a, b) = -1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 c: infinitely many paths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s, c, s, c, d, c, s, c, d, c, d, c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cycle has positive weight (6 - 3 = 3)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s, c is shortest path with weight (s, c) = w(s, c) = 5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CB9ECFAB-5D5F-D6C9-4C04-5901AA8BBF81}"/>
              </a:ext>
            </a:extLst>
          </p:cNvPr>
          <p:cNvGrpSpPr>
            <a:grpSpLocks/>
          </p:cNvGrpSpPr>
          <p:nvPr/>
        </p:nvGrpSpPr>
        <p:grpSpPr bwMode="auto">
          <a:xfrm>
            <a:off x="5018088" y="2274888"/>
            <a:ext cx="3846512" cy="2528887"/>
            <a:chOff x="3027" y="791"/>
            <a:chExt cx="2423" cy="1593"/>
          </a:xfrm>
        </p:grpSpPr>
        <p:sp>
          <p:nvSpPr>
            <p:cNvPr id="24583" name="Oval 5">
              <a:extLst>
                <a:ext uri="{FF2B5EF4-FFF2-40B4-BE49-F238E27FC236}">
                  <a16:creationId xmlns:a16="http://schemas.microsoft.com/office/drawing/2014/main" id="{0628B57A-5887-9278-E5D8-824D21F9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584" name="Oval 6">
              <a:extLst>
                <a:ext uri="{FF2B5EF4-FFF2-40B4-BE49-F238E27FC236}">
                  <a16:creationId xmlns:a16="http://schemas.microsoft.com/office/drawing/2014/main" id="{69C930BF-37AC-C64A-B17D-6FD3BF72B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585" name="Oval 7">
              <a:extLst>
                <a:ext uri="{FF2B5EF4-FFF2-40B4-BE49-F238E27FC236}">
                  <a16:creationId xmlns:a16="http://schemas.microsoft.com/office/drawing/2014/main" id="{F876BFB1-A898-FDC9-2AE6-465108194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4586" name="Oval 8">
              <a:extLst>
                <a:ext uri="{FF2B5EF4-FFF2-40B4-BE49-F238E27FC236}">
                  <a16:creationId xmlns:a16="http://schemas.microsoft.com/office/drawing/2014/main" id="{5B77A935-EF46-D161-1589-12562FD3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24587" name="Oval 9">
              <a:extLst>
                <a:ext uri="{FF2B5EF4-FFF2-40B4-BE49-F238E27FC236}">
                  <a16:creationId xmlns:a16="http://schemas.microsoft.com/office/drawing/2014/main" id="{D4E386CC-4C57-1BD7-E486-7CCA9AC3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588" name="Line 10">
              <a:extLst>
                <a:ext uri="{FF2B5EF4-FFF2-40B4-BE49-F238E27FC236}">
                  <a16:creationId xmlns:a16="http://schemas.microsoft.com/office/drawing/2014/main" id="{F8C2ACF7-0C9C-A8E7-C7FC-1A9D42632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9" name="Line 11">
              <a:extLst>
                <a:ext uri="{FF2B5EF4-FFF2-40B4-BE49-F238E27FC236}">
                  <a16:creationId xmlns:a16="http://schemas.microsoft.com/office/drawing/2014/main" id="{49BB17B7-153F-D628-620A-FA9E46F9D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0" name="Line 12">
              <a:extLst>
                <a:ext uri="{FF2B5EF4-FFF2-40B4-BE49-F238E27FC236}">
                  <a16:creationId xmlns:a16="http://schemas.microsoft.com/office/drawing/2014/main" id="{720A8785-5918-1A9E-0368-411244688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1" name="Text Box 13">
              <a:extLst>
                <a:ext uri="{FF2B5EF4-FFF2-40B4-BE49-F238E27FC236}">
                  <a16:creationId xmlns:a16="http://schemas.microsoft.com/office/drawing/2014/main" id="{BC81472C-1748-98D8-24C3-8DF4C0772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592" name="Text Box 14">
              <a:extLst>
                <a:ext uri="{FF2B5EF4-FFF2-40B4-BE49-F238E27FC236}">
                  <a16:creationId xmlns:a16="http://schemas.microsoft.com/office/drawing/2014/main" id="{FDE0B6A6-3320-DC2B-78EA-0FBF9DCD2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4593" name="Text Box 15">
              <a:extLst>
                <a:ext uri="{FF2B5EF4-FFF2-40B4-BE49-F238E27FC236}">
                  <a16:creationId xmlns:a16="http://schemas.microsoft.com/office/drawing/2014/main" id="{A76DDF7E-5179-2D5F-605D-A72A67F7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594" name="Text Box 16">
              <a:extLst>
                <a:ext uri="{FF2B5EF4-FFF2-40B4-BE49-F238E27FC236}">
                  <a16:creationId xmlns:a16="http://schemas.microsoft.com/office/drawing/2014/main" id="{5DC44550-789D-4378-BF1F-75F9D664B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4595" name="Text Box 17">
              <a:extLst>
                <a:ext uri="{FF2B5EF4-FFF2-40B4-BE49-F238E27FC236}">
                  <a16:creationId xmlns:a16="http://schemas.microsoft.com/office/drawing/2014/main" id="{066BD90E-512A-1C1F-4478-A54BDAD88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-6</a:t>
              </a:r>
            </a:p>
          </p:txBody>
        </p:sp>
        <p:sp>
          <p:nvSpPr>
            <p:cNvPr id="24596" name="Text Box 18">
              <a:extLst>
                <a:ext uri="{FF2B5EF4-FFF2-40B4-BE49-F238E27FC236}">
                  <a16:creationId xmlns:a16="http://schemas.microsoft.com/office/drawing/2014/main" id="{D1132C60-0240-6251-CBC3-83586604F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4597" name="Text Box 19">
              <a:extLst>
                <a:ext uri="{FF2B5EF4-FFF2-40B4-BE49-F238E27FC236}">
                  <a16:creationId xmlns:a16="http://schemas.microsoft.com/office/drawing/2014/main" id="{4AA1944F-94D0-8115-364F-747C012B2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598" name="Text Box 20">
              <a:extLst>
                <a:ext uri="{FF2B5EF4-FFF2-40B4-BE49-F238E27FC236}">
                  <a16:creationId xmlns:a16="http://schemas.microsoft.com/office/drawing/2014/main" id="{F7841D43-DF69-6665-BEE7-6C604F944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599" name="Text Box 21">
              <a:extLst>
                <a:ext uri="{FF2B5EF4-FFF2-40B4-BE49-F238E27FC236}">
                  <a16:creationId xmlns:a16="http://schemas.microsoft.com/office/drawing/2014/main" id="{5664EFEA-BEDC-7BC2-9571-DCD682DE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4600" name="Text Box 22">
              <a:extLst>
                <a:ext uri="{FF2B5EF4-FFF2-40B4-BE49-F238E27FC236}">
                  <a16:creationId xmlns:a16="http://schemas.microsoft.com/office/drawing/2014/main" id="{C36F0E5F-78E9-280E-9673-63678126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601" name="Oval 23">
              <a:extLst>
                <a:ext uri="{FF2B5EF4-FFF2-40B4-BE49-F238E27FC236}">
                  <a16:creationId xmlns:a16="http://schemas.microsoft.com/office/drawing/2014/main" id="{6CEBCB63-E667-8F39-7BEC-D068BB621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</a:t>
              </a: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4602" name="Oval 24">
              <a:extLst>
                <a:ext uri="{FF2B5EF4-FFF2-40B4-BE49-F238E27FC236}">
                  <a16:creationId xmlns:a16="http://schemas.microsoft.com/office/drawing/2014/main" id="{828848F4-2BE8-E2FC-6EF0-427F33A12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603" name="Oval 25">
              <a:extLst>
                <a:ext uri="{FF2B5EF4-FFF2-40B4-BE49-F238E27FC236}">
                  <a16:creationId xmlns:a16="http://schemas.microsoft.com/office/drawing/2014/main" id="{7467BD15-F514-92B8-7320-DA56F98E1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4604" name="Text Box 26">
              <a:extLst>
                <a:ext uri="{FF2B5EF4-FFF2-40B4-BE49-F238E27FC236}">
                  <a16:creationId xmlns:a16="http://schemas.microsoft.com/office/drawing/2014/main" id="{ADFC5255-0101-9EE2-18E9-2C21862EB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4605" name="Line 28">
              <a:extLst>
                <a:ext uri="{FF2B5EF4-FFF2-40B4-BE49-F238E27FC236}">
                  <a16:creationId xmlns:a16="http://schemas.microsoft.com/office/drawing/2014/main" id="{12598BD8-09A8-95E9-F578-3228B53BF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6" name="Line 29">
              <a:extLst>
                <a:ext uri="{FF2B5EF4-FFF2-40B4-BE49-F238E27FC236}">
                  <a16:creationId xmlns:a16="http://schemas.microsoft.com/office/drawing/2014/main" id="{70872A7F-40CB-41A0-5B3B-9F78E85CD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7" name="Line 30">
              <a:extLst>
                <a:ext uri="{FF2B5EF4-FFF2-40B4-BE49-F238E27FC236}">
                  <a16:creationId xmlns:a16="http://schemas.microsoft.com/office/drawing/2014/main" id="{5B56E1D3-85C0-378E-2264-AABF0FEB9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8" name="Line 31">
              <a:extLst>
                <a:ext uri="{FF2B5EF4-FFF2-40B4-BE49-F238E27FC236}">
                  <a16:creationId xmlns:a16="http://schemas.microsoft.com/office/drawing/2014/main" id="{44FFE71F-A13E-7992-2CAE-BA279F6A4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9" name="Freeform 32">
              <a:extLst>
                <a:ext uri="{FF2B5EF4-FFF2-40B4-BE49-F238E27FC236}">
                  <a16:creationId xmlns:a16="http://schemas.microsoft.com/office/drawing/2014/main" id="{E8F193FA-A1D0-651C-E466-8C75C2785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0" name="Freeform 33">
              <a:extLst>
                <a:ext uri="{FF2B5EF4-FFF2-40B4-BE49-F238E27FC236}">
                  <a16:creationId xmlns:a16="http://schemas.microsoft.com/office/drawing/2014/main" id="{84FA95C1-5CF6-2511-0EB9-009A198DB45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Text Box 34">
              <a:extLst>
                <a:ext uri="{FF2B5EF4-FFF2-40B4-BE49-F238E27FC236}">
                  <a16:creationId xmlns:a16="http://schemas.microsoft.com/office/drawing/2014/main" id="{3D66BF3B-BD3B-C4EA-6F99-511B164E2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612" name="Freeform 35">
              <a:extLst>
                <a:ext uri="{FF2B5EF4-FFF2-40B4-BE49-F238E27FC236}">
                  <a16:creationId xmlns:a16="http://schemas.microsoft.com/office/drawing/2014/main" id="{539CCDB7-0714-4098-CD1A-2C0B06653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3" name="Freeform 36">
              <a:extLst>
                <a:ext uri="{FF2B5EF4-FFF2-40B4-BE49-F238E27FC236}">
                  <a16:creationId xmlns:a16="http://schemas.microsoft.com/office/drawing/2014/main" id="{834BD45E-B09C-07FB-7D51-6BE89F91B1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4" name="Text Box 37">
              <a:extLst>
                <a:ext uri="{FF2B5EF4-FFF2-40B4-BE49-F238E27FC236}">
                  <a16:creationId xmlns:a16="http://schemas.microsoft.com/office/drawing/2014/main" id="{C8E0C6EF-840E-E819-3F56-06F8B869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615" name="Text Box 38">
              <a:extLst>
                <a:ext uri="{FF2B5EF4-FFF2-40B4-BE49-F238E27FC236}">
                  <a16:creationId xmlns:a16="http://schemas.microsoft.com/office/drawing/2014/main" id="{DF020682-FE36-C641-CB2A-EFAFBE99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616" name="Text Box 39">
              <a:extLst>
                <a:ext uri="{FF2B5EF4-FFF2-40B4-BE49-F238E27FC236}">
                  <a16:creationId xmlns:a16="http://schemas.microsoft.com/office/drawing/2014/main" id="{41B2D1EE-A67F-FEF4-5045-8A15001B9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617" name="Text Box 40">
              <a:extLst>
                <a:ext uri="{FF2B5EF4-FFF2-40B4-BE49-F238E27FC236}">
                  <a16:creationId xmlns:a16="http://schemas.microsoft.com/office/drawing/2014/main" id="{900BD303-EA7E-B0C9-6CB6-4D93C868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618" name="Text Box 41">
              <a:extLst>
                <a:ext uri="{FF2B5EF4-FFF2-40B4-BE49-F238E27FC236}">
                  <a16:creationId xmlns:a16="http://schemas.microsoft.com/office/drawing/2014/main" id="{62C92AF8-B3EF-5D32-5A95-F13B98A8C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619" name="Text Box 42">
              <a:extLst>
                <a:ext uri="{FF2B5EF4-FFF2-40B4-BE49-F238E27FC236}">
                  <a16:creationId xmlns:a16="http://schemas.microsoft.com/office/drawing/2014/main" id="{22CB2D1B-83CA-5D7C-3289-D3452F592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620" name="Text Box 43">
              <a:extLst>
                <a:ext uri="{FF2B5EF4-FFF2-40B4-BE49-F238E27FC236}">
                  <a16:creationId xmlns:a16="http://schemas.microsoft.com/office/drawing/2014/main" id="{D10EFE67-D03E-3211-C2EE-1CD7BF599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4582" name="Rectangle 44">
            <a:extLst>
              <a:ext uri="{FF2B5EF4-FFF2-40B4-BE49-F238E27FC236}">
                <a16:creationId xmlns:a16="http://schemas.microsoft.com/office/drawing/2014/main" id="{0AA52186-6A75-A636-A733-E53D3E21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1147763"/>
            <a:ext cx="41005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What if we have negative-weight edges?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6991B6-A9E8-019F-4AB4-DD5BDA1C9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Single Source Shortest Path(Dijkstra’s Algorithm)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DD0A057-48BE-48FF-B7D2-03FCF38A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A110D-729A-4269-A4D2-06CAF60024E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AA93A70-937B-CD31-E97C-E267B090C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id="{743287A1-1AD7-9915-6B2D-21DE06089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5208588" cy="547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 e: infinitely many paths: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s, e, s, e, f, e, s, e, f, e, f, e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cycle e, f, e has negative weight: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    3 + (- 6) = -3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can find paths from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to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with arbitrarily large negative weights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(s, e) = -   no shortest path exists between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Similarly: (s, f) = - ,             			   (s, g) = - </a:t>
            </a: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B9E82F2E-9A59-D1BB-4ED9-FA76763CCCED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25621" name="Oval 5">
              <a:extLst>
                <a:ext uri="{FF2B5EF4-FFF2-40B4-BE49-F238E27FC236}">
                  <a16:creationId xmlns:a16="http://schemas.microsoft.com/office/drawing/2014/main" id="{2B10E3E9-A3F4-BEEB-EF1B-C9661F9F0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622" name="Oval 6">
              <a:extLst>
                <a:ext uri="{FF2B5EF4-FFF2-40B4-BE49-F238E27FC236}">
                  <a16:creationId xmlns:a16="http://schemas.microsoft.com/office/drawing/2014/main" id="{81527BF3-FE28-5505-0BBB-157DB5B4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623" name="Oval 7">
              <a:extLst>
                <a:ext uri="{FF2B5EF4-FFF2-40B4-BE49-F238E27FC236}">
                  <a16:creationId xmlns:a16="http://schemas.microsoft.com/office/drawing/2014/main" id="{97A65D54-6DC5-A418-87C0-C96EA1294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5624" name="Oval 8">
              <a:extLst>
                <a:ext uri="{FF2B5EF4-FFF2-40B4-BE49-F238E27FC236}">
                  <a16:creationId xmlns:a16="http://schemas.microsoft.com/office/drawing/2014/main" id="{A68B8B85-7048-F4AC-468F-C886FE53C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25625" name="Oval 9">
              <a:extLst>
                <a:ext uri="{FF2B5EF4-FFF2-40B4-BE49-F238E27FC236}">
                  <a16:creationId xmlns:a16="http://schemas.microsoft.com/office/drawing/2014/main" id="{D99F6A30-E669-507E-A5A8-F9C36D4F9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626" name="Line 10">
              <a:extLst>
                <a:ext uri="{FF2B5EF4-FFF2-40B4-BE49-F238E27FC236}">
                  <a16:creationId xmlns:a16="http://schemas.microsoft.com/office/drawing/2014/main" id="{A2C11FAA-0D53-0148-E105-E0FB925BF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27" name="Line 11">
              <a:extLst>
                <a:ext uri="{FF2B5EF4-FFF2-40B4-BE49-F238E27FC236}">
                  <a16:creationId xmlns:a16="http://schemas.microsoft.com/office/drawing/2014/main" id="{161FEEC0-8559-91DE-154A-F16D0F19C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28" name="Line 12">
              <a:extLst>
                <a:ext uri="{FF2B5EF4-FFF2-40B4-BE49-F238E27FC236}">
                  <a16:creationId xmlns:a16="http://schemas.microsoft.com/office/drawing/2014/main" id="{8A7D6488-E533-A3CF-1629-DB5E5DDFE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29" name="Text Box 13">
              <a:extLst>
                <a:ext uri="{FF2B5EF4-FFF2-40B4-BE49-F238E27FC236}">
                  <a16:creationId xmlns:a16="http://schemas.microsoft.com/office/drawing/2014/main" id="{359CC074-DDE5-AABC-EC59-2837509EB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630" name="Text Box 14">
              <a:extLst>
                <a:ext uri="{FF2B5EF4-FFF2-40B4-BE49-F238E27FC236}">
                  <a16:creationId xmlns:a16="http://schemas.microsoft.com/office/drawing/2014/main" id="{D06327C3-4297-E50A-0B9E-A5EE7AE53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5631" name="Text Box 15">
              <a:extLst>
                <a:ext uri="{FF2B5EF4-FFF2-40B4-BE49-F238E27FC236}">
                  <a16:creationId xmlns:a16="http://schemas.microsoft.com/office/drawing/2014/main" id="{02587622-BF49-D4E9-64E3-DD64A412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632" name="Text Box 16">
              <a:extLst>
                <a:ext uri="{FF2B5EF4-FFF2-40B4-BE49-F238E27FC236}">
                  <a16:creationId xmlns:a16="http://schemas.microsoft.com/office/drawing/2014/main" id="{A44ED8A7-8887-2465-8DF3-16C638E90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633" name="Text Box 17">
              <a:extLst>
                <a:ext uri="{FF2B5EF4-FFF2-40B4-BE49-F238E27FC236}">
                  <a16:creationId xmlns:a16="http://schemas.microsoft.com/office/drawing/2014/main" id="{E34FCF96-4247-A095-06E6-3F0D5D97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-6</a:t>
              </a:r>
            </a:p>
          </p:txBody>
        </p:sp>
        <p:sp>
          <p:nvSpPr>
            <p:cNvPr id="25634" name="Text Box 18">
              <a:extLst>
                <a:ext uri="{FF2B5EF4-FFF2-40B4-BE49-F238E27FC236}">
                  <a16:creationId xmlns:a16="http://schemas.microsoft.com/office/drawing/2014/main" id="{83016BF9-CA8B-7099-5FE5-BA36FEE1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635" name="Text Box 19">
              <a:extLst>
                <a:ext uri="{FF2B5EF4-FFF2-40B4-BE49-F238E27FC236}">
                  <a16:creationId xmlns:a16="http://schemas.microsoft.com/office/drawing/2014/main" id="{20388A1E-1553-76B5-08A8-D69DB835C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636" name="Text Box 20">
              <a:extLst>
                <a:ext uri="{FF2B5EF4-FFF2-40B4-BE49-F238E27FC236}">
                  <a16:creationId xmlns:a16="http://schemas.microsoft.com/office/drawing/2014/main" id="{A802F45D-2B0C-F3D8-FFEA-48BADA9B5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637" name="Text Box 21">
              <a:extLst>
                <a:ext uri="{FF2B5EF4-FFF2-40B4-BE49-F238E27FC236}">
                  <a16:creationId xmlns:a16="http://schemas.microsoft.com/office/drawing/2014/main" id="{897DC573-86EC-294F-B119-9F6054F39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5638" name="Text Box 22">
              <a:extLst>
                <a:ext uri="{FF2B5EF4-FFF2-40B4-BE49-F238E27FC236}">
                  <a16:creationId xmlns:a16="http://schemas.microsoft.com/office/drawing/2014/main" id="{BB8BFE15-0AC9-46CD-8DD6-D9676C313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5639" name="Oval 23">
              <a:extLst>
                <a:ext uri="{FF2B5EF4-FFF2-40B4-BE49-F238E27FC236}">
                  <a16:creationId xmlns:a16="http://schemas.microsoft.com/office/drawing/2014/main" id="{CDBF1E54-1EA6-821A-5D02-7011D1A7D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</a:t>
              </a: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640" name="Oval 24">
              <a:extLst>
                <a:ext uri="{FF2B5EF4-FFF2-40B4-BE49-F238E27FC236}">
                  <a16:creationId xmlns:a16="http://schemas.microsoft.com/office/drawing/2014/main" id="{44490165-1767-42DC-EAE9-87A8DF48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641" name="Oval 25">
              <a:extLst>
                <a:ext uri="{FF2B5EF4-FFF2-40B4-BE49-F238E27FC236}">
                  <a16:creationId xmlns:a16="http://schemas.microsoft.com/office/drawing/2014/main" id="{AA874CD4-1A7E-E2E8-351E-85BC23F77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5642" name="Text Box 26">
              <a:extLst>
                <a:ext uri="{FF2B5EF4-FFF2-40B4-BE49-F238E27FC236}">
                  <a16:creationId xmlns:a16="http://schemas.microsoft.com/office/drawing/2014/main" id="{A458A7F5-163E-87A3-382A-1A0477B4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5643" name="Line 28">
              <a:extLst>
                <a:ext uri="{FF2B5EF4-FFF2-40B4-BE49-F238E27FC236}">
                  <a16:creationId xmlns:a16="http://schemas.microsoft.com/office/drawing/2014/main" id="{3569CD45-CD53-338A-4490-8A8420D6A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4" name="Line 29">
              <a:extLst>
                <a:ext uri="{FF2B5EF4-FFF2-40B4-BE49-F238E27FC236}">
                  <a16:creationId xmlns:a16="http://schemas.microsoft.com/office/drawing/2014/main" id="{305D174F-D00F-E24B-AFDA-28B18E494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5" name="Line 30">
              <a:extLst>
                <a:ext uri="{FF2B5EF4-FFF2-40B4-BE49-F238E27FC236}">
                  <a16:creationId xmlns:a16="http://schemas.microsoft.com/office/drawing/2014/main" id="{36EA7ECD-2FFF-3BF3-BAAC-04EA316B6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6" name="Line 31">
              <a:extLst>
                <a:ext uri="{FF2B5EF4-FFF2-40B4-BE49-F238E27FC236}">
                  <a16:creationId xmlns:a16="http://schemas.microsoft.com/office/drawing/2014/main" id="{33ADCFF8-DDB0-567D-3223-147DFE284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7" name="Freeform 32">
              <a:extLst>
                <a:ext uri="{FF2B5EF4-FFF2-40B4-BE49-F238E27FC236}">
                  <a16:creationId xmlns:a16="http://schemas.microsoft.com/office/drawing/2014/main" id="{445CBBC2-81E0-4F8D-CAD3-592ED5406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8" name="Freeform 33">
              <a:extLst>
                <a:ext uri="{FF2B5EF4-FFF2-40B4-BE49-F238E27FC236}">
                  <a16:creationId xmlns:a16="http://schemas.microsoft.com/office/drawing/2014/main" id="{8E10AC68-F136-E325-2E12-98830FF6281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9" name="Text Box 34">
              <a:extLst>
                <a:ext uri="{FF2B5EF4-FFF2-40B4-BE49-F238E27FC236}">
                  <a16:creationId xmlns:a16="http://schemas.microsoft.com/office/drawing/2014/main" id="{4E3D873F-C955-088E-D8B4-5EFFCE885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650" name="Freeform 35">
              <a:extLst>
                <a:ext uri="{FF2B5EF4-FFF2-40B4-BE49-F238E27FC236}">
                  <a16:creationId xmlns:a16="http://schemas.microsoft.com/office/drawing/2014/main" id="{838FEDCA-DF78-7909-2153-B902913D2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51" name="Freeform 36">
              <a:extLst>
                <a:ext uri="{FF2B5EF4-FFF2-40B4-BE49-F238E27FC236}">
                  <a16:creationId xmlns:a16="http://schemas.microsoft.com/office/drawing/2014/main" id="{4E146192-F808-7D9C-FB0F-421063E7BCD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52" name="Text Box 37">
              <a:extLst>
                <a:ext uri="{FF2B5EF4-FFF2-40B4-BE49-F238E27FC236}">
                  <a16:creationId xmlns:a16="http://schemas.microsoft.com/office/drawing/2014/main" id="{DC7B042B-D271-395C-44C5-D42916D07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653" name="Text Box 38">
              <a:extLst>
                <a:ext uri="{FF2B5EF4-FFF2-40B4-BE49-F238E27FC236}">
                  <a16:creationId xmlns:a16="http://schemas.microsoft.com/office/drawing/2014/main" id="{C9C86B59-45C8-E9C0-1F41-E48C55201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654" name="Text Box 39">
              <a:extLst>
                <a:ext uri="{FF2B5EF4-FFF2-40B4-BE49-F238E27FC236}">
                  <a16:creationId xmlns:a16="http://schemas.microsoft.com/office/drawing/2014/main" id="{2FEA0EC6-5BF6-81E6-B78E-0C12DEF3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655" name="Text Box 40">
              <a:extLst>
                <a:ext uri="{FF2B5EF4-FFF2-40B4-BE49-F238E27FC236}">
                  <a16:creationId xmlns:a16="http://schemas.microsoft.com/office/drawing/2014/main" id="{ECAA15E0-C875-637A-BA62-9DBEF2134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656" name="Text Box 41">
              <a:extLst>
                <a:ext uri="{FF2B5EF4-FFF2-40B4-BE49-F238E27FC236}">
                  <a16:creationId xmlns:a16="http://schemas.microsoft.com/office/drawing/2014/main" id="{1455CE7E-D1C1-8ECC-7615-0DF558668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5657" name="Text Box 42">
              <a:extLst>
                <a:ext uri="{FF2B5EF4-FFF2-40B4-BE49-F238E27FC236}">
                  <a16:creationId xmlns:a16="http://schemas.microsoft.com/office/drawing/2014/main" id="{7312324B-21CD-F935-7C4D-571AB0F89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658" name="Text Box 43">
              <a:extLst>
                <a:ext uri="{FF2B5EF4-FFF2-40B4-BE49-F238E27FC236}">
                  <a16:creationId xmlns:a16="http://schemas.microsoft.com/office/drawing/2014/main" id="{6BB868DB-1E20-E59F-CC63-BA79547FF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3" name="Group 44">
            <a:extLst>
              <a:ext uri="{FF2B5EF4-FFF2-40B4-BE49-F238E27FC236}">
                <a16:creationId xmlns:a16="http://schemas.microsoft.com/office/drawing/2014/main" id="{67B35FDB-8E57-A768-61A4-D45A54BB29B3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25609" name="Oval 45">
              <a:extLst>
                <a:ext uri="{FF2B5EF4-FFF2-40B4-BE49-F238E27FC236}">
                  <a16:creationId xmlns:a16="http://schemas.microsoft.com/office/drawing/2014/main" id="{D2C7133A-E1BC-4A76-964C-C5D2AE87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610" name="Oval 46">
              <a:extLst>
                <a:ext uri="{FF2B5EF4-FFF2-40B4-BE49-F238E27FC236}">
                  <a16:creationId xmlns:a16="http://schemas.microsoft.com/office/drawing/2014/main" id="{A8CCB026-4647-064C-19B1-3AECEC14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611" name="Oval 47">
              <a:extLst>
                <a:ext uri="{FF2B5EF4-FFF2-40B4-BE49-F238E27FC236}">
                  <a16:creationId xmlns:a16="http://schemas.microsoft.com/office/drawing/2014/main" id="{09210262-80A4-EA50-4CDD-EA3C32E42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612" name="Text Box 48">
              <a:extLst>
                <a:ext uri="{FF2B5EF4-FFF2-40B4-BE49-F238E27FC236}">
                  <a16:creationId xmlns:a16="http://schemas.microsoft.com/office/drawing/2014/main" id="{28FE9BD9-CF84-563D-65D4-B6F83BF10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25613" name="Text Box 49">
              <a:extLst>
                <a:ext uri="{FF2B5EF4-FFF2-40B4-BE49-F238E27FC236}">
                  <a16:creationId xmlns:a16="http://schemas.microsoft.com/office/drawing/2014/main" id="{DB147CD2-C0E2-2BD9-5913-0D425F69A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614" name="Text Box 50">
              <a:extLst>
                <a:ext uri="{FF2B5EF4-FFF2-40B4-BE49-F238E27FC236}">
                  <a16:creationId xmlns:a16="http://schemas.microsoft.com/office/drawing/2014/main" id="{35CD4B14-24AB-9910-E60D-824D3AC6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5615" name="Line 51">
              <a:extLst>
                <a:ext uri="{FF2B5EF4-FFF2-40B4-BE49-F238E27FC236}">
                  <a16:creationId xmlns:a16="http://schemas.microsoft.com/office/drawing/2014/main" id="{4E9CE59D-F291-48D2-EA43-246FBC7E4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16" name="Text Box 52">
              <a:extLst>
                <a:ext uri="{FF2B5EF4-FFF2-40B4-BE49-F238E27FC236}">
                  <a16:creationId xmlns:a16="http://schemas.microsoft.com/office/drawing/2014/main" id="{48924094-3BA6-1BB2-C946-A0B47C8F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617" name="Text Box 53">
              <a:extLst>
                <a:ext uri="{FF2B5EF4-FFF2-40B4-BE49-F238E27FC236}">
                  <a16:creationId xmlns:a16="http://schemas.microsoft.com/office/drawing/2014/main" id="{8E83FCBD-087B-2E14-5379-46AF57BF0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618" name="Text Box 54">
              <a:extLst>
                <a:ext uri="{FF2B5EF4-FFF2-40B4-BE49-F238E27FC236}">
                  <a16:creationId xmlns:a16="http://schemas.microsoft.com/office/drawing/2014/main" id="{81F0DA8E-3A7E-4DF9-6A4F-E2C2CBBD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5619" name="Line 55">
              <a:extLst>
                <a:ext uri="{FF2B5EF4-FFF2-40B4-BE49-F238E27FC236}">
                  <a16:creationId xmlns:a16="http://schemas.microsoft.com/office/drawing/2014/main" id="{E58CD2E6-D9B0-62CE-CDB5-1B61D02FF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20" name="Line 56">
              <a:extLst>
                <a:ext uri="{FF2B5EF4-FFF2-40B4-BE49-F238E27FC236}">
                  <a16:creationId xmlns:a16="http://schemas.microsoft.com/office/drawing/2014/main" id="{424C57AB-45AE-73AF-5644-E25722D3A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1369" name="Rectangle 57">
            <a:extLst>
              <a:ext uri="{FF2B5EF4-FFF2-40B4-BE49-F238E27FC236}">
                <a16:creationId xmlns:a16="http://schemas.microsoft.com/office/drawing/2014/main" id="{D5AD684E-A6F0-9DDF-617B-03DC8D4B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830888"/>
            <a:ext cx="328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h) = (s, i) =</a:t>
            </a:r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j) =</a:t>
            </a:r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81370" name="Text Box 58">
            <a:extLst>
              <a:ext uri="{FF2B5EF4-FFF2-40B4-BE49-F238E27FC236}">
                <a16:creationId xmlns:a16="http://schemas.microsoft.com/office/drawing/2014/main" id="{8E7F82CA-43BA-75E3-E0E3-B856CF3C0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4556125"/>
            <a:ext cx="1300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h, i, j </a:t>
            </a:r>
            <a:r>
              <a:rPr lang="en-US" altLang="en-US" sz="2000">
                <a:solidFill>
                  <a:schemeClr val="tx1"/>
                </a:solidFill>
              </a:rPr>
              <a:t>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reachable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from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  <p:bldP spid="781369" grpId="0"/>
      <p:bldP spid="7813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9DF08B1-3146-5EBE-23DB-D0BE7F34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48106-8C79-4B7A-B281-936D730D55F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E13839E-444E-87BC-2B6C-21EA22D22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Negative-Weight Edges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1581264-E291-177F-3DFA-FB75E87E3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238" y="1243013"/>
            <a:ext cx="7165975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Negative-weight edges may form negative-weight cycles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If such cycles are reachable from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the source: (s, v) is not properly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defined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Keep going around the cycle, and get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/>
              <a:t>	w(s, v) = - </a:t>
            </a:r>
            <a:r>
              <a:rPr lang="en-US" altLang="en-US">
                <a:sym typeface="Symbol" panose="05050102010706020507" pitchFamily="18" charset="2"/>
              </a:rPr>
              <a:t></a:t>
            </a:r>
            <a:r>
              <a:rPr lang="en-US" altLang="en-US"/>
              <a:t> for all 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/>
              <a:t> on the cycle</a:t>
            </a: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98BF83D6-38F8-D47D-C219-5C39A0037FE0}"/>
              </a:ext>
            </a:extLst>
          </p:cNvPr>
          <p:cNvGrpSpPr>
            <a:grpSpLocks/>
          </p:cNvGrpSpPr>
          <p:nvPr/>
        </p:nvGrpSpPr>
        <p:grpSpPr bwMode="auto">
          <a:xfrm>
            <a:off x="5141913" y="1323975"/>
            <a:ext cx="3846512" cy="2528888"/>
            <a:chOff x="3189" y="1642"/>
            <a:chExt cx="2423" cy="1593"/>
          </a:xfrm>
        </p:grpSpPr>
        <p:sp>
          <p:nvSpPr>
            <p:cNvPr id="26630" name="Oval 5">
              <a:extLst>
                <a:ext uri="{FF2B5EF4-FFF2-40B4-BE49-F238E27FC236}">
                  <a16:creationId xmlns:a16="http://schemas.microsoft.com/office/drawing/2014/main" id="{0329ACC9-A1A4-AA4F-3590-BA8B3D61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631" name="Oval 6">
              <a:extLst>
                <a:ext uri="{FF2B5EF4-FFF2-40B4-BE49-F238E27FC236}">
                  <a16:creationId xmlns:a16="http://schemas.microsoft.com/office/drawing/2014/main" id="{BE3DFC36-0263-B1EE-4198-873D27DA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632" name="Oval 7">
              <a:extLst>
                <a:ext uri="{FF2B5EF4-FFF2-40B4-BE49-F238E27FC236}">
                  <a16:creationId xmlns:a16="http://schemas.microsoft.com/office/drawing/2014/main" id="{52DB999D-2199-7281-6CBF-296B57EC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633" name="Oval 8">
              <a:extLst>
                <a:ext uri="{FF2B5EF4-FFF2-40B4-BE49-F238E27FC236}">
                  <a16:creationId xmlns:a16="http://schemas.microsoft.com/office/drawing/2014/main" id="{5DABB2C7-1E96-AD71-2E98-F49813B6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6634" name="Oval 9">
              <a:extLst>
                <a:ext uri="{FF2B5EF4-FFF2-40B4-BE49-F238E27FC236}">
                  <a16:creationId xmlns:a16="http://schemas.microsoft.com/office/drawing/2014/main" id="{21A30748-C12D-E8C1-6B46-5A6D535E6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635" name="Line 10">
              <a:extLst>
                <a:ext uri="{FF2B5EF4-FFF2-40B4-BE49-F238E27FC236}">
                  <a16:creationId xmlns:a16="http://schemas.microsoft.com/office/drawing/2014/main" id="{0B7DD1E8-90D3-3EB8-49BD-5A3566581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6" name="Line 11">
              <a:extLst>
                <a:ext uri="{FF2B5EF4-FFF2-40B4-BE49-F238E27FC236}">
                  <a16:creationId xmlns:a16="http://schemas.microsoft.com/office/drawing/2014/main" id="{DF3AD6F6-0518-9D79-FF9F-2CC5322B7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7" name="Line 12">
              <a:extLst>
                <a:ext uri="{FF2B5EF4-FFF2-40B4-BE49-F238E27FC236}">
                  <a16:creationId xmlns:a16="http://schemas.microsoft.com/office/drawing/2014/main" id="{8FE2A239-43EF-9B8F-0815-5B1A02C19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8" name="Text Box 13">
              <a:extLst>
                <a:ext uri="{FF2B5EF4-FFF2-40B4-BE49-F238E27FC236}">
                  <a16:creationId xmlns:a16="http://schemas.microsoft.com/office/drawing/2014/main" id="{3319BE04-7017-DFF2-435F-939960C11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39" name="Text Box 14">
              <a:extLst>
                <a:ext uri="{FF2B5EF4-FFF2-40B4-BE49-F238E27FC236}">
                  <a16:creationId xmlns:a16="http://schemas.microsoft.com/office/drawing/2014/main" id="{AF1BACE2-2ADE-FB5A-9EE9-1652BF0EE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6640" name="Text Box 15">
              <a:extLst>
                <a:ext uri="{FF2B5EF4-FFF2-40B4-BE49-F238E27FC236}">
                  <a16:creationId xmlns:a16="http://schemas.microsoft.com/office/drawing/2014/main" id="{40174346-10FD-A2C8-1D36-EBB8C984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41" name="Text Box 16">
              <a:extLst>
                <a:ext uri="{FF2B5EF4-FFF2-40B4-BE49-F238E27FC236}">
                  <a16:creationId xmlns:a16="http://schemas.microsoft.com/office/drawing/2014/main" id="{60221E59-03D2-D05A-FB56-E3FBE9B4C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642" name="Text Box 17">
              <a:extLst>
                <a:ext uri="{FF2B5EF4-FFF2-40B4-BE49-F238E27FC236}">
                  <a16:creationId xmlns:a16="http://schemas.microsoft.com/office/drawing/2014/main" id="{B98ECDBE-944C-A17C-8111-725D35C00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-6</a:t>
              </a:r>
            </a:p>
          </p:txBody>
        </p:sp>
        <p:sp>
          <p:nvSpPr>
            <p:cNvPr id="26643" name="Text Box 18">
              <a:extLst>
                <a:ext uri="{FF2B5EF4-FFF2-40B4-BE49-F238E27FC236}">
                  <a16:creationId xmlns:a16="http://schemas.microsoft.com/office/drawing/2014/main" id="{EA1CA13A-BDFC-8ABC-D4CA-034D5B017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44" name="Text Box 19">
              <a:extLst>
                <a:ext uri="{FF2B5EF4-FFF2-40B4-BE49-F238E27FC236}">
                  <a16:creationId xmlns:a16="http://schemas.microsoft.com/office/drawing/2014/main" id="{564153FF-8AA5-E703-ADFE-189311FE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645" name="Text Box 20">
              <a:extLst>
                <a:ext uri="{FF2B5EF4-FFF2-40B4-BE49-F238E27FC236}">
                  <a16:creationId xmlns:a16="http://schemas.microsoft.com/office/drawing/2014/main" id="{C3AB2985-8386-1328-80E0-DA3EABA5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46" name="Text Box 21">
              <a:extLst>
                <a:ext uri="{FF2B5EF4-FFF2-40B4-BE49-F238E27FC236}">
                  <a16:creationId xmlns:a16="http://schemas.microsoft.com/office/drawing/2014/main" id="{9FDF8709-7751-937B-292F-9607BBDF7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6647" name="Text Box 22">
              <a:extLst>
                <a:ext uri="{FF2B5EF4-FFF2-40B4-BE49-F238E27FC236}">
                  <a16:creationId xmlns:a16="http://schemas.microsoft.com/office/drawing/2014/main" id="{6FC884CA-80EE-851F-E7B2-49857F323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6648" name="Oval 23">
              <a:extLst>
                <a:ext uri="{FF2B5EF4-FFF2-40B4-BE49-F238E27FC236}">
                  <a16:creationId xmlns:a16="http://schemas.microsoft.com/office/drawing/2014/main" id="{37A60258-0CCE-9739-9DFB-90AFF4CB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6649" name="Oval 24">
              <a:extLst>
                <a:ext uri="{FF2B5EF4-FFF2-40B4-BE49-F238E27FC236}">
                  <a16:creationId xmlns:a16="http://schemas.microsoft.com/office/drawing/2014/main" id="{ECE06CF5-E52D-22C0-E9B7-B6DB6716A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650" name="Oval 25">
              <a:extLst>
                <a:ext uri="{FF2B5EF4-FFF2-40B4-BE49-F238E27FC236}">
                  <a16:creationId xmlns:a16="http://schemas.microsoft.com/office/drawing/2014/main" id="{CE231321-ABAF-98AD-F12F-F45B210F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651" name="Text Box 26">
              <a:extLst>
                <a:ext uri="{FF2B5EF4-FFF2-40B4-BE49-F238E27FC236}">
                  <a16:creationId xmlns:a16="http://schemas.microsoft.com/office/drawing/2014/main" id="{B2602115-CC57-FB74-EF50-DE44637BF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D73F74D9-B9BF-BB13-B15A-DB2756CFE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Line 29">
              <a:extLst>
                <a:ext uri="{FF2B5EF4-FFF2-40B4-BE49-F238E27FC236}">
                  <a16:creationId xmlns:a16="http://schemas.microsoft.com/office/drawing/2014/main" id="{AD33B0C4-51CE-E99C-FC2E-9D877D228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4" name="Line 30">
              <a:extLst>
                <a:ext uri="{FF2B5EF4-FFF2-40B4-BE49-F238E27FC236}">
                  <a16:creationId xmlns:a16="http://schemas.microsoft.com/office/drawing/2014/main" id="{55433570-72DB-4141-404D-85022F405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5" name="Line 31">
              <a:extLst>
                <a:ext uri="{FF2B5EF4-FFF2-40B4-BE49-F238E27FC236}">
                  <a16:creationId xmlns:a16="http://schemas.microsoft.com/office/drawing/2014/main" id="{29606C93-80CE-D434-FAFB-4FF0F8858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3DDFC34C-8DA9-AEAF-448F-70B891FF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7" name="Freeform 33">
              <a:extLst>
                <a:ext uri="{FF2B5EF4-FFF2-40B4-BE49-F238E27FC236}">
                  <a16:creationId xmlns:a16="http://schemas.microsoft.com/office/drawing/2014/main" id="{3490EEFF-537B-2C1C-59DB-58255A1AE48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Text Box 34">
              <a:extLst>
                <a:ext uri="{FF2B5EF4-FFF2-40B4-BE49-F238E27FC236}">
                  <a16:creationId xmlns:a16="http://schemas.microsoft.com/office/drawing/2014/main" id="{E5C4A0E8-84D9-029C-1C83-DB64CA433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59" name="Freeform 35">
              <a:extLst>
                <a:ext uri="{FF2B5EF4-FFF2-40B4-BE49-F238E27FC236}">
                  <a16:creationId xmlns:a16="http://schemas.microsoft.com/office/drawing/2014/main" id="{74C3212C-10AF-2245-0379-F7070EC12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0" name="Freeform 36">
              <a:extLst>
                <a:ext uri="{FF2B5EF4-FFF2-40B4-BE49-F238E27FC236}">
                  <a16:creationId xmlns:a16="http://schemas.microsoft.com/office/drawing/2014/main" id="{3DB1568F-EC17-EB6B-C112-5F6976225D3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1" name="Text Box 37">
              <a:extLst>
                <a:ext uri="{FF2B5EF4-FFF2-40B4-BE49-F238E27FC236}">
                  <a16:creationId xmlns:a16="http://schemas.microsoft.com/office/drawing/2014/main" id="{2B4FB320-6B7D-7EA9-D2FF-CCA64342E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6662" name="Text Box 38">
              <a:extLst>
                <a:ext uri="{FF2B5EF4-FFF2-40B4-BE49-F238E27FC236}">
                  <a16:creationId xmlns:a16="http://schemas.microsoft.com/office/drawing/2014/main" id="{D1D711F8-FEF4-0A71-23A1-7B66CD1E5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663" name="Text Box 39">
              <a:extLst>
                <a:ext uri="{FF2B5EF4-FFF2-40B4-BE49-F238E27FC236}">
                  <a16:creationId xmlns:a16="http://schemas.microsoft.com/office/drawing/2014/main" id="{1D91FF94-2731-61B9-A4E9-0E3CE693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664" name="Text Box 40">
              <a:extLst>
                <a:ext uri="{FF2B5EF4-FFF2-40B4-BE49-F238E27FC236}">
                  <a16:creationId xmlns:a16="http://schemas.microsoft.com/office/drawing/2014/main" id="{A13E6CBF-55C5-04EE-6B97-2FAD557A7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665" name="Text Box 41">
              <a:extLst>
                <a:ext uri="{FF2B5EF4-FFF2-40B4-BE49-F238E27FC236}">
                  <a16:creationId xmlns:a16="http://schemas.microsoft.com/office/drawing/2014/main" id="{32D44BC1-876A-3E9F-71C1-E04816821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66" name="Text Box 42">
              <a:extLst>
                <a:ext uri="{FF2B5EF4-FFF2-40B4-BE49-F238E27FC236}">
                  <a16:creationId xmlns:a16="http://schemas.microsoft.com/office/drawing/2014/main" id="{102C2126-0CED-78D8-80D2-885DC9B6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667" name="Text Box 43">
              <a:extLst>
                <a:ext uri="{FF2B5EF4-FFF2-40B4-BE49-F238E27FC236}">
                  <a16:creationId xmlns:a16="http://schemas.microsoft.com/office/drawing/2014/main" id="{3E74E6C7-CCE1-F56F-0C87-86A20B7E1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7" y="210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2797EE05-9472-4FF3-2A41-8F7A0E4F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F0181-92A6-4B92-91B4-20DF8A5C2DE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0DB2E77-B03D-88D2-D8A9-D7D19E049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Cycles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1CD0334B-426F-9BA2-7098-11168F3AC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Can shortest paths contain cycles?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Negative-weight cycles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Positive-weight cycles: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By removing the cycle we can get a shorter path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We will assume that when we are finding shortest paths, the paths will have no cycles</a:t>
            </a:r>
          </a:p>
        </p:txBody>
      </p:sp>
      <p:sp>
        <p:nvSpPr>
          <p:cNvPr id="783364" name="Text Box 4">
            <a:extLst>
              <a:ext uri="{FF2B5EF4-FFF2-40B4-BE49-F238E27FC236}">
                <a16:creationId xmlns:a16="http://schemas.microsoft.com/office/drawing/2014/main" id="{9486669B-C1CC-A511-96E6-9326FB0B2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1916113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No!</a:t>
            </a:r>
          </a:p>
        </p:txBody>
      </p:sp>
      <p:sp>
        <p:nvSpPr>
          <p:cNvPr id="783365" name="Text Box 5">
            <a:extLst>
              <a:ext uri="{FF2B5EF4-FFF2-40B4-BE49-F238E27FC236}">
                <a16:creationId xmlns:a16="http://schemas.microsoft.com/office/drawing/2014/main" id="{647208C5-B633-3DE1-DB25-AA9F15BE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2541588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/>
      <p:bldP spid="7833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F2C049-3B0A-AAE9-55D2-6EC36826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Bellman ford</a:t>
            </a:r>
          </a:p>
        </p:txBody>
      </p:sp>
      <p:sp>
        <p:nvSpPr>
          <p:cNvPr id="32771" name="Text Placeholder 5">
            <a:extLst>
              <a:ext uri="{FF2B5EF4-FFF2-40B4-BE49-F238E27FC236}">
                <a16:creationId xmlns:a16="http://schemas.microsoft.com/office/drawing/2014/main" id="{3C54206F-88A1-E281-2B71-DF8530A94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7F53E00-8763-5FF4-582B-0F55284F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51B435-C8DE-4897-B28C-F75FADBF5CE6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09F6F670-C449-6F80-850E-5CDDDF80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CE7B6F-F3AE-4DE7-8D9F-2D7842B43F00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6B3A063-1CD0-94E6-BA40-C30B29970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Bellman-Ford Algorithm</a:t>
            </a:r>
          </a:p>
        </p:txBody>
      </p:sp>
      <p:sp>
        <p:nvSpPr>
          <p:cNvPr id="788483" name="Rectangle 3">
            <a:extLst>
              <a:ext uri="{FF2B5EF4-FFF2-40B4-BE49-F238E27FC236}">
                <a16:creationId xmlns:a16="http://schemas.microsoft.com/office/drawing/2014/main" id="{C9AB10C9-AAA2-4ACF-D1D1-B7A4E3E4B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0996" y="1006475"/>
            <a:ext cx="8438230" cy="5715000"/>
          </a:xfrm>
        </p:spPr>
        <p:txBody>
          <a:bodyPr/>
          <a:lstStyle/>
          <a:p>
            <a:pPr eaLnBrk="1" hangingPunct="1"/>
            <a:r>
              <a:rPr lang="en-US" altLang="en-US" dirty="0"/>
              <a:t>Single-source shortest paths problem</a:t>
            </a:r>
          </a:p>
          <a:p>
            <a:pPr lvl="1" eaLnBrk="1" hangingPunct="1"/>
            <a:r>
              <a:rPr lang="en-US" altLang="en-US" dirty="0"/>
              <a:t>Computes </a:t>
            </a:r>
            <a:r>
              <a:rPr lang="en-US" altLang="en-US" dirty="0" err="1"/>
              <a:t>v.d</a:t>
            </a:r>
            <a:r>
              <a:rPr lang="en-US" altLang="en-US" dirty="0"/>
              <a:t> and v.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 dirty="0"/>
              <a:t> for all v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V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Allows negative edge weights</a:t>
            </a:r>
          </a:p>
          <a:p>
            <a:pPr eaLnBrk="1" hangingPunct="1"/>
            <a:r>
              <a:rPr lang="en-US" altLang="en-US" dirty="0"/>
              <a:t>Returns: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TRUE</a:t>
            </a:r>
            <a:r>
              <a:rPr lang="en-US" altLang="en-US" dirty="0"/>
              <a:t> if no negative-weight cycles are reachable from the source 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FALSE</a:t>
            </a:r>
            <a:r>
              <a:rPr lang="en-US" altLang="en-US" dirty="0"/>
              <a:t> otherwise </a:t>
            </a:r>
            <a:r>
              <a:rPr lang="en-US" altLang="en-US" dirty="0">
                <a:sym typeface="Symbol" panose="05050102010706020507" pitchFamily="18" charset="2"/>
              </a:rPr>
              <a:t> no solution exists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Idea: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Traverse all the edges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|V – 1| times</a:t>
            </a:r>
            <a:r>
              <a:rPr lang="en-US" altLang="en-US" dirty="0">
                <a:sym typeface="Symbol" panose="05050102010706020507" pitchFamily="18" charset="2"/>
              </a:rPr>
              <a:t>, every time performing a relaxation step of each edge</a:t>
            </a:r>
          </a:p>
          <a:p>
            <a:pPr lvl="1" eaLnBrk="1" hangingPunct="1"/>
            <a:r>
              <a:rPr lang="en-GB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This is because, in the </a:t>
            </a:r>
            <a:r>
              <a:rPr lang="en-GB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worst-case scenario</a:t>
            </a:r>
            <a:r>
              <a:rPr lang="en-GB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, any vertex's path length can be changed N times to an even shorter path length.</a:t>
            </a: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2086D9F0-4FF2-5568-6745-D9C85570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473207-8F96-4812-9693-5167141FE080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789506" name="Line 2">
            <a:extLst>
              <a:ext uri="{FF2B5EF4-FFF2-40B4-BE49-F238E27FC236}">
                <a16:creationId xmlns:a16="http://schemas.microsoft.com/office/drawing/2014/main" id="{04C1E4F1-D68F-20EB-DC72-0C446FEE6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4327525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507" name="Line 3">
            <a:extLst>
              <a:ext uri="{FF2B5EF4-FFF2-40B4-BE49-F238E27FC236}">
                <a16:creationId xmlns:a16="http://schemas.microsoft.com/office/drawing/2014/main" id="{9A9B7099-1FCB-98DD-5D7A-082401D1F9EF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750050" y="5086350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AB7B9693-1DBB-BEFC-E622-437070A21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BELLMAN-FORD(</a:t>
            </a:r>
            <a:r>
              <a:rPr lang="en-US" altLang="en-US">
                <a:latin typeface="Comic Sans MS" panose="030F0702030302020204" pitchFamily="66" charset="0"/>
              </a:rPr>
              <a:t>V, E, w, s</a:t>
            </a:r>
            <a:r>
              <a:rPr lang="en-US" altLang="en-US"/>
              <a:t>)</a:t>
            </a:r>
          </a:p>
        </p:txBody>
      </p:sp>
      <p:sp>
        <p:nvSpPr>
          <p:cNvPr id="789509" name="Rectangle 5">
            <a:extLst>
              <a:ext uri="{FF2B5EF4-FFF2-40B4-BE49-F238E27FC236}">
                <a16:creationId xmlns:a16="http://schemas.microsoft.com/office/drawing/2014/main" id="{D96ED7B1-D263-DE86-E3D9-14EACC11E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565900" cy="50768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 </a:t>
            </a:r>
            <a:r>
              <a:rPr lang="en-US" altLang="en-US" err="1"/>
              <a:t>i</a:t>
            </a:r>
            <a:r>
              <a:rPr lang="en-US" altLang="en-US"/>
              <a:t>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 for </a:t>
            </a:r>
            <a:r>
              <a:rPr lang="en-US" altLang="en-US"/>
              <a:t>each edge (u, v)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    </a:t>
            </a:r>
            <a:r>
              <a:rPr lang="en-US" altLang="en-US" b="1"/>
              <a:t>  do </a:t>
            </a:r>
            <a:r>
              <a:rPr lang="en-US" altLang="en-US"/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 </a:t>
            </a:r>
            <a:r>
              <a:rPr lang="en-US" altLang="en-US"/>
              <a:t>each edge (u, v)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 if </a:t>
            </a:r>
            <a:r>
              <a:rPr lang="en-US" altLang="en-US"/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   </a:t>
            </a:r>
            <a:r>
              <a:rPr lang="en-US" altLang="en-US" b="1"/>
              <a:t>then return </a:t>
            </a:r>
            <a:r>
              <a:rPr lang="en-US" altLang="en-US"/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return </a:t>
            </a:r>
            <a:r>
              <a:rPr lang="en-US" altLang="en-US"/>
              <a:t>TRUE</a:t>
            </a:r>
          </a:p>
        </p:txBody>
      </p:sp>
      <p:grpSp>
        <p:nvGrpSpPr>
          <p:cNvPr id="34823" name="Group 6">
            <a:extLst>
              <a:ext uri="{FF2B5EF4-FFF2-40B4-BE49-F238E27FC236}">
                <a16:creationId xmlns:a16="http://schemas.microsoft.com/office/drawing/2014/main" id="{1C045ADB-06B6-5150-4CC4-0374B753129C}"/>
              </a:ext>
            </a:extLst>
          </p:cNvPr>
          <p:cNvGrpSpPr>
            <a:grpSpLocks/>
          </p:cNvGrpSpPr>
          <p:nvPr/>
        </p:nvGrpSpPr>
        <p:grpSpPr bwMode="auto">
          <a:xfrm>
            <a:off x="6137275" y="1166813"/>
            <a:ext cx="2762250" cy="2528887"/>
            <a:chOff x="2607" y="1209"/>
            <a:chExt cx="1740" cy="1593"/>
          </a:xfrm>
        </p:grpSpPr>
        <p:sp>
          <p:nvSpPr>
            <p:cNvPr id="34859" name="Oval 7">
              <a:extLst>
                <a:ext uri="{FF2B5EF4-FFF2-40B4-BE49-F238E27FC236}">
                  <a16:creationId xmlns:a16="http://schemas.microsoft.com/office/drawing/2014/main" id="{C0F880E5-CCFA-46F7-B89C-EF586D1DE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860" name="Oval 8">
              <a:extLst>
                <a:ext uri="{FF2B5EF4-FFF2-40B4-BE49-F238E27FC236}">
                  <a16:creationId xmlns:a16="http://schemas.microsoft.com/office/drawing/2014/main" id="{77234227-207C-8259-49DC-C9998C57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4861" name="Oval 9">
              <a:extLst>
                <a:ext uri="{FF2B5EF4-FFF2-40B4-BE49-F238E27FC236}">
                  <a16:creationId xmlns:a16="http://schemas.microsoft.com/office/drawing/2014/main" id="{10D345A5-804F-B620-B962-CF43192E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4862" name="Oval 10">
              <a:extLst>
                <a:ext uri="{FF2B5EF4-FFF2-40B4-BE49-F238E27FC236}">
                  <a16:creationId xmlns:a16="http://schemas.microsoft.com/office/drawing/2014/main" id="{45EA1311-FB08-3574-4E55-6BC6CCAA7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63" name="Oval 11">
              <a:extLst>
                <a:ext uri="{FF2B5EF4-FFF2-40B4-BE49-F238E27FC236}">
                  <a16:creationId xmlns:a16="http://schemas.microsoft.com/office/drawing/2014/main" id="{7DF2EB17-F2CE-9D0A-4283-26846359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64" name="Line 12">
              <a:extLst>
                <a:ext uri="{FF2B5EF4-FFF2-40B4-BE49-F238E27FC236}">
                  <a16:creationId xmlns:a16="http://schemas.microsoft.com/office/drawing/2014/main" id="{A111F349-9C81-ABEB-373A-6EFC6CADF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65" name="Line 13">
              <a:extLst>
                <a:ext uri="{FF2B5EF4-FFF2-40B4-BE49-F238E27FC236}">
                  <a16:creationId xmlns:a16="http://schemas.microsoft.com/office/drawing/2014/main" id="{3EDB9AAD-C7DB-D296-61E3-49625BED2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66" name="Text Box 14">
              <a:extLst>
                <a:ext uri="{FF2B5EF4-FFF2-40B4-BE49-F238E27FC236}">
                  <a16:creationId xmlns:a16="http://schemas.microsoft.com/office/drawing/2014/main" id="{9DDA363D-5898-EAF4-117C-4B1A9FF8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867" name="Text Box 15">
              <a:extLst>
                <a:ext uri="{FF2B5EF4-FFF2-40B4-BE49-F238E27FC236}">
                  <a16:creationId xmlns:a16="http://schemas.microsoft.com/office/drawing/2014/main" id="{F9CC0E52-F834-F70B-DC7D-FE17204DA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868" name="Text Box 16">
              <a:extLst>
                <a:ext uri="{FF2B5EF4-FFF2-40B4-BE49-F238E27FC236}">
                  <a16:creationId xmlns:a16="http://schemas.microsoft.com/office/drawing/2014/main" id="{2E1AA847-DDC0-E021-8364-D3EF7745C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869" name="Text Box 17">
              <a:extLst>
                <a:ext uri="{FF2B5EF4-FFF2-40B4-BE49-F238E27FC236}">
                  <a16:creationId xmlns:a16="http://schemas.microsoft.com/office/drawing/2014/main" id="{CF3629CF-8F93-7E25-315F-6D790AEF3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870" name="Text Box 18">
              <a:extLst>
                <a:ext uri="{FF2B5EF4-FFF2-40B4-BE49-F238E27FC236}">
                  <a16:creationId xmlns:a16="http://schemas.microsoft.com/office/drawing/2014/main" id="{DEBD7154-CBD8-420D-1582-FD799C040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871" name="Text Box 19">
              <a:extLst>
                <a:ext uri="{FF2B5EF4-FFF2-40B4-BE49-F238E27FC236}">
                  <a16:creationId xmlns:a16="http://schemas.microsoft.com/office/drawing/2014/main" id="{5EA2CF70-D9F3-240F-3D55-DAA8BB3BB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872" name="Text Box 20">
              <a:extLst>
                <a:ext uri="{FF2B5EF4-FFF2-40B4-BE49-F238E27FC236}">
                  <a16:creationId xmlns:a16="http://schemas.microsoft.com/office/drawing/2014/main" id="{D935BEC6-58A1-BCD5-BD5F-B1D747DAE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4873" name="Text Box 21">
              <a:extLst>
                <a:ext uri="{FF2B5EF4-FFF2-40B4-BE49-F238E27FC236}">
                  <a16:creationId xmlns:a16="http://schemas.microsoft.com/office/drawing/2014/main" id="{75320A54-7130-EB51-04D8-BA884F2E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874" name="Text Box 22">
              <a:extLst>
                <a:ext uri="{FF2B5EF4-FFF2-40B4-BE49-F238E27FC236}">
                  <a16:creationId xmlns:a16="http://schemas.microsoft.com/office/drawing/2014/main" id="{D9AA6483-4B58-AC53-2419-31330C9D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4875" name="Text Box 23">
              <a:extLst>
                <a:ext uri="{FF2B5EF4-FFF2-40B4-BE49-F238E27FC236}">
                  <a16:creationId xmlns:a16="http://schemas.microsoft.com/office/drawing/2014/main" id="{2C70D5B4-A211-4440-E860-4325B925B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4876" name="Line 24">
              <a:extLst>
                <a:ext uri="{FF2B5EF4-FFF2-40B4-BE49-F238E27FC236}">
                  <a16:creationId xmlns:a16="http://schemas.microsoft.com/office/drawing/2014/main" id="{A23A035A-1D57-7DB0-E9E6-ADF6FF8CF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77" name="Line 25">
              <a:extLst>
                <a:ext uri="{FF2B5EF4-FFF2-40B4-BE49-F238E27FC236}">
                  <a16:creationId xmlns:a16="http://schemas.microsoft.com/office/drawing/2014/main" id="{C935BD23-BEDE-B4AA-67CC-A233B6B07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78" name="Line 26">
              <a:extLst>
                <a:ext uri="{FF2B5EF4-FFF2-40B4-BE49-F238E27FC236}">
                  <a16:creationId xmlns:a16="http://schemas.microsoft.com/office/drawing/2014/main" id="{7DE6F618-126C-6782-3B6E-8C1C13EE7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79" name="Text Box 27">
              <a:extLst>
                <a:ext uri="{FF2B5EF4-FFF2-40B4-BE49-F238E27FC236}">
                  <a16:creationId xmlns:a16="http://schemas.microsoft.com/office/drawing/2014/main" id="{338EDC09-BC19-472A-B979-944C20176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4880" name="Text Box 28">
              <a:extLst>
                <a:ext uri="{FF2B5EF4-FFF2-40B4-BE49-F238E27FC236}">
                  <a16:creationId xmlns:a16="http://schemas.microsoft.com/office/drawing/2014/main" id="{5237C997-562C-9BB8-738F-0BB2DD429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881" name="Text Box 29">
              <a:extLst>
                <a:ext uri="{FF2B5EF4-FFF2-40B4-BE49-F238E27FC236}">
                  <a16:creationId xmlns:a16="http://schemas.microsoft.com/office/drawing/2014/main" id="{54F20B5B-7467-B541-1D2F-F49AF058B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34882" name="Text Box 30">
              <a:extLst>
                <a:ext uri="{FF2B5EF4-FFF2-40B4-BE49-F238E27FC236}">
                  <a16:creationId xmlns:a16="http://schemas.microsoft.com/office/drawing/2014/main" id="{D2628535-0E17-C189-EF8C-98B68A44C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883" name="Line 31">
              <a:extLst>
                <a:ext uri="{FF2B5EF4-FFF2-40B4-BE49-F238E27FC236}">
                  <a16:creationId xmlns:a16="http://schemas.microsoft.com/office/drawing/2014/main" id="{9528FFED-581F-00A5-4344-FE5B74C0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84" name="Line 32">
              <a:extLst>
                <a:ext uri="{FF2B5EF4-FFF2-40B4-BE49-F238E27FC236}">
                  <a16:creationId xmlns:a16="http://schemas.microsoft.com/office/drawing/2014/main" id="{950705DC-3997-CF0E-079A-7715CA03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85" name="Line 33">
              <a:extLst>
                <a:ext uri="{FF2B5EF4-FFF2-40B4-BE49-F238E27FC236}">
                  <a16:creationId xmlns:a16="http://schemas.microsoft.com/office/drawing/2014/main" id="{1E73AE74-5706-19A0-4FFA-8A3FA43CC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86" name="Text Box 34">
              <a:extLst>
                <a:ext uri="{FF2B5EF4-FFF2-40B4-BE49-F238E27FC236}">
                  <a16:creationId xmlns:a16="http://schemas.microsoft.com/office/drawing/2014/main" id="{77A4B8E1-0A0E-0614-0567-922557FFF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34887" name="Freeform 35">
              <a:extLst>
                <a:ext uri="{FF2B5EF4-FFF2-40B4-BE49-F238E27FC236}">
                  <a16:creationId xmlns:a16="http://schemas.microsoft.com/office/drawing/2014/main" id="{B85D43A8-CA03-0EAD-35A5-52D7DCB59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88" name="Freeform 36">
              <a:extLst>
                <a:ext uri="{FF2B5EF4-FFF2-40B4-BE49-F238E27FC236}">
                  <a16:creationId xmlns:a16="http://schemas.microsoft.com/office/drawing/2014/main" id="{FAEFE2EE-CEF1-0B4C-2846-356F2CE1002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89" name="Text Box 37">
              <a:extLst>
                <a:ext uri="{FF2B5EF4-FFF2-40B4-BE49-F238E27FC236}">
                  <a16:creationId xmlns:a16="http://schemas.microsoft.com/office/drawing/2014/main" id="{696C2FCD-23BF-D450-527E-E18CF8C65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grpSp>
        <p:nvGrpSpPr>
          <p:cNvPr id="3" name="Group 38">
            <a:extLst>
              <a:ext uri="{FF2B5EF4-FFF2-40B4-BE49-F238E27FC236}">
                <a16:creationId xmlns:a16="http://schemas.microsoft.com/office/drawing/2014/main" id="{09E433B8-9953-2D57-A7E5-B93C843D2C72}"/>
              </a:ext>
            </a:extLst>
          </p:cNvPr>
          <p:cNvGrpSpPr>
            <a:grpSpLocks/>
          </p:cNvGrpSpPr>
          <p:nvPr/>
        </p:nvGrpSpPr>
        <p:grpSpPr bwMode="auto">
          <a:xfrm>
            <a:off x="6137275" y="3648075"/>
            <a:ext cx="2762250" cy="2528888"/>
            <a:chOff x="2607" y="1209"/>
            <a:chExt cx="1740" cy="1593"/>
          </a:xfrm>
        </p:grpSpPr>
        <p:sp>
          <p:nvSpPr>
            <p:cNvPr id="34828" name="Oval 39">
              <a:extLst>
                <a:ext uri="{FF2B5EF4-FFF2-40B4-BE49-F238E27FC236}">
                  <a16:creationId xmlns:a16="http://schemas.microsoft.com/office/drawing/2014/main" id="{6FF1887D-14A6-4A9E-9B1D-F2CEF897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829" name="Oval 40">
              <a:extLst>
                <a:ext uri="{FF2B5EF4-FFF2-40B4-BE49-F238E27FC236}">
                  <a16:creationId xmlns:a16="http://schemas.microsoft.com/office/drawing/2014/main" id="{81C37DA2-E502-9099-AB15-4C3A258F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4830" name="Oval 41">
              <a:extLst>
                <a:ext uri="{FF2B5EF4-FFF2-40B4-BE49-F238E27FC236}">
                  <a16:creationId xmlns:a16="http://schemas.microsoft.com/office/drawing/2014/main" id="{C39D1E31-3924-4947-6B60-0C5089BF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4831" name="Oval 42">
              <a:extLst>
                <a:ext uri="{FF2B5EF4-FFF2-40B4-BE49-F238E27FC236}">
                  <a16:creationId xmlns:a16="http://schemas.microsoft.com/office/drawing/2014/main" id="{3D58DC36-CA61-5299-D140-AD3A258A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4832" name="Oval 43">
              <a:extLst>
                <a:ext uri="{FF2B5EF4-FFF2-40B4-BE49-F238E27FC236}">
                  <a16:creationId xmlns:a16="http://schemas.microsoft.com/office/drawing/2014/main" id="{CF53BCB5-71AE-4808-9A1D-E6AD3A2C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33" name="Line 44">
              <a:extLst>
                <a:ext uri="{FF2B5EF4-FFF2-40B4-BE49-F238E27FC236}">
                  <a16:creationId xmlns:a16="http://schemas.microsoft.com/office/drawing/2014/main" id="{943520B4-42CE-E864-7021-4700723B5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45">
              <a:extLst>
                <a:ext uri="{FF2B5EF4-FFF2-40B4-BE49-F238E27FC236}">
                  <a16:creationId xmlns:a16="http://schemas.microsoft.com/office/drawing/2014/main" id="{5450EE8F-0060-EC2D-1148-B26E80CC0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Text Box 46">
              <a:extLst>
                <a:ext uri="{FF2B5EF4-FFF2-40B4-BE49-F238E27FC236}">
                  <a16:creationId xmlns:a16="http://schemas.microsoft.com/office/drawing/2014/main" id="{8DBA1A18-C3E0-EBFB-295B-EA5B0996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836" name="Text Box 47">
              <a:extLst>
                <a:ext uri="{FF2B5EF4-FFF2-40B4-BE49-F238E27FC236}">
                  <a16:creationId xmlns:a16="http://schemas.microsoft.com/office/drawing/2014/main" id="{84DC988F-1B3A-B5B0-C6B9-EE17A29D5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837" name="Text Box 48">
              <a:extLst>
                <a:ext uri="{FF2B5EF4-FFF2-40B4-BE49-F238E27FC236}">
                  <a16:creationId xmlns:a16="http://schemas.microsoft.com/office/drawing/2014/main" id="{6C10E23D-1EA0-18C8-2D93-AEFDFE85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838" name="Text Box 49">
              <a:extLst>
                <a:ext uri="{FF2B5EF4-FFF2-40B4-BE49-F238E27FC236}">
                  <a16:creationId xmlns:a16="http://schemas.microsoft.com/office/drawing/2014/main" id="{A1399E36-F552-9651-44F5-AEB70162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839" name="Text Box 50">
              <a:extLst>
                <a:ext uri="{FF2B5EF4-FFF2-40B4-BE49-F238E27FC236}">
                  <a16:creationId xmlns:a16="http://schemas.microsoft.com/office/drawing/2014/main" id="{56C3DEEA-A6B8-4DD9-1A00-C5DD6A798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840" name="Text Box 51">
              <a:extLst>
                <a:ext uri="{FF2B5EF4-FFF2-40B4-BE49-F238E27FC236}">
                  <a16:creationId xmlns:a16="http://schemas.microsoft.com/office/drawing/2014/main" id="{BA21F98C-72C3-0BF0-0BB4-274D13DBD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841" name="Text Box 52">
              <a:extLst>
                <a:ext uri="{FF2B5EF4-FFF2-40B4-BE49-F238E27FC236}">
                  <a16:creationId xmlns:a16="http://schemas.microsoft.com/office/drawing/2014/main" id="{DEF0D7F8-22D8-A4B0-2E48-0BFACB6ED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4842" name="Text Box 53">
              <a:extLst>
                <a:ext uri="{FF2B5EF4-FFF2-40B4-BE49-F238E27FC236}">
                  <a16:creationId xmlns:a16="http://schemas.microsoft.com/office/drawing/2014/main" id="{1D681085-8181-0CC5-19AC-D10E8F9B9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843" name="Text Box 54">
              <a:extLst>
                <a:ext uri="{FF2B5EF4-FFF2-40B4-BE49-F238E27FC236}">
                  <a16:creationId xmlns:a16="http://schemas.microsoft.com/office/drawing/2014/main" id="{C2C4CDC9-A407-E94D-1AC8-8BB14435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4844" name="Text Box 55">
              <a:extLst>
                <a:ext uri="{FF2B5EF4-FFF2-40B4-BE49-F238E27FC236}">
                  <a16:creationId xmlns:a16="http://schemas.microsoft.com/office/drawing/2014/main" id="{F8A58E2C-8536-3155-A81F-26C4AD418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4845" name="Line 56">
              <a:extLst>
                <a:ext uri="{FF2B5EF4-FFF2-40B4-BE49-F238E27FC236}">
                  <a16:creationId xmlns:a16="http://schemas.microsoft.com/office/drawing/2014/main" id="{ADCFBF55-9442-4D7A-ED9B-5A22390AD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Line 57">
              <a:extLst>
                <a:ext uri="{FF2B5EF4-FFF2-40B4-BE49-F238E27FC236}">
                  <a16:creationId xmlns:a16="http://schemas.microsoft.com/office/drawing/2014/main" id="{ADB7A823-027F-EB00-52BE-7E24A84AE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47" name="Line 58">
              <a:extLst>
                <a:ext uri="{FF2B5EF4-FFF2-40B4-BE49-F238E27FC236}">
                  <a16:creationId xmlns:a16="http://schemas.microsoft.com/office/drawing/2014/main" id="{7183C31B-6243-94FB-8787-6AC70E852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48" name="Text Box 59">
              <a:extLst>
                <a:ext uri="{FF2B5EF4-FFF2-40B4-BE49-F238E27FC236}">
                  <a16:creationId xmlns:a16="http://schemas.microsoft.com/office/drawing/2014/main" id="{D3759B20-FBF7-2226-7D2D-83F076B8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4849" name="Text Box 60">
              <a:extLst>
                <a:ext uri="{FF2B5EF4-FFF2-40B4-BE49-F238E27FC236}">
                  <a16:creationId xmlns:a16="http://schemas.microsoft.com/office/drawing/2014/main" id="{37CF4E16-3C07-817D-6A6A-488483D88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850" name="Text Box 61">
              <a:extLst>
                <a:ext uri="{FF2B5EF4-FFF2-40B4-BE49-F238E27FC236}">
                  <a16:creationId xmlns:a16="http://schemas.microsoft.com/office/drawing/2014/main" id="{F4B625F2-F693-AF5C-B8CD-8B9C1E994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34851" name="Text Box 62">
              <a:extLst>
                <a:ext uri="{FF2B5EF4-FFF2-40B4-BE49-F238E27FC236}">
                  <a16:creationId xmlns:a16="http://schemas.microsoft.com/office/drawing/2014/main" id="{C2C096E4-E8A6-D3A0-E37B-D6F9E3395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852" name="Line 63">
              <a:extLst>
                <a:ext uri="{FF2B5EF4-FFF2-40B4-BE49-F238E27FC236}">
                  <a16:creationId xmlns:a16="http://schemas.microsoft.com/office/drawing/2014/main" id="{98A38451-1069-AD25-E0F1-D2B20D885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53" name="Line 64">
              <a:extLst>
                <a:ext uri="{FF2B5EF4-FFF2-40B4-BE49-F238E27FC236}">
                  <a16:creationId xmlns:a16="http://schemas.microsoft.com/office/drawing/2014/main" id="{3C93A567-7B94-174D-3C5D-C2443626A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54" name="Line 65">
              <a:extLst>
                <a:ext uri="{FF2B5EF4-FFF2-40B4-BE49-F238E27FC236}">
                  <a16:creationId xmlns:a16="http://schemas.microsoft.com/office/drawing/2014/main" id="{8AEDE733-13B0-1E0C-78F9-8AC2B5175B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55" name="Text Box 66">
              <a:extLst>
                <a:ext uri="{FF2B5EF4-FFF2-40B4-BE49-F238E27FC236}">
                  <a16:creationId xmlns:a16="http://schemas.microsoft.com/office/drawing/2014/main" id="{90C22C9D-8234-988F-7872-89B572760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34856" name="Freeform 67">
              <a:extLst>
                <a:ext uri="{FF2B5EF4-FFF2-40B4-BE49-F238E27FC236}">
                  <a16:creationId xmlns:a16="http://schemas.microsoft.com/office/drawing/2014/main" id="{0EE6069D-6C1D-26E2-CE2E-0559579AB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57" name="Freeform 68">
              <a:extLst>
                <a:ext uri="{FF2B5EF4-FFF2-40B4-BE49-F238E27FC236}">
                  <a16:creationId xmlns:a16="http://schemas.microsoft.com/office/drawing/2014/main" id="{60E888CA-F03F-F243-3C3D-A7D46381521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58" name="Text Box 69">
              <a:extLst>
                <a:ext uri="{FF2B5EF4-FFF2-40B4-BE49-F238E27FC236}">
                  <a16:creationId xmlns:a16="http://schemas.microsoft.com/office/drawing/2014/main" id="{86E320A9-12B2-C677-4157-9DCC9C63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34825" name="Text Box 70">
            <a:extLst>
              <a:ext uri="{FF2B5EF4-FFF2-40B4-BE49-F238E27FC236}">
                <a16:creationId xmlns:a16="http://schemas.microsoft.com/office/drawing/2014/main" id="{B43D3DAB-51BC-F968-BCA0-CBACEA8C1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581650"/>
            <a:ext cx="643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E: (t, x), (t, y), (t, z), (x, t), (y, x), (y, z), (z, x), (z, s), (s, t), (s, y)</a:t>
            </a:r>
          </a:p>
        </p:txBody>
      </p:sp>
      <p:sp>
        <p:nvSpPr>
          <p:cNvPr id="789575" name="Oval 71">
            <a:extLst>
              <a:ext uri="{FF2B5EF4-FFF2-40B4-BE49-F238E27FC236}">
                <a16:creationId xmlns:a16="http://schemas.microsoft.com/office/drawing/2014/main" id="{59743D71-ACA1-6B26-8A27-F213ACF9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014788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9576" name="Oval 72">
            <a:extLst>
              <a:ext uri="{FF2B5EF4-FFF2-40B4-BE49-F238E27FC236}">
                <a16:creationId xmlns:a16="http://schemas.microsoft.com/office/drawing/2014/main" id="{A68F641C-9C5F-B7C3-0299-9488EB1A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550227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75" grpId="0" animBg="1"/>
      <p:bldP spid="7895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4F869F4-2614-0E7E-F502-388AC62D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805207-D05E-4974-A17F-8840AB69ED1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790696" name="Freeform 168">
            <a:extLst>
              <a:ext uri="{FF2B5EF4-FFF2-40B4-BE49-F238E27FC236}">
                <a16:creationId xmlns:a16="http://schemas.microsoft.com/office/drawing/2014/main" id="{52F047F3-E774-FBA0-37A7-9B2983DD7EEE}"/>
              </a:ext>
            </a:extLst>
          </p:cNvPr>
          <p:cNvSpPr>
            <a:spLocks/>
          </p:cNvSpPr>
          <p:nvPr/>
        </p:nvSpPr>
        <p:spPr bwMode="auto">
          <a:xfrm>
            <a:off x="2484438" y="4119563"/>
            <a:ext cx="896937" cy="58737"/>
          </a:xfrm>
          <a:custGeom>
            <a:avLst/>
            <a:gdLst>
              <a:gd name="T0" fmla="*/ 0 w 565"/>
              <a:gd name="T1" fmla="*/ 2147483646 h 37"/>
              <a:gd name="T2" fmla="*/ 2147483646 w 565"/>
              <a:gd name="T3" fmla="*/ 0 h 37"/>
              <a:gd name="T4" fmla="*/ 2147483646 w 565"/>
              <a:gd name="T5" fmla="*/ 2147483646 h 37"/>
              <a:gd name="T6" fmla="*/ 0 60000 65536"/>
              <a:gd name="T7" fmla="*/ 0 60000 65536"/>
              <a:gd name="T8" fmla="*/ 0 60000 65536"/>
              <a:gd name="T9" fmla="*/ 0 w 565"/>
              <a:gd name="T10" fmla="*/ 0 h 37"/>
              <a:gd name="T11" fmla="*/ 565 w 565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37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0695" name="Freeform 167">
            <a:extLst>
              <a:ext uri="{FF2B5EF4-FFF2-40B4-BE49-F238E27FC236}">
                <a16:creationId xmlns:a16="http://schemas.microsoft.com/office/drawing/2014/main" id="{2DF85906-5E78-D7C3-599D-72AA1553D262}"/>
              </a:ext>
            </a:extLst>
          </p:cNvPr>
          <p:cNvSpPr>
            <a:spLocks/>
          </p:cNvSpPr>
          <p:nvPr/>
        </p:nvSpPr>
        <p:spPr bwMode="auto">
          <a:xfrm>
            <a:off x="6294438" y="1617663"/>
            <a:ext cx="896937" cy="58737"/>
          </a:xfrm>
          <a:custGeom>
            <a:avLst/>
            <a:gdLst>
              <a:gd name="T0" fmla="*/ 0 w 565"/>
              <a:gd name="T1" fmla="*/ 2147483646 h 37"/>
              <a:gd name="T2" fmla="*/ 2147483646 w 565"/>
              <a:gd name="T3" fmla="*/ 0 h 37"/>
              <a:gd name="T4" fmla="*/ 2147483646 w 565"/>
              <a:gd name="T5" fmla="*/ 2147483646 h 37"/>
              <a:gd name="T6" fmla="*/ 0 60000 65536"/>
              <a:gd name="T7" fmla="*/ 0 60000 65536"/>
              <a:gd name="T8" fmla="*/ 0 60000 65536"/>
              <a:gd name="T9" fmla="*/ 0 w 565"/>
              <a:gd name="T10" fmla="*/ 0 h 37"/>
              <a:gd name="T11" fmla="*/ 565 w 565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37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0530" name="Freeform 2">
            <a:extLst>
              <a:ext uri="{FF2B5EF4-FFF2-40B4-BE49-F238E27FC236}">
                <a16:creationId xmlns:a16="http://schemas.microsoft.com/office/drawing/2014/main" id="{888DD74F-A03B-489A-1871-6393E4321A46}"/>
              </a:ext>
            </a:extLst>
          </p:cNvPr>
          <p:cNvSpPr>
            <a:spLocks/>
          </p:cNvSpPr>
          <p:nvPr/>
        </p:nvSpPr>
        <p:spPr bwMode="auto">
          <a:xfrm flipH="1" flipV="1">
            <a:off x="2463800" y="4319588"/>
            <a:ext cx="923925" cy="79375"/>
          </a:xfrm>
          <a:custGeom>
            <a:avLst/>
            <a:gdLst>
              <a:gd name="T0" fmla="*/ 2147483646 w 582"/>
              <a:gd name="T1" fmla="*/ 2147483646 h 50"/>
              <a:gd name="T2" fmla="*/ 2147483646 w 582"/>
              <a:gd name="T3" fmla="*/ 2147483646 h 50"/>
              <a:gd name="T4" fmla="*/ 2147483646 w 582"/>
              <a:gd name="T5" fmla="*/ 2147483646 h 50"/>
              <a:gd name="T6" fmla="*/ 2147483646 w 58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0531" name="Line 3">
            <a:extLst>
              <a:ext uri="{FF2B5EF4-FFF2-40B4-BE49-F238E27FC236}">
                <a16:creationId xmlns:a16="http://schemas.microsoft.com/office/drawing/2014/main" id="{E4B3DC3F-4E05-1F42-1125-CCF22F3AD71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211094" y="190896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7" name="Rectangle 4">
            <a:extLst>
              <a:ext uri="{FF2B5EF4-FFF2-40B4-BE49-F238E27FC236}">
                <a16:creationId xmlns:a16="http://schemas.microsoft.com/office/drawing/2014/main" id="{0EC4D19D-3A5B-F7C2-196F-318D92212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</a:t>
            </a:r>
          </a:p>
        </p:txBody>
      </p:sp>
      <p:sp>
        <p:nvSpPr>
          <p:cNvPr id="790533" name="Line 5">
            <a:extLst>
              <a:ext uri="{FF2B5EF4-FFF2-40B4-BE49-F238E27FC236}">
                <a16:creationId xmlns:a16="http://schemas.microsoft.com/office/drawing/2014/main" id="{E93F6809-54B8-39DE-6A02-8AAA731478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6488" y="1920875"/>
            <a:ext cx="1036637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Line 6">
            <a:extLst>
              <a:ext uri="{FF2B5EF4-FFF2-40B4-BE49-F238E27FC236}">
                <a16:creationId xmlns:a16="http://schemas.microsoft.com/office/drawing/2014/main" id="{B4FD508A-32B9-C110-631C-F20DAE353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763" y="185737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0" name="Line 7">
            <a:extLst>
              <a:ext uri="{FF2B5EF4-FFF2-40B4-BE49-F238E27FC236}">
                <a16:creationId xmlns:a16="http://schemas.microsoft.com/office/drawing/2014/main" id="{12C08441-B792-98EF-28ED-A7D33A0B534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649413" y="261620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5851" name="Group 8">
            <a:extLst>
              <a:ext uri="{FF2B5EF4-FFF2-40B4-BE49-F238E27FC236}">
                <a16:creationId xmlns:a16="http://schemas.microsoft.com/office/drawing/2014/main" id="{3950B078-FB27-D62C-CD1B-99BB3004B920}"/>
              </a:ext>
            </a:extLst>
          </p:cNvPr>
          <p:cNvGrpSpPr>
            <a:grpSpLocks/>
          </p:cNvGrpSpPr>
          <p:nvPr/>
        </p:nvGrpSpPr>
        <p:grpSpPr bwMode="auto">
          <a:xfrm>
            <a:off x="1036638" y="1177925"/>
            <a:ext cx="2762250" cy="2528888"/>
            <a:chOff x="2607" y="1209"/>
            <a:chExt cx="1740" cy="1593"/>
          </a:xfrm>
        </p:grpSpPr>
        <p:sp>
          <p:nvSpPr>
            <p:cNvPr id="35979" name="Oval 9">
              <a:extLst>
                <a:ext uri="{FF2B5EF4-FFF2-40B4-BE49-F238E27FC236}">
                  <a16:creationId xmlns:a16="http://schemas.microsoft.com/office/drawing/2014/main" id="{3D49AACE-7BDA-4643-8F59-40205FC3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980" name="Oval 10">
              <a:extLst>
                <a:ext uri="{FF2B5EF4-FFF2-40B4-BE49-F238E27FC236}">
                  <a16:creationId xmlns:a16="http://schemas.microsoft.com/office/drawing/2014/main" id="{7265A483-1A1D-9550-C74D-B88B0D18F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5981" name="Oval 11">
              <a:extLst>
                <a:ext uri="{FF2B5EF4-FFF2-40B4-BE49-F238E27FC236}">
                  <a16:creationId xmlns:a16="http://schemas.microsoft.com/office/drawing/2014/main" id="{3D35CE02-73F4-BF14-5E84-496C518BF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982" name="Oval 12">
              <a:extLst>
                <a:ext uri="{FF2B5EF4-FFF2-40B4-BE49-F238E27FC236}">
                  <a16:creationId xmlns:a16="http://schemas.microsoft.com/office/drawing/2014/main" id="{985056F7-1401-B9D6-F08A-F3F42B40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7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83" name="Oval 13">
              <a:extLst>
                <a:ext uri="{FF2B5EF4-FFF2-40B4-BE49-F238E27FC236}">
                  <a16:creationId xmlns:a16="http://schemas.microsoft.com/office/drawing/2014/main" id="{013A5477-36E7-EE7D-AD91-3A2122D3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84" name="Line 14">
              <a:extLst>
                <a:ext uri="{FF2B5EF4-FFF2-40B4-BE49-F238E27FC236}">
                  <a16:creationId xmlns:a16="http://schemas.microsoft.com/office/drawing/2014/main" id="{034A261C-0935-5AB5-E42B-87593367C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85" name="Line 15">
              <a:extLst>
                <a:ext uri="{FF2B5EF4-FFF2-40B4-BE49-F238E27FC236}">
                  <a16:creationId xmlns:a16="http://schemas.microsoft.com/office/drawing/2014/main" id="{45CEB997-7EBD-E8F4-5003-8961A1691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86" name="Text Box 16">
              <a:extLst>
                <a:ext uri="{FF2B5EF4-FFF2-40B4-BE49-F238E27FC236}">
                  <a16:creationId xmlns:a16="http://schemas.microsoft.com/office/drawing/2014/main" id="{0169EC45-47F0-F5B0-6B87-C6C237042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987" name="Text Box 17">
              <a:extLst>
                <a:ext uri="{FF2B5EF4-FFF2-40B4-BE49-F238E27FC236}">
                  <a16:creationId xmlns:a16="http://schemas.microsoft.com/office/drawing/2014/main" id="{F02D6355-491E-7CC1-ACCD-1C45935F8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988" name="Text Box 18">
              <a:extLst>
                <a:ext uri="{FF2B5EF4-FFF2-40B4-BE49-F238E27FC236}">
                  <a16:creationId xmlns:a16="http://schemas.microsoft.com/office/drawing/2014/main" id="{1E509DD3-E3BA-02BA-9788-6AA80F9A1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89" name="Text Box 19">
              <a:extLst>
                <a:ext uri="{FF2B5EF4-FFF2-40B4-BE49-F238E27FC236}">
                  <a16:creationId xmlns:a16="http://schemas.microsoft.com/office/drawing/2014/main" id="{B008320B-8BEE-6422-C0D5-D5DE742F1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90" name="Text Box 20">
              <a:extLst>
                <a:ext uri="{FF2B5EF4-FFF2-40B4-BE49-F238E27FC236}">
                  <a16:creationId xmlns:a16="http://schemas.microsoft.com/office/drawing/2014/main" id="{E4C50BA3-DB5B-5CFF-1421-E4096744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5991" name="Text Box 21">
              <a:extLst>
                <a:ext uri="{FF2B5EF4-FFF2-40B4-BE49-F238E27FC236}">
                  <a16:creationId xmlns:a16="http://schemas.microsoft.com/office/drawing/2014/main" id="{9A265F37-D6B4-84ED-6CC1-2737159F8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992" name="Text Box 22">
              <a:extLst>
                <a:ext uri="{FF2B5EF4-FFF2-40B4-BE49-F238E27FC236}">
                  <a16:creationId xmlns:a16="http://schemas.microsoft.com/office/drawing/2014/main" id="{2E5A0053-75F4-40E3-E7ED-6219F5ECA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5993" name="Text Box 23">
              <a:extLst>
                <a:ext uri="{FF2B5EF4-FFF2-40B4-BE49-F238E27FC236}">
                  <a16:creationId xmlns:a16="http://schemas.microsoft.com/office/drawing/2014/main" id="{4D97BD3A-5221-CA06-731C-9A3823C26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994" name="Text Box 24">
              <a:extLst>
                <a:ext uri="{FF2B5EF4-FFF2-40B4-BE49-F238E27FC236}">
                  <a16:creationId xmlns:a16="http://schemas.microsoft.com/office/drawing/2014/main" id="{A4DBD83F-1576-E752-FE3A-0B374947F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5995" name="Text Box 25">
              <a:extLst>
                <a:ext uri="{FF2B5EF4-FFF2-40B4-BE49-F238E27FC236}">
                  <a16:creationId xmlns:a16="http://schemas.microsoft.com/office/drawing/2014/main" id="{ED88EA40-478A-0160-D29C-BD61A00A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5996" name="Line 26">
              <a:extLst>
                <a:ext uri="{FF2B5EF4-FFF2-40B4-BE49-F238E27FC236}">
                  <a16:creationId xmlns:a16="http://schemas.microsoft.com/office/drawing/2014/main" id="{7360A0B9-6262-C8DC-D0B5-D4A40226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97" name="Line 27">
              <a:extLst>
                <a:ext uri="{FF2B5EF4-FFF2-40B4-BE49-F238E27FC236}">
                  <a16:creationId xmlns:a16="http://schemas.microsoft.com/office/drawing/2014/main" id="{2430F626-0729-14A2-4B8F-01BEAA6C6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98" name="Line 28">
              <a:extLst>
                <a:ext uri="{FF2B5EF4-FFF2-40B4-BE49-F238E27FC236}">
                  <a16:creationId xmlns:a16="http://schemas.microsoft.com/office/drawing/2014/main" id="{1F102B2C-3D6E-3338-1EE5-28234894D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99" name="Text Box 29">
              <a:extLst>
                <a:ext uri="{FF2B5EF4-FFF2-40B4-BE49-F238E27FC236}">
                  <a16:creationId xmlns:a16="http://schemas.microsoft.com/office/drawing/2014/main" id="{E8B90D63-A771-B85E-AE15-209F475A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6000" name="Text Box 30">
              <a:extLst>
                <a:ext uri="{FF2B5EF4-FFF2-40B4-BE49-F238E27FC236}">
                  <a16:creationId xmlns:a16="http://schemas.microsoft.com/office/drawing/2014/main" id="{CC05BAB8-8932-779C-31CC-29781F4B8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6001" name="Text Box 31">
              <a:extLst>
                <a:ext uri="{FF2B5EF4-FFF2-40B4-BE49-F238E27FC236}">
                  <a16:creationId xmlns:a16="http://schemas.microsoft.com/office/drawing/2014/main" id="{5DD15B7C-EDEA-BE0A-336A-8B1012F13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36002" name="Text Box 32">
              <a:extLst>
                <a:ext uri="{FF2B5EF4-FFF2-40B4-BE49-F238E27FC236}">
                  <a16:creationId xmlns:a16="http://schemas.microsoft.com/office/drawing/2014/main" id="{350A1FD2-571A-06BE-FBDF-774E9A3CC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003" name="Line 33">
              <a:extLst>
                <a:ext uri="{FF2B5EF4-FFF2-40B4-BE49-F238E27FC236}">
                  <a16:creationId xmlns:a16="http://schemas.microsoft.com/office/drawing/2014/main" id="{845E65A6-4DBB-447E-4D0E-2A637CD46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04" name="Line 34">
              <a:extLst>
                <a:ext uri="{FF2B5EF4-FFF2-40B4-BE49-F238E27FC236}">
                  <a16:creationId xmlns:a16="http://schemas.microsoft.com/office/drawing/2014/main" id="{F475BBC8-472C-D963-B822-FC486637F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05" name="Line 35">
              <a:extLst>
                <a:ext uri="{FF2B5EF4-FFF2-40B4-BE49-F238E27FC236}">
                  <a16:creationId xmlns:a16="http://schemas.microsoft.com/office/drawing/2014/main" id="{69934C9B-102F-2CF2-34A5-80A46705D9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06" name="Text Box 36">
              <a:extLst>
                <a:ext uri="{FF2B5EF4-FFF2-40B4-BE49-F238E27FC236}">
                  <a16:creationId xmlns:a16="http://schemas.microsoft.com/office/drawing/2014/main" id="{D5F708D6-AD68-86DB-6ACE-8A71FF17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36007" name="Freeform 37">
              <a:extLst>
                <a:ext uri="{FF2B5EF4-FFF2-40B4-BE49-F238E27FC236}">
                  <a16:creationId xmlns:a16="http://schemas.microsoft.com/office/drawing/2014/main" id="{3A102CB4-557F-B5DA-AF7A-118C9A113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08" name="Freeform 38">
              <a:extLst>
                <a:ext uri="{FF2B5EF4-FFF2-40B4-BE49-F238E27FC236}">
                  <a16:creationId xmlns:a16="http://schemas.microsoft.com/office/drawing/2014/main" id="{E6BA06A4-F89D-425C-895F-61F86E02EAB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09" name="Text Box 39">
              <a:extLst>
                <a:ext uri="{FF2B5EF4-FFF2-40B4-BE49-F238E27FC236}">
                  <a16:creationId xmlns:a16="http://schemas.microsoft.com/office/drawing/2014/main" id="{F0A62D59-E85E-49CB-3F0A-6FB1C63E2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35852" name="Text Box 40">
            <a:extLst>
              <a:ext uri="{FF2B5EF4-FFF2-40B4-BE49-F238E27FC236}">
                <a16:creationId xmlns:a16="http://schemas.microsoft.com/office/drawing/2014/main" id="{FA559D69-F5E4-E327-AAD8-E3057535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431800"/>
            <a:ext cx="615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(t, x), (t, y), (t, z), (x, t), (y, x), (y, z), (z, x), (z, s), (s, t), (s, y)</a:t>
            </a:r>
          </a:p>
        </p:txBody>
      </p:sp>
      <p:sp>
        <p:nvSpPr>
          <p:cNvPr id="35853" name="Line 41">
            <a:extLst>
              <a:ext uri="{FF2B5EF4-FFF2-40B4-BE49-F238E27FC236}">
                <a16:creationId xmlns:a16="http://schemas.microsoft.com/office/drawing/2014/main" id="{26CE25A9-C2E6-DA9F-0A1F-DEDD97061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9263" y="190182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4" name="Line 42">
            <a:extLst>
              <a:ext uri="{FF2B5EF4-FFF2-40B4-BE49-F238E27FC236}">
                <a16:creationId xmlns:a16="http://schemas.microsoft.com/office/drawing/2014/main" id="{22EB490D-0A6E-076F-25CE-79BDAE2C3B6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22913" y="266065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5855" name="Group 43">
            <a:extLst>
              <a:ext uri="{FF2B5EF4-FFF2-40B4-BE49-F238E27FC236}">
                <a16:creationId xmlns:a16="http://schemas.microsoft.com/office/drawing/2014/main" id="{2CD4B71C-5356-BB5E-53CF-6DB4E2EAA5CE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1222375"/>
            <a:ext cx="2762250" cy="2528888"/>
            <a:chOff x="2607" y="1209"/>
            <a:chExt cx="1740" cy="1593"/>
          </a:xfrm>
        </p:grpSpPr>
        <p:sp>
          <p:nvSpPr>
            <p:cNvPr id="35948" name="Oval 44">
              <a:extLst>
                <a:ext uri="{FF2B5EF4-FFF2-40B4-BE49-F238E27FC236}">
                  <a16:creationId xmlns:a16="http://schemas.microsoft.com/office/drawing/2014/main" id="{2A431FFC-FDB6-E382-5C0F-61FCA2AE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949" name="Oval 45">
              <a:extLst>
                <a:ext uri="{FF2B5EF4-FFF2-40B4-BE49-F238E27FC236}">
                  <a16:creationId xmlns:a16="http://schemas.microsoft.com/office/drawing/2014/main" id="{513835B3-9B94-10D6-6C74-7C061B7C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5950" name="Oval 46">
              <a:extLst>
                <a:ext uri="{FF2B5EF4-FFF2-40B4-BE49-F238E27FC236}">
                  <a16:creationId xmlns:a16="http://schemas.microsoft.com/office/drawing/2014/main" id="{46012E06-B690-44D5-63A2-8B64F5A77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951" name="Oval 47">
              <a:extLst>
                <a:ext uri="{FF2B5EF4-FFF2-40B4-BE49-F238E27FC236}">
                  <a16:creationId xmlns:a16="http://schemas.microsoft.com/office/drawing/2014/main" id="{770580C2-C34A-AD3B-A372-5B0E33C71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7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52" name="Oval 48">
              <a:extLst>
                <a:ext uri="{FF2B5EF4-FFF2-40B4-BE49-F238E27FC236}">
                  <a16:creationId xmlns:a16="http://schemas.microsoft.com/office/drawing/2014/main" id="{9829786D-259D-E376-1A6B-E72A1368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53" name="Line 49">
              <a:extLst>
                <a:ext uri="{FF2B5EF4-FFF2-40B4-BE49-F238E27FC236}">
                  <a16:creationId xmlns:a16="http://schemas.microsoft.com/office/drawing/2014/main" id="{28A49DEA-DE6C-B0D8-44AC-33FA8E7A8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54" name="Line 50">
              <a:extLst>
                <a:ext uri="{FF2B5EF4-FFF2-40B4-BE49-F238E27FC236}">
                  <a16:creationId xmlns:a16="http://schemas.microsoft.com/office/drawing/2014/main" id="{B6BE6C2A-5F37-E623-D181-D8887B4E3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55" name="Text Box 51">
              <a:extLst>
                <a:ext uri="{FF2B5EF4-FFF2-40B4-BE49-F238E27FC236}">
                  <a16:creationId xmlns:a16="http://schemas.microsoft.com/office/drawing/2014/main" id="{BC2C5776-888F-42BE-976C-ECE25F125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956" name="Text Box 52">
              <a:extLst>
                <a:ext uri="{FF2B5EF4-FFF2-40B4-BE49-F238E27FC236}">
                  <a16:creationId xmlns:a16="http://schemas.microsoft.com/office/drawing/2014/main" id="{C858FB28-907A-C408-3DB9-45237845A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957" name="Text Box 53">
              <a:extLst>
                <a:ext uri="{FF2B5EF4-FFF2-40B4-BE49-F238E27FC236}">
                  <a16:creationId xmlns:a16="http://schemas.microsoft.com/office/drawing/2014/main" id="{17513ED8-274E-F93F-A837-C494867C0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58" name="Text Box 54">
              <a:extLst>
                <a:ext uri="{FF2B5EF4-FFF2-40B4-BE49-F238E27FC236}">
                  <a16:creationId xmlns:a16="http://schemas.microsoft.com/office/drawing/2014/main" id="{CE37F8E5-AB97-1D67-7D16-4972C2DC0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59" name="Text Box 55">
              <a:extLst>
                <a:ext uri="{FF2B5EF4-FFF2-40B4-BE49-F238E27FC236}">
                  <a16:creationId xmlns:a16="http://schemas.microsoft.com/office/drawing/2014/main" id="{B0DE4883-6DA2-DF36-258A-1FE23B167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5960" name="Text Box 56">
              <a:extLst>
                <a:ext uri="{FF2B5EF4-FFF2-40B4-BE49-F238E27FC236}">
                  <a16:creationId xmlns:a16="http://schemas.microsoft.com/office/drawing/2014/main" id="{8CC4FB98-7217-A671-DA67-82BF6093B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961" name="Text Box 57">
              <a:extLst>
                <a:ext uri="{FF2B5EF4-FFF2-40B4-BE49-F238E27FC236}">
                  <a16:creationId xmlns:a16="http://schemas.microsoft.com/office/drawing/2014/main" id="{77ECC8C1-9D60-57D5-F140-1E9B14370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5962" name="Text Box 58">
              <a:extLst>
                <a:ext uri="{FF2B5EF4-FFF2-40B4-BE49-F238E27FC236}">
                  <a16:creationId xmlns:a16="http://schemas.microsoft.com/office/drawing/2014/main" id="{935A2174-143C-260D-CFA4-C7AE5DCB3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963" name="Text Box 59">
              <a:extLst>
                <a:ext uri="{FF2B5EF4-FFF2-40B4-BE49-F238E27FC236}">
                  <a16:creationId xmlns:a16="http://schemas.microsoft.com/office/drawing/2014/main" id="{C3C2F794-F2DD-3E68-5D55-3B84D99BD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5964" name="Text Box 60">
              <a:extLst>
                <a:ext uri="{FF2B5EF4-FFF2-40B4-BE49-F238E27FC236}">
                  <a16:creationId xmlns:a16="http://schemas.microsoft.com/office/drawing/2014/main" id="{141DE979-B378-97AF-BD8A-7278B580D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5965" name="Line 61">
              <a:extLst>
                <a:ext uri="{FF2B5EF4-FFF2-40B4-BE49-F238E27FC236}">
                  <a16:creationId xmlns:a16="http://schemas.microsoft.com/office/drawing/2014/main" id="{E4E1F100-F0AB-0931-9E5E-5657358F1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66" name="Line 62">
              <a:extLst>
                <a:ext uri="{FF2B5EF4-FFF2-40B4-BE49-F238E27FC236}">
                  <a16:creationId xmlns:a16="http://schemas.microsoft.com/office/drawing/2014/main" id="{C4836EFF-AED5-50AF-18BD-33AD8CE9E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67" name="Line 63">
              <a:extLst>
                <a:ext uri="{FF2B5EF4-FFF2-40B4-BE49-F238E27FC236}">
                  <a16:creationId xmlns:a16="http://schemas.microsoft.com/office/drawing/2014/main" id="{2B96B397-F7CE-7DB2-8578-F2571B5C4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68" name="Text Box 64">
              <a:extLst>
                <a:ext uri="{FF2B5EF4-FFF2-40B4-BE49-F238E27FC236}">
                  <a16:creationId xmlns:a16="http://schemas.microsoft.com/office/drawing/2014/main" id="{B927EE79-DBBD-C386-09A2-A0B80E2C7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969" name="Text Box 65">
              <a:extLst>
                <a:ext uri="{FF2B5EF4-FFF2-40B4-BE49-F238E27FC236}">
                  <a16:creationId xmlns:a16="http://schemas.microsoft.com/office/drawing/2014/main" id="{00EBB6BB-F859-8351-1A19-0ECDB237D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970" name="Text Box 66">
              <a:extLst>
                <a:ext uri="{FF2B5EF4-FFF2-40B4-BE49-F238E27FC236}">
                  <a16:creationId xmlns:a16="http://schemas.microsoft.com/office/drawing/2014/main" id="{4F11D105-6891-F32D-5DB3-5BB6537E3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35971" name="Text Box 67">
              <a:extLst>
                <a:ext uri="{FF2B5EF4-FFF2-40B4-BE49-F238E27FC236}">
                  <a16:creationId xmlns:a16="http://schemas.microsoft.com/office/drawing/2014/main" id="{A1B5853A-7BDD-BC2A-3A8F-4891C8B83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972" name="Line 68">
              <a:extLst>
                <a:ext uri="{FF2B5EF4-FFF2-40B4-BE49-F238E27FC236}">
                  <a16:creationId xmlns:a16="http://schemas.microsoft.com/office/drawing/2014/main" id="{12992472-535B-D3E2-1C49-6FF3EB00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73" name="Line 69">
              <a:extLst>
                <a:ext uri="{FF2B5EF4-FFF2-40B4-BE49-F238E27FC236}">
                  <a16:creationId xmlns:a16="http://schemas.microsoft.com/office/drawing/2014/main" id="{441734D1-7DDC-86F1-4824-FCC0CDAE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74" name="Line 70">
              <a:extLst>
                <a:ext uri="{FF2B5EF4-FFF2-40B4-BE49-F238E27FC236}">
                  <a16:creationId xmlns:a16="http://schemas.microsoft.com/office/drawing/2014/main" id="{6FBD3EBE-28EC-A669-B5C8-011A9B20F3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75" name="Text Box 71">
              <a:extLst>
                <a:ext uri="{FF2B5EF4-FFF2-40B4-BE49-F238E27FC236}">
                  <a16:creationId xmlns:a16="http://schemas.microsoft.com/office/drawing/2014/main" id="{BC8BD4E7-6860-079C-4F8D-09ED2F588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35976" name="Freeform 72">
              <a:extLst>
                <a:ext uri="{FF2B5EF4-FFF2-40B4-BE49-F238E27FC236}">
                  <a16:creationId xmlns:a16="http://schemas.microsoft.com/office/drawing/2014/main" id="{5882B5AE-81AB-C2A2-2CBE-6903E32BE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77" name="Freeform 73">
              <a:extLst>
                <a:ext uri="{FF2B5EF4-FFF2-40B4-BE49-F238E27FC236}">
                  <a16:creationId xmlns:a16="http://schemas.microsoft.com/office/drawing/2014/main" id="{2C0F7EDE-840C-B69D-F4B2-05BCD7B9A33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78" name="Text Box 74">
              <a:extLst>
                <a:ext uri="{FF2B5EF4-FFF2-40B4-BE49-F238E27FC236}">
                  <a16:creationId xmlns:a16="http://schemas.microsoft.com/office/drawing/2014/main" id="{59DF7B1F-63EB-D2E4-EB4C-D11FB9C6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790603" name="Oval 75">
            <a:extLst>
              <a:ext uri="{FF2B5EF4-FFF2-40B4-BE49-F238E27FC236}">
                <a16:creationId xmlns:a16="http://schemas.microsoft.com/office/drawing/2014/main" id="{DAC07CFC-DC20-0855-A772-906EC8AC6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1592263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90604" name="Oval 76">
            <a:extLst>
              <a:ext uri="{FF2B5EF4-FFF2-40B4-BE49-F238E27FC236}">
                <a16:creationId xmlns:a16="http://schemas.microsoft.com/office/drawing/2014/main" id="{C540318F-7267-90FB-AB2B-5ACEA7C0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06387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0605" name="Oval 77">
            <a:extLst>
              <a:ext uri="{FF2B5EF4-FFF2-40B4-BE49-F238E27FC236}">
                <a16:creationId xmlns:a16="http://schemas.microsoft.com/office/drawing/2014/main" id="{A17155E5-2A66-F2AE-762A-8A6E0AF9A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5875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Group 78">
            <a:extLst>
              <a:ext uri="{FF2B5EF4-FFF2-40B4-BE49-F238E27FC236}">
                <a16:creationId xmlns:a16="http://schemas.microsoft.com/office/drawing/2014/main" id="{2E4B0994-7D10-256D-53A9-91460E5A33AA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3711575"/>
            <a:ext cx="2762250" cy="2528888"/>
            <a:chOff x="889" y="2419"/>
            <a:chExt cx="1740" cy="1593"/>
          </a:xfrm>
        </p:grpSpPr>
        <p:sp>
          <p:nvSpPr>
            <p:cNvPr id="35909" name="Line 79">
              <a:extLst>
                <a:ext uri="{FF2B5EF4-FFF2-40B4-BE49-F238E27FC236}">
                  <a16:creationId xmlns:a16="http://schemas.microsoft.com/office/drawing/2014/main" id="{49D71075-AF08-FCCF-3B45-C182195D78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0" name="Line 80">
              <a:extLst>
                <a:ext uri="{FF2B5EF4-FFF2-40B4-BE49-F238E27FC236}">
                  <a16:creationId xmlns:a16="http://schemas.microsoft.com/office/drawing/2014/main" id="{A581879C-3F43-C545-4E6E-6F5EBA094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1" name="Line 81">
              <a:extLst>
                <a:ext uri="{FF2B5EF4-FFF2-40B4-BE49-F238E27FC236}">
                  <a16:creationId xmlns:a16="http://schemas.microsoft.com/office/drawing/2014/main" id="{9FE4B612-10F6-AC7E-EE12-EE528B557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2" name="Line 82">
              <a:extLst>
                <a:ext uri="{FF2B5EF4-FFF2-40B4-BE49-F238E27FC236}">
                  <a16:creationId xmlns:a16="http://schemas.microsoft.com/office/drawing/2014/main" id="{12B505BC-76F6-FA96-A315-1D5D478A3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913" name="Group 83">
              <a:extLst>
                <a:ext uri="{FF2B5EF4-FFF2-40B4-BE49-F238E27FC236}">
                  <a16:creationId xmlns:a16="http://schemas.microsoft.com/office/drawing/2014/main" id="{9D157054-E6F6-C197-F52C-7DC3A84CC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35917" name="Oval 84">
                <a:extLst>
                  <a:ext uri="{FF2B5EF4-FFF2-40B4-BE49-F238E27FC236}">
                    <a16:creationId xmlns:a16="http://schemas.microsoft.com/office/drawing/2014/main" id="{2C949CD0-2AED-2F12-D08A-DFB265D39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5918" name="Oval 85">
                <a:extLst>
                  <a:ext uri="{FF2B5EF4-FFF2-40B4-BE49-F238E27FC236}">
                    <a16:creationId xmlns:a16="http://schemas.microsoft.com/office/drawing/2014/main" id="{F0B44984-F3BA-414D-B88C-593D2EA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35919" name="Oval 86">
                <a:extLst>
                  <a:ext uri="{FF2B5EF4-FFF2-40B4-BE49-F238E27FC236}">
                    <a16:creationId xmlns:a16="http://schemas.microsoft.com/office/drawing/2014/main" id="{EB7DED4C-506C-FDA7-14C7-5878D9572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35920" name="Oval 87">
                <a:extLst>
                  <a:ext uri="{FF2B5EF4-FFF2-40B4-BE49-F238E27FC236}">
                    <a16:creationId xmlns:a16="http://schemas.microsoft.com/office/drawing/2014/main" id="{1EA9FA4C-D4E3-06FC-092D-50431421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921" name="Oval 88">
                <a:extLst>
                  <a:ext uri="{FF2B5EF4-FFF2-40B4-BE49-F238E27FC236}">
                    <a16:creationId xmlns:a16="http://schemas.microsoft.com/office/drawing/2014/main" id="{121C673B-3287-A41E-8E03-97F0E3F55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922" name="Line 89">
                <a:extLst>
                  <a:ext uri="{FF2B5EF4-FFF2-40B4-BE49-F238E27FC236}">
                    <a16:creationId xmlns:a16="http://schemas.microsoft.com/office/drawing/2014/main" id="{84E0A236-857C-EA56-4380-8FAFFA280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3" name="Line 90">
                <a:extLst>
                  <a:ext uri="{FF2B5EF4-FFF2-40B4-BE49-F238E27FC236}">
                    <a16:creationId xmlns:a16="http://schemas.microsoft.com/office/drawing/2014/main" id="{11F42A1B-F4D7-A71A-D917-508ACDF36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4" name="Text Box 91">
                <a:extLst>
                  <a:ext uri="{FF2B5EF4-FFF2-40B4-BE49-F238E27FC236}">
                    <a16:creationId xmlns:a16="http://schemas.microsoft.com/office/drawing/2014/main" id="{3D8CC554-26CA-2293-25DD-95D9B0F84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5925" name="Text Box 92">
                <a:extLst>
                  <a:ext uri="{FF2B5EF4-FFF2-40B4-BE49-F238E27FC236}">
                    <a16:creationId xmlns:a16="http://schemas.microsoft.com/office/drawing/2014/main" id="{7FA9EF77-8985-2C9A-1ED2-AC4015C22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5926" name="Text Box 93">
                <a:extLst>
                  <a:ext uri="{FF2B5EF4-FFF2-40B4-BE49-F238E27FC236}">
                    <a16:creationId xmlns:a16="http://schemas.microsoft.com/office/drawing/2014/main" id="{18CCC88C-82F5-D2B5-785B-8DA995341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5927" name="Text Box 94">
                <a:extLst>
                  <a:ext uri="{FF2B5EF4-FFF2-40B4-BE49-F238E27FC236}">
                    <a16:creationId xmlns:a16="http://schemas.microsoft.com/office/drawing/2014/main" id="{BA3E9DBF-6B2B-39FA-1AE4-7BE9B1CB8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5928" name="Text Box 95">
                <a:extLst>
                  <a:ext uri="{FF2B5EF4-FFF2-40B4-BE49-F238E27FC236}">
                    <a16:creationId xmlns:a16="http://schemas.microsoft.com/office/drawing/2014/main" id="{293D3878-BBE1-25A8-E912-932294C3E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35929" name="Text Box 96">
                <a:extLst>
                  <a:ext uri="{FF2B5EF4-FFF2-40B4-BE49-F238E27FC236}">
                    <a16:creationId xmlns:a16="http://schemas.microsoft.com/office/drawing/2014/main" id="{47F6C9BE-CDEC-6305-778E-47BE4F7B0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35930" name="Text Box 97">
                <a:extLst>
                  <a:ext uri="{FF2B5EF4-FFF2-40B4-BE49-F238E27FC236}">
                    <a16:creationId xmlns:a16="http://schemas.microsoft.com/office/drawing/2014/main" id="{18AC6F4E-1509-FF84-E448-A2E1123AF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35931" name="Text Box 98">
                <a:extLst>
                  <a:ext uri="{FF2B5EF4-FFF2-40B4-BE49-F238E27FC236}">
                    <a16:creationId xmlns:a16="http://schemas.microsoft.com/office/drawing/2014/main" id="{8F583C8B-6AEA-8012-D229-34DFB2FD5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5932" name="Text Box 99">
                <a:extLst>
                  <a:ext uri="{FF2B5EF4-FFF2-40B4-BE49-F238E27FC236}">
                    <a16:creationId xmlns:a16="http://schemas.microsoft.com/office/drawing/2014/main" id="{0D6776FE-0BDD-532D-3580-0402B83A1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5933" name="Text Box 100">
                <a:extLst>
                  <a:ext uri="{FF2B5EF4-FFF2-40B4-BE49-F238E27FC236}">
                    <a16:creationId xmlns:a16="http://schemas.microsoft.com/office/drawing/2014/main" id="{B790F8F2-2489-CE5F-AE85-8D2F3E6B0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35934" name="Line 101">
                <a:extLst>
                  <a:ext uri="{FF2B5EF4-FFF2-40B4-BE49-F238E27FC236}">
                    <a16:creationId xmlns:a16="http://schemas.microsoft.com/office/drawing/2014/main" id="{7129893C-ED48-1651-627C-C1C709AB1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5" name="Line 102">
                <a:extLst>
                  <a:ext uri="{FF2B5EF4-FFF2-40B4-BE49-F238E27FC236}">
                    <a16:creationId xmlns:a16="http://schemas.microsoft.com/office/drawing/2014/main" id="{52C106EA-8F06-6E8B-C80A-B95BEB808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6" name="Line 103">
                <a:extLst>
                  <a:ext uri="{FF2B5EF4-FFF2-40B4-BE49-F238E27FC236}">
                    <a16:creationId xmlns:a16="http://schemas.microsoft.com/office/drawing/2014/main" id="{AA3D2C8A-3A46-2FD8-2B60-4419DB9B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7" name="Text Box 104">
                <a:extLst>
                  <a:ext uri="{FF2B5EF4-FFF2-40B4-BE49-F238E27FC236}">
                    <a16:creationId xmlns:a16="http://schemas.microsoft.com/office/drawing/2014/main" id="{55AAE095-0427-4949-ED70-007A47AFD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5938" name="Text Box 105">
                <a:extLst>
                  <a:ext uri="{FF2B5EF4-FFF2-40B4-BE49-F238E27FC236}">
                    <a16:creationId xmlns:a16="http://schemas.microsoft.com/office/drawing/2014/main" id="{BFC92D60-8F61-C87B-2098-F2EE0F424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939" name="Text Box 106">
                <a:extLst>
                  <a:ext uri="{FF2B5EF4-FFF2-40B4-BE49-F238E27FC236}">
                    <a16:creationId xmlns:a16="http://schemas.microsoft.com/office/drawing/2014/main" id="{95104DE0-83AC-4F73-2FD5-15573A285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35940" name="Text Box 107">
                <a:extLst>
                  <a:ext uri="{FF2B5EF4-FFF2-40B4-BE49-F238E27FC236}">
                    <a16:creationId xmlns:a16="http://schemas.microsoft.com/office/drawing/2014/main" id="{62F09101-0DA4-BFCE-3299-4857493C0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941" name="Line 108">
                <a:extLst>
                  <a:ext uri="{FF2B5EF4-FFF2-40B4-BE49-F238E27FC236}">
                    <a16:creationId xmlns:a16="http://schemas.microsoft.com/office/drawing/2014/main" id="{DE04ED0B-78F1-E13D-0EF1-0D0CE441D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2" name="Line 109">
                <a:extLst>
                  <a:ext uri="{FF2B5EF4-FFF2-40B4-BE49-F238E27FC236}">
                    <a16:creationId xmlns:a16="http://schemas.microsoft.com/office/drawing/2014/main" id="{41295347-5BB6-69C7-30A8-89DE8F90B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3" name="Line 110">
                <a:extLst>
                  <a:ext uri="{FF2B5EF4-FFF2-40B4-BE49-F238E27FC236}">
                    <a16:creationId xmlns:a16="http://schemas.microsoft.com/office/drawing/2014/main" id="{27E243AB-40F7-112E-7C16-05C709136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4" name="Text Box 111">
                <a:extLst>
                  <a:ext uri="{FF2B5EF4-FFF2-40B4-BE49-F238E27FC236}">
                    <a16:creationId xmlns:a16="http://schemas.microsoft.com/office/drawing/2014/main" id="{95DD5257-0043-2985-502A-969BE4DF3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35945" name="Freeform 112">
                <a:extLst>
                  <a:ext uri="{FF2B5EF4-FFF2-40B4-BE49-F238E27FC236}">
                    <a16:creationId xmlns:a16="http://schemas.microsoft.com/office/drawing/2014/main" id="{E5EE7FBE-BBA0-70D1-61D1-7FD03F19D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6" name="Freeform 113">
                <a:extLst>
                  <a:ext uri="{FF2B5EF4-FFF2-40B4-BE49-F238E27FC236}">
                    <a16:creationId xmlns:a16="http://schemas.microsoft.com/office/drawing/2014/main" id="{8599FD47-06EC-F41D-1AEA-0B36380E0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7" name="Text Box 114">
                <a:extLst>
                  <a:ext uri="{FF2B5EF4-FFF2-40B4-BE49-F238E27FC236}">
                    <a16:creationId xmlns:a16="http://schemas.microsoft.com/office/drawing/2014/main" id="{EC3D32ED-2CBA-0D99-FD5A-98DF8A9C0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-2</a:t>
                </a:r>
              </a:p>
            </p:txBody>
          </p:sp>
        </p:grpSp>
        <p:sp>
          <p:nvSpPr>
            <p:cNvPr id="35914" name="Oval 115">
              <a:extLst>
                <a:ext uri="{FF2B5EF4-FFF2-40B4-BE49-F238E27FC236}">
                  <a16:creationId xmlns:a16="http://schemas.microsoft.com/office/drawing/2014/main" id="{9E06737D-FF99-6191-D444-3CA2FF336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5915" name="Oval 116">
              <a:extLst>
                <a:ext uri="{FF2B5EF4-FFF2-40B4-BE49-F238E27FC236}">
                  <a16:creationId xmlns:a16="http://schemas.microsoft.com/office/drawing/2014/main" id="{3A294351-030C-F8B9-E5A2-4A22741AB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916" name="Oval 117">
              <a:extLst>
                <a:ext uri="{FF2B5EF4-FFF2-40B4-BE49-F238E27FC236}">
                  <a16:creationId xmlns:a16="http://schemas.microsoft.com/office/drawing/2014/main" id="{BF6D133F-9168-61BE-0AEF-EE6809513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790646" name="Oval 118">
            <a:extLst>
              <a:ext uri="{FF2B5EF4-FFF2-40B4-BE49-F238E27FC236}">
                <a16:creationId xmlns:a16="http://schemas.microsoft.com/office/drawing/2014/main" id="{17BE22CD-029D-FEBD-5966-DFC4650F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407352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6" name="Group 119">
            <a:extLst>
              <a:ext uri="{FF2B5EF4-FFF2-40B4-BE49-F238E27FC236}">
                <a16:creationId xmlns:a16="http://schemas.microsoft.com/office/drawing/2014/main" id="{6AD4026C-0357-47F2-E2AC-83EE8C495C0F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3719513"/>
            <a:ext cx="2762250" cy="2528887"/>
            <a:chOff x="197" y="2433"/>
            <a:chExt cx="1740" cy="1593"/>
          </a:xfrm>
        </p:grpSpPr>
        <p:sp>
          <p:nvSpPr>
            <p:cNvPr id="35867" name="Freeform 120">
              <a:extLst>
                <a:ext uri="{FF2B5EF4-FFF2-40B4-BE49-F238E27FC236}">
                  <a16:creationId xmlns:a16="http://schemas.microsoft.com/office/drawing/2014/main" id="{25EB63CB-179F-9445-972E-49C5547A540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68" name="Group 121">
              <a:extLst>
                <a:ext uri="{FF2B5EF4-FFF2-40B4-BE49-F238E27FC236}">
                  <a16:creationId xmlns:a16="http://schemas.microsoft.com/office/drawing/2014/main" id="{E80627C9-4B1A-5160-4414-FB3FCCE7D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35870" name="Line 122">
                <a:extLst>
                  <a:ext uri="{FF2B5EF4-FFF2-40B4-BE49-F238E27FC236}">
                    <a16:creationId xmlns:a16="http://schemas.microsoft.com/office/drawing/2014/main" id="{411457AD-9A71-8949-98E7-2BA1404B3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71" name="Line 123">
                <a:extLst>
                  <a:ext uri="{FF2B5EF4-FFF2-40B4-BE49-F238E27FC236}">
                    <a16:creationId xmlns:a16="http://schemas.microsoft.com/office/drawing/2014/main" id="{D08F305E-2A79-64D6-E7CA-7BA041B14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72" name="Line 124">
                <a:extLst>
                  <a:ext uri="{FF2B5EF4-FFF2-40B4-BE49-F238E27FC236}">
                    <a16:creationId xmlns:a16="http://schemas.microsoft.com/office/drawing/2014/main" id="{FF946FC5-20C7-61CC-5376-3ECF69C73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73" name="Line 125">
                <a:extLst>
                  <a:ext uri="{FF2B5EF4-FFF2-40B4-BE49-F238E27FC236}">
                    <a16:creationId xmlns:a16="http://schemas.microsoft.com/office/drawing/2014/main" id="{522311C5-BA3B-24F7-7414-FA24C6A7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5874" name="Group 126">
                <a:extLst>
                  <a:ext uri="{FF2B5EF4-FFF2-40B4-BE49-F238E27FC236}">
                    <a16:creationId xmlns:a16="http://schemas.microsoft.com/office/drawing/2014/main" id="{7869801F-5F76-CBA9-0F01-8D6B37AA39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35878" name="Oval 127">
                  <a:extLst>
                    <a:ext uri="{FF2B5EF4-FFF2-40B4-BE49-F238E27FC236}">
                      <a16:creationId xmlns:a16="http://schemas.microsoft.com/office/drawing/2014/main" id="{15E6A335-FB02-2903-0107-D75D4B84C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5879" name="Oval 128">
                  <a:extLst>
                    <a:ext uri="{FF2B5EF4-FFF2-40B4-BE49-F238E27FC236}">
                      <a16:creationId xmlns:a16="http://schemas.microsoft.com/office/drawing/2014/main" id="{1BDD9AE5-1265-DF15-79A8-1D66A3BD5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6</a:t>
                  </a:r>
                </a:p>
              </p:txBody>
            </p:sp>
            <p:sp>
              <p:nvSpPr>
                <p:cNvPr id="35880" name="Oval 129">
                  <a:extLst>
                    <a:ext uri="{FF2B5EF4-FFF2-40B4-BE49-F238E27FC236}">
                      <a16:creationId xmlns:a16="http://schemas.microsoft.com/office/drawing/2014/main" id="{BDA98380-F5D2-FD83-6746-A70C7B4F05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35881" name="Oval 130">
                  <a:extLst>
                    <a:ext uri="{FF2B5EF4-FFF2-40B4-BE49-F238E27FC236}">
                      <a16:creationId xmlns:a16="http://schemas.microsoft.com/office/drawing/2014/main" id="{D462086F-EAE9-5C9D-7EAB-6FBAE0868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7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82" name="Oval 131">
                  <a:extLst>
                    <a:ext uri="{FF2B5EF4-FFF2-40B4-BE49-F238E27FC236}">
                      <a16:creationId xmlns:a16="http://schemas.microsoft.com/office/drawing/2014/main" id="{954865A4-E948-FF75-40B1-CE15CAD6C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83" name="Line 132">
                  <a:extLst>
                    <a:ext uri="{FF2B5EF4-FFF2-40B4-BE49-F238E27FC236}">
                      <a16:creationId xmlns:a16="http://schemas.microsoft.com/office/drawing/2014/main" id="{6AD13D68-E381-F77D-AE47-198A1FB83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884" name="Line 133">
                  <a:extLst>
                    <a:ext uri="{FF2B5EF4-FFF2-40B4-BE49-F238E27FC236}">
                      <a16:creationId xmlns:a16="http://schemas.microsoft.com/office/drawing/2014/main" id="{E0FB2470-C54C-F4FB-C481-4C8E5E1221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885" name="Text Box 134">
                  <a:extLst>
                    <a:ext uri="{FF2B5EF4-FFF2-40B4-BE49-F238E27FC236}">
                      <a16:creationId xmlns:a16="http://schemas.microsoft.com/office/drawing/2014/main" id="{55F8124E-79AA-1062-94DD-0FA39FFE7B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5886" name="Text Box 135">
                  <a:extLst>
                    <a:ext uri="{FF2B5EF4-FFF2-40B4-BE49-F238E27FC236}">
                      <a16:creationId xmlns:a16="http://schemas.microsoft.com/office/drawing/2014/main" id="{511ECEA9-2BE8-406E-7147-8E1CB8FAB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5887" name="Text Box 136">
                  <a:extLst>
                    <a:ext uri="{FF2B5EF4-FFF2-40B4-BE49-F238E27FC236}">
                      <a16:creationId xmlns:a16="http://schemas.microsoft.com/office/drawing/2014/main" id="{CB3A57A3-0B8A-054B-73F4-3397E6F229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5888" name="Text Box 137">
                  <a:extLst>
                    <a:ext uri="{FF2B5EF4-FFF2-40B4-BE49-F238E27FC236}">
                      <a16:creationId xmlns:a16="http://schemas.microsoft.com/office/drawing/2014/main" id="{391B0975-B136-4E07-AD95-B2A6ECCF06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5889" name="Text Box 138">
                  <a:extLst>
                    <a:ext uri="{FF2B5EF4-FFF2-40B4-BE49-F238E27FC236}">
                      <a16:creationId xmlns:a16="http://schemas.microsoft.com/office/drawing/2014/main" id="{8436A857-CF85-B3ED-7E08-69D8E9BEA0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35890" name="Text Box 139">
                  <a:extLst>
                    <a:ext uri="{FF2B5EF4-FFF2-40B4-BE49-F238E27FC236}">
                      <a16:creationId xmlns:a16="http://schemas.microsoft.com/office/drawing/2014/main" id="{BC9F705E-374C-7F5F-D979-7BD9736294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5891" name="Text Box 140">
                  <a:extLst>
                    <a:ext uri="{FF2B5EF4-FFF2-40B4-BE49-F238E27FC236}">
                      <a16:creationId xmlns:a16="http://schemas.microsoft.com/office/drawing/2014/main" id="{117E61BE-C67A-118D-E5DD-E63CF5E30C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35892" name="Text Box 141">
                  <a:extLst>
                    <a:ext uri="{FF2B5EF4-FFF2-40B4-BE49-F238E27FC236}">
                      <a16:creationId xmlns:a16="http://schemas.microsoft.com/office/drawing/2014/main" id="{1F524F32-A7A1-04C4-A037-07AFDA505B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35893" name="Text Box 142">
                  <a:extLst>
                    <a:ext uri="{FF2B5EF4-FFF2-40B4-BE49-F238E27FC236}">
                      <a16:creationId xmlns:a16="http://schemas.microsoft.com/office/drawing/2014/main" id="{76DB77DB-1E69-8F9A-95FE-74E0C19A73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35894" name="Text Box 143">
                  <a:extLst>
                    <a:ext uri="{FF2B5EF4-FFF2-40B4-BE49-F238E27FC236}">
                      <a16:creationId xmlns:a16="http://schemas.microsoft.com/office/drawing/2014/main" id="{63C75608-2F03-60DD-FDB1-493321FB0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z</a:t>
                  </a:r>
                </a:p>
              </p:txBody>
            </p:sp>
            <p:sp>
              <p:nvSpPr>
                <p:cNvPr id="35895" name="Line 144">
                  <a:extLst>
                    <a:ext uri="{FF2B5EF4-FFF2-40B4-BE49-F238E27FC236}">
                      <a16:creationId xmlns:a16="http://schemas.microsoft.com/office/drawing/2014/main" id="{D6FAA6FF-9F11-3E2F-B5CC-A0C3E4A19B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896" name="Line 145">
                  <a:extLst>
                    <a:ext uri="{FF2B5EF4-FFF2-40B4-BE49-F238E27FC236}">
                      <a16:creationId xmlns:a16="http://schemas.microsoft.com/office/drawing/2014/main" id="{E9B1E170-764C-D0CA-E6DA-A3CCE2CFB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897" name="Line 146">
                  <a:extLst>
                    <a:ext uri="{FF2B5EF4-FFF2-40B4-BE49-F238E27FC236}">
                      <a16:creationId xmlns:a16="http://schemas.microsoft.com/office/drawing/2014/main" id="{E5F164C6-3796-0638-2E26-DFBCC00A1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898" name="Text Box 147">
                  <a:extLst>
                    <a:ext uri="{FF2B5EF4-FFF2-40B4-BE49-F238E27FC236}">
                      <a16:creationId xmlns:a16="http://schemas.microsoft.com/office/drawing/2014/main" id="{CAAECD06-D7D7-E997-CB8C-60BB2321BD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5899" name="Text Box 148">
                  <a:extLst>
                    <a:ext uri="{FF2B5EF4-FFF2-40B4-BE49-F238E27FC236}">
                      <a16:creationId xmlns:a16="http://schemas.microsoft.com/office/drawing/2014/main" id="{FF7DE105-7060-67F8-9605-2AD73C89FD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00" name="Text Box 149">
                  <a:extLst>
                    <a:ext uri="{FF2B5EF4-FFF2-40B4-BE49-F238E27FC236}">
                      <a16:creationId xmlns:a16="http://schemas.microsoft.com/office/drawing/2014/main" id="{58A8774E-DB5D-3784-9279-1FED13B0A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-3</a:t>
                  </a:r>
                </a:p>
              </p:txBody>
            </p:sp>
            <p:sp>
              <p:nvSpPr>
                <p:cNvPr id="35901" name="Text Box 150">
                  <a:extLst>
                    <a:ext uri="{FF2B5EF4-FFF2-40B4-BE49-F238E27FC236}">
                      <a16:creationId xmlns:a16="http://schemas.microsoft.com/office/drawing/2014/main" id="{57BD1CF4-9D20-48FF-9EC5-953F0FCB40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902" name="Line 151">
                  <a:extLst>
                    <a:ext uri="{FF2B5EF4-FFF2-40B4-BE49-F238E27FC236}">
                      <a16:creationId xmlns:a16="http://schemas.microsoft.com/office/drawing/2014/main" id="{8C3DB817-540D-E53E-39CB-59A0E05D2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03" name="Line 152">
                  <a:extLst>
                    <a:ext uri="{FF2B5EF4-FFF2-40B4-BE49-F238E27FC236}">
                      <a16:creationId xmlns:a16="http://schemas.microsoft.com/office/drawing/2014/main" id="{02B02FD2-B46F-770E-088A-7A0CAD5B6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04" name="Line 153">
                  <a:extLst>
                    <a:ext uri="{FF2B5EF4-FFF2-40B4-BE49-F238E27FC236}">
                      <a16:creationId xmlns:a16="http://schemas.microsoft.com/office/drawing/2014/main" id="{15F514A2-87A9-FD29-26C7-F003491E4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05" name="Text Box 154">
                  <a:extLst>
                    <a:ext uri="{FF2B5EF4-FFF2-40B4-BE49-F238E27FC236}">
                      <a16:creationId xmlns:a16="http://schemas.microsoft.com/office/drawing/2014/main" id="{C3468EB5-87CE-DFCC-6581-3194467A73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-4</a:t>
                  </a:r>
                </a:p>
              </p:txBody>
            </p:sp>
            <p:sp>
              <p:nvSpPr>
                <p:cNvPr id="35906" name="Freeform 155">
                  <a:extLst>
                    <a:ext uri="{FF2B5EF4-FFF2-40B4-BE49-F238E27FC236}">
                      <a16:creationId xmlns:a16="http://schemas.microsoft.com/office/drawing/2014/main" id="{FD73A564-03FB-4BBC-B7AB-041D6281F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07" name="Freeform 156">
                  <a:extLst>
                    <a:ext uri="{FF2B5EF4-FFF2-40B4-BE49-F238E27FC236}">
                      <a16:creationId xmlns:a16="http://schemas.microsoft.com/office/drawing/2014/main" id="{E3AA917D-D65F-3C2F-E1F8-D40538C68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08" name="Text Box 157">
                  <a:extLst>
                    <a:ext uri="{FF2B5EF4-FFF2-40B4-BE49-F238E27FC236}">
                      <a16:creationId xmlns:a16="http://schemas.microsoft.com/office/drawing/2014/main" id="{C5AB7EDF-4878-611B-ABB1-B72161A95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</p:grpSp>
          <p:sp>
            <p:nvSpPr>
              <p:cNvPr id="35875" name="Oval 158">
                <a:extLst>
                  <a:ext uri="{FF2B5EF4-FFF2-40B4-BE49-F238E27FC236}">
                    <a16:creationId xmlns:a16="http://schemas.microsoft.com/office/drawing/2014/main" id="{9B487E51-3BA6-1233-5D3F-BB9655270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35876" name="Oval 159">
                <a:extLst>
                  <a:ext uri="{FF2B5EF4-FFF2-40B4-BE49-F238E27FC236}">
                    <a16:creationId xmlns:a16="http://schemas.microsoft.com/office/drawing/2014/main" id="{CB46C8E5-7695-3261-314A-CBC8C5838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877" name="Oval 160">
                <a:extLst>
                  <a:ext uri="{FF2B5EF4-FFF2-40B4-BE49-F238E27FC236}">
                    <a16:creationId xmlns:a16="http://schemas.microsoft.com/office/drawing/2014/main" id="{2E53A3D3-F836-CA19-DD6C-7656E2F53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5869" name="Oval 161">
              <a:extLst>
                <a:ext uri="{FF2B5EF4-FFF2-40B4-BE49-F238E27FC236}">
                  <a16:creationId xmlns:a16="http://schemas.microsoft.com/office/drawing/2014/main" id="{A42EC83E-4404-3A2A-ADB6-1CE55E88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90690" name="Oval 162">
            <a:extLst>
              <a:ext uri="{FF2B5EF4-FFF2-40B4-BE49-F238E27FC236}">
                <a16:creationId xmlns:a16="http://schemas.microsoft.com/office/drawing/2014/main" id="{B1FC32D8-4738-1A8F-19A3-ACA1C718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557212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35863" name="Text Box 163">
            <a:extLst>
              <a:ext uri="{FF2B5EF4-FFF2-40B4-BE49-F238E27FC236}">
                <a16:creationId xmlns:a16="http://schemas.microsoft.com/office/drawing/2014/main" id="{B6484493-A147-B197-721F-C2639296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3795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1</a:t>
            </a:r>
          </a:p>
        </p:txBody>
      </p:sp>
      <p:sp>
        <p:nvSpPr>
          <p:cNvPr id="35864" name="Text Box 164">
            <a:extLst>
              <a:ext uri="{FF2B5EF4-FFF2-40B4-BE49-F238E27FC236}">
                <a16:creationId xmlns:a16="http://schemas.microsoft.com/office/drawing/2014/main" id="{9FD14687-9C11-F8E5-30F5-12C78669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142716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2</a:t>
            </a:r>
          </a:p>
        </p:txBody>
      </p:sp>
      <p:sp>
        <p:nvSpPr>
          <p:cNvPr id="790693" name="Text Box 165">
            <a:extLst>
              <a:ext uri="{FF2B5EF4-FFF2-40B4-BE49-F238E27FC236}">
                <a16:creationId xmlns:a16="http://schemas.microsoft.com/office/drawing/2014/main" id="{D3554477-8035-2EF1-B32B-6974797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37607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3</a:t>
            </a:r>
          </a:p>
        </p:txBody>
      </p:sp>
      <p:sp>
        <p:nvSpPr>
          <p:cNvPr id="790694" name="Text Box 166">
            <a:extLst>
              <a:ext uri="{FF2B5EF4-FFF2-40B4-BE49-F238E27FC236}">
                <a16:creationId xmlns:a16="http://schemas.microsoft.com/office/drawing/2014/main" id="{43F893CD-F10B-8EC9-D5CE-0A883C10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37988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03" grpId="0" animBg="1"/>
      <p:bldP spid="790604" grpId="0" animBg="1"/>
      <p:bldP spid="790605" grpId="0" animBg="1"/>
      <p:bldP spid="790646" grpId="0" animBg="1"/>
      <p:bldP spid="790690" grpId="0" animBg="1"/>
      <p:bldP spid="790693" grpId="0"/>
      <p:bldP spid="7906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466797A0-5426-B132-D34A-377A7BD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F959A-F46E-402C-B1D3-1845725B456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0EDF985-D4F2-0AF8-1C84-F43E136C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Detecting Negative Cycles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8CBE430-1E1C-FD76-B074-A3F433998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124075"/>
          </a:xfrm>
        </p:spPr>
        <p:txBody>
          <a:bodyPr/>
          <a:lstStyle/>
          <a:p>
            <a:pPr marL="533400" indent="-533400" eaLnBrk="1" hangingPunct="1"/>
            <a:r>
              <a:rPr lang="en-US" altLang="en-US" b="1"/>
              <a:t>for </a:t>
            </a:r>
            <a:r>
              <a:rPr lang="en-US" altLang="en-US"/>
              <a:t>each edge (u, v)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E</a:t>
            </a:r>
          </a:p>
          <a:p>
            <a:pPr marL="533400" indent="-533400" eaLnBrk="1" hangingPunct="1"/>
            <a:r>
              <a:rPr lang="en-US" altLang="en-US"/>
              <a:t>       </a:t>
            </a:r>
            <a:r>
              <a:rPr lang="en-US" altLang="en-US" b="1"/>
              <a:t>do if </a:t>
            </a:r>
            <a:r>
              <a:rPr lang="en-US" altLang="en-US" err="1"/>
              <a:t>v.d</a:t>
            </a:r>
            <a:r>
              <a:rPr lang="en-US" altLang="en-US"/>
              <a:t> &gt; </a:t>
            </a:r>
            <a:r>
              <a:rPr lang="en-US" altLang="en-US" err="1"/>
              <a:t>u.d</a:t>
            </a:r>
            <a:r>
              <a:rPr lang="en-US" altLang="en-US"/>
              <a:t> + w(u, v)</a:t>
            </a:r>
          </a:p>
          <a:p>
            <a:pPr marL="533400" indent="-533400" eaLnBrk="1" hangingPunct="1"/>
            <a:r>
              <a:rPr lang="en-US" altLang="en-US"/>
              <a:t>               </a:t>
            </a:r>
            <a:r>
              <a:rPr lang="en-US" altLang="en-US" b="1"/>
              <a:t>then return </a:t>
            </a:r>
            <a:r>
              <a:rPr lang="en-US" altLang="en-US"/>
              <a:t>FALSE</a:t>
            </a:r>
          </a:p>
          <a:p>
            <a:pPr marL="533400" indent="-533400" eaLnBrk="1" hangingPunct="1"/>
            <a:r>
              <a:rPr lang="en-US" altLang="en-US"/>
              <a:t> </a:t>
            </a:r>
            <a:r>
              <a:rPr lang="en-US" altLang="en-US" b="1"/>
              <a:t>return </a:t>
            </a:r>
            <a:r>
              <a:rPr lang="en-US" altLang="en-US"/>
              <a:t>TRUE</a:t>
            </a:r>
          </a:p>
          <a:p>
            <a:pPr marL="533400" indent="-533400" eaLnBrk="1" hangingPunct="1">
              <a:buFontTx/>
              <a:buNone/>
            </a:pPr>
            <a:endParaRPr lang="en-US" altLang="en-US"/>
          </a:p>
        </p:txBody>
      </p:sp>
      <p:grpSp>
        <p:nvGrpSpPr>
          <p:cNvPr id="36869" name="Group 4">
            <a:extLst>
              <a:ext uri="{FF2B5EF4-FFF2-40B4-BE49-F238E27FC236}">
                <a16:creationId xmlns:a16="http://schemas.microsoft.com/office/drawing/2014/main" id="{31024E8A-ED1F-E2C0-7B08-0168D64CB35C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1490663"/>
            <a:ext cx="1741488" cy="2022475"/>
            <a:chOff x="3698" y="2451"/>
            <a:chExt cx="1097" cy="1274"/>
          </a:xfrm>
        </p:grpSpPr>
        <p:sp>
          <p:nvSpPr>
            <p:cNvPr id="36903" name="Oval 5">
              <a:extLst>
                <a:ext uri="{FF2B5EF4-FFF2-40B4-BE49-F238E27FC236}">
                  <a16:creationId xmlns:a16="http://schemas.microsoft.com/office/drawing/2014/main" id="{D419F5BE-D09B-E317-FC22-DCC2C14C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6904" name="Oval 6">
              <a:extLst>
                <a:ext uri="{FF2B5EF4-FFF2-40B4-BE49-F238E27FC236}">
                  <a16:creationId xmlns:a16="http://schemas.microsoft.com/office/drawing/2014/main" id="{3F4D524D-C7E2-C222-72B0-837F2C62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905" name="Oval 7">
              <a:extLst>
                <a:ext uri="{FF2B5EF4-FFF2-40B4-BE49-F238E27FC236}">
                  <a16:creationId xmlns:a16="http://schemas.microsoft.com/office/drawing/2014/main" id="{414F7270-9EF2-804D-8636-272080F0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906" name="Text Box 8">
              <a:extLst>
                <a:ext uri="{FF2B5EF4-FFF2-40B4-BE49-F238E27FC236}">
                  <a16:creationId xmlns:a16="http://schemas.microsoft.com/office/drawing/2014/main" id="{932AF814-0012-31DB-28F0-57266AD11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6907" name="Text Box 9">
              <a:extLst>
                <a:ext uri="{FF2B5EF4-FFF2-40B4-BE49-F238E27FC236}">
                  <a16:creationId xmlns:a16="http://schemas.microsoft.com/office/drawing/2014/main" id="{03B4DEDD-D170-E9A7-FD15-8FAFA50B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908" name="Text Box 10">
              <a:extLst>
                <a:ext uri="{FF2B5EF4-FFF2-40B4-BE49-F238E27FC236}">
                  <a16:creationId xmlns:a16="http://schemas.microsoft.com/office/drawing/2014/main" id="{C033C0DD-36C3-15CF-CFF8-DBC5163A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909" name="Line 11">
              <a:extLst>
                <a:ext uri="{FF2B5EF4-FFF2-40B4-BE49-F238E27FC236}">
                  <a16:creationId xmlns:a16="http://schemas.microsoft.com/office/drawing/2014/main" id="{D200152D-F1D7-B672-99A8-559ECBDF5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0" name="Text Box 12">
              <a:extLst>
                <a:ext uri="{FF2B5EF4-FFF2-40B4-BE49-F238E27FC236}">
                  <a16:creationId xmlns:a16="http://schemas.microsoft.com/office/drawing/2014/main" id="{6A939EE5-0334-BC5D-AB3A-ECFDAB7B7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11" name="Text Box 13">
              <a:extLst>
                <a:ext uri="{FF2B5EF4-FFF2-40B4-BE49-F238E27FC236}">
                  <a16:creationId xmlns:a16="http://schemas.microsoft.com/office/drawing/2014/main" id="{07D80880-3C8C-6A87-F891-4D975CF12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12" name="Text Box 14">
              <a:extLst>
                <a:ext uri="{FF2B5EF4-FFF2-40B4-BE49-F238E27FC236}">
                  <a16:creationId xmlns:a16="http://schemas.microsoft.com/office/drawing/2014/main" id="{3EEC4992-0867-D0C6-E672-06AF834D3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36913" name="Line 15">
              <a:extLst>
                <a:ext uri="{FF2B5EF4-FFF2-40B4-BE49-F238E27FC236}">
                  <a16:creationId xmlns:a16="http://schemas.microsoft.com/office/drawing/2014/main" id="{9AE75990-A22D-B129-04BE-4DA5D6C95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4" name="Line 16">
              <a:extLst>
                <a:ext uri="{FF2B5EF4-FFF2-40B4-BE49-F238E27FC236}">
                  <a16:creationId xmlns:a16="http://schemas.microsoft.com/office/drawing/2014/main" id="{B33A4579-F16D-9CCB-9848-FC29F6837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ECD14591-69A1-AEE1-4DF1-F9DDA630DAB5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3776663"/>
            <a:ext cx="1741488" cy="2022475"/>
            <a:chOff x="3698" y="2451"/>
            <a:chExt cx="1097" cy="1274"/>
          </a:xfrm>
        </p:grpSpPr>
        <p:sp>
          <p:nvSpPr>
            <p:cNvPr id="36891" name="Oval 18">
              <a:extLst>
                <a:ext uri="{FF2B5EF4-FFF2-40B4-BE49-F238E27FC236}">
                  <a16:creationId xmlns:a16="http://schemas.microsoft.com/office/drawing/2014/main" id="{36A76A25-2ECA-D8CE-EE5C-EE53A056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36892" name="Oval 19">
              <a:extLst>
                <a:ext uri="{FF2B5EF4-FFF2-40B4-BE49-F238E27FC236}">
                  <a16:creationId xmlns:a16="http://schemas.microsoft.com/office/drawing/2014/main" id="{305C8BB9-751F-859B-AA72-6FDCCF0C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893" name="Oval 20">
              <a:extLst>
                <a:ext uri="{FF2B5EF4-FFF2-40B4-BE49-F238E27FC236}">
                  <a16:creationId xmlns:a16="http://schemas.microsoft.com/office/drawing/2014/main" id="{99E6F512-F8CB-3C91-D8A9-D21C3E70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894" name="Text Box 21">
              <a:extLst>
                <a:ext uri="{FF2B5EF4-FFF2-40B4-BE49-F238E27FC236}">
                  <a16:creationId xmlns:a16="http://schemas.microsoft.com/office/drawing/2014/main" id="{4590F0D1-117D-6784-86BC-7F681CF50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6895" name="Text Box 22">
              <a:extLst>
                <a:ext uri="{FF2B5EF4-FFF2-40B4-BE49-F238E27FC236}">
                  <a16:creationId xmlns:a16="http://schemas.microsoft.com/office/drawing/2014/main" id="{BDFBC886-EC5E-E49A-3500-B9B7DA288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896" name="Text Box 23">
              <a:extLst>
                <a:ext uri="{FF2B5EF4-FFF2-40B4-BE49-F238E27FC236}">
                  <a16:creationId xmlns:a16="http://schemas.microsoft.com/office/drawing/2014/main" id="{C913460B-E1F9-5193-F148-C7D38FF4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897" name="Line 24">
              <a:extLst>
                <a:ext uri="{FF2B5EF4-FFF2-40B4-BE49-F238E27FC236}">
                  <a16:creationId xmlns:a16="http://schemas.microsoft.com/office/drawing/2014/main" id="{5B2C4EA2-6623-67F4-DECC-63BEE02B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8" name="Text Box 25">
              <a:extLst>
                <a:ext uri="{FF2B5EF4-FFF2-40B4-BE49-F238E27FC236}">
                  <a16:creationId xmlns:a16="http://schemas.microsoft.com/office/drawing/2014/main" id="{7D549301-C6A6-CD56-C601-38CC72B67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899" name="Text Box 26">
              <a:extLst>
                <a:ext uri="{FF2B5EF4-FFF2-40B4-BE49-F238E27FC236}">
                  <a16:creationId xmlns:a16="http://schemas.microsoft.com/office/drawing/2014/main" id="{BD7E340D-C0C3-BB0E-BAA8-9D35E3BC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00" name="Text Box 27">
              <a:extLst>
                <a:ext uri="{FF2B5EF4-FFF2-40B4-BE49-F238E27FC236}">
                  <a16:creationId xmlns:a16="http://schemas.microsoft.com/office/drawing/2014/main" id="{C04E014B-8C96-5BFD-64B9-7397C5FEB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36901" name="Line 28">
              <a:extLst>
                <a:ext uri="{FF2B5EF4-FFF2-40B4-BE49-F238E27FC236}">
                  <a16:creationId xmlns:a16="http://schemas.microsoft.com/office/drawing/2014/main" id="{CF7E32EC-9F08-0055-A2F0-24474EEC6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2" name="Line 29">
              <a:extLst>
                <a:ext uri="{FF2B5EF4-FFF2-40B4-BE49-F238E27FC236}">
                  <a16:creationId xmlns:a16="http://schemas.microsoft.com/office/drawing/2014/main" id="{22FE7310-CA93-BA5D-0167-4FC2D7261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91582" name="Oval 30">
            <a:extLst>
              <a:ext uri="{FF2B5EF4-FFF2-40B4-BE49-F238E27FC236}">
                <a16:creationId xmlns:a16="http://schemas.microsoft.com/office/drawing/2014/main" id="{B15936AC-324E-F7C3-9FDF-316EBF79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1719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1583" name="Oval 31">
            <a:extLst>
              <a:ext uri="{FF2B5EF4-FFF2-40B4-BE49-F238E27FC236}">
                <a16:creationId xmlns:a16="http://schemas.microsoft.com/office/drawing/2014/main" id="{D23E3C9E-BBDC-8A95-4019-03E16F69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50673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1584" name="Oval 32">
            <a:extLst>
              <a:ext uri="{FF2B5EF4-FFF2-40B4-BE49-F238E27FC236}">
                <a16:creationId xmlns:a16="http://schemas.microsoft.com/office/drawing/2014/main" id="{CC7C48A2-FC06-C2D8-EE69-29039463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41719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-3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47A3BBC0-BE1C-7A4C-B064-3FB6E45741FC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3776663"/>
            <a:ext cx="1741488" cy="2022475"/>
            <a:chOff x="3698" y="2451"/>
            <a:chExt cx="1097" cy="1274"/>
          </a:xfrm>
        </p:grpSpPr>
        <p:sp>
          <p:nvSpPr>
            <p:cNvPr id="36879" name="Oval 34">
              <a:extLst>
                <a:ext uri="{FF2B5EF4-FFF2-40B4-BE49-F238E27FC236}">
                  <a16:creationId xmlns:a16="http://schemas.microsoft.com/office/drawing/2014/main" id="{3EBF21C8-A467-E795-DE84-D82CBE10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-3</a:t>
              </a:r>
            </a:p>
          </p:txBody>
        </p:sp>
        <p:sp>
          <p:nvSpPr>
            <p:cNvPr id="36880" name="Oval 35">
              <a:extLst>
                <a:ext uri="{FF2B5EF4-FFF2-40B4-BE49-F238E27FC236}">
                  <a16:creationId xmlns:a16="http://schemas.microsoft.com/office/drawing/2014/main" id="{2A9B78BD-A9F6-0EB4-CFFB-387DCF1F5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881" name="Oval 36">
              <a:extLst>
                <a:ext uri="{FF2B5EF4-FFF2-40B4-BE49-F238E27FC236}">
                  <a16:creationId xmlns:a16="http://schemas.microsoft.com/office/drawing/2014/main" id="{95E3D2A5-3A64-4D52-4604-11B6E543F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36882" name="Text Box 37">
              <a:extLst>
                <a:ext uri="{FF2B5EF4-FFF2-40B4-BE49-F238E27FC236}">
                  <a16:creationId xmlns:a16="http://schemas.microsoft.com/office/drawing/2014/main" id="{8A9E7C9B-E5FD-4DE5-685A-00BF16F72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6883" name="Text Box 38">
              <a:extLst>
                <a:ext uri="{FF2B5EF4-FFF2-40B4-BE49-F238E27FC236}">
                  <a16:creationId xmlns:a16="http://schemas.microsoft.com/office/drawing/2014/main" id="{AB6C382C-0C84-18D1-F2D5-2682F826B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884" name="Text Box 39">
              <a:extLst>
                <a:ext uri="{FF2B5EF4-FFF2-40B4-BE49-F238E27FC236}">
                  <a16:creationId xmlns:a16="http://schemas.microsoft.com/office/drawing/2014/main" id="{27DE1DB8-9600-A563-065F-CC4A0A753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885" name="Line 40">
              <a:extLst>
                <a:ext uri="{FF2B5EF4-FFF2-40B4-BE49-F238E27FC236}">
                  <a16:creationId xmlns:a16="http://schemas.microsoft.com/office/drawing/2014/main" id="{FECA3376-846C-C8C0-82B1-9EC342C63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6" name="Text Box 41">
              <a:extLst>
                <a:ext uri="{FF2B5EF4-FFF2-40B4-BE49-F238E27FC236}">
                  <a16:creationId xmlns:a16="http://schemas.microsoft.com/office/drawing/2014/main" id="{4D8C316A-689B-51DA-5EAD-4226B132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887" name="Text Box 42">
              <a:extLst>
                <a:ext uri="{FF2B5EF4-FFF2-40B4-BE49-F238E27FC236}">
                  <a16:creationId xmlns:a16="http://schemas.microsoft.com/office/drawing/2014/main" id="{772CDBC5-656C-2758-26FB-2AAD7D72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888" name="Text Box 43">
              <a:extLst>
                <a:ext uri="{FF2B5EF4-FFF2-40B4-BE49-F238E27FC236}">
                  <a16:creationId xmlns:a16="http://schemas.microsoft.com/office/drawing/2014/main" id="{AAECA523-941A-C8B8-D3AA-8C2AC9EFA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36889" name="Line 44">
              <a:extLst>
                <a:ext uri="{FF2B5EF4-FFF2-40B4-BE49-F238E27FC236}">
                  <a16:creationId xmlns:a16="http://schemas.microsoft.com/office/drawing/2014/main" id="{D552EA0D-C8D1-CD11-1899-2337BBE40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Line 45">
              <a:extLst>
                <a:ext uri="{FF2B5EF4-FFF2-40B4-BE49-F238E27FC236}">
                  <a16:creationId xmlns:a16="http://schemas.microsoft.com/office/drawing/2014/main" id="{87A2F865-C9A0-AF77-DB9F-9B0FAC9B3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91598" name="Oval 46">
            <a:extLst>
              <a:ext uri="{FF2B5EF4-FFF2-40B4-BE49-F238E27FC236}">
                <a16:creationId xmlns:a16="http://schemas.microsoft.com/office/drawing/2014/main" id="{3260C3F3-DEDF-4482-B06E-634EC33B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41529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791599" name="Oval 47">
            <a:extLst>
              <a:ext uri="{FF2B5EF4-FFF2-40B4-BE49-F238E27FC236}">
                <a16:creationId xmlns:a16="http://schemas.microsoft.com/office/drawing/2014/main" id="{971E792E-7E76-C510-3998-7B9A36CB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505777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1600" name="Oval 48">
            <a:extLst>
              <a:ext uri="{FF2B5EF4-FFF2-40B4-BE49-F238E27FC236}">
                <a16:creationId xmlns:a16="http://schemas.microsoft.com/office/drawing/2014/main" id="{EF1E2BAE-3DB9-B36A-940C-DDE3FB79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41529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-6</a:t>
            </a:r>
          </a:p>
        </p:txBody>
      </p:sp>
      <p:sp>
        <p:nvSpPr>
          <p:cNvPr id="791601" name="Text Box 49">
            <a:extLst>
              <a:ext uri="{FF2B5EF4-FFF2-40B4-BE49-F238E27FC236}">
                <a16:creationId xmlns:a16="http://schemas.microsoft.com/office/drawing/2014/main" id="{3322205A-5BED-44AD-7B4C-0FED545D4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3760788"/>
            <a:ext cx="35401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Look at edge (s, b):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err="1">
                <a:solidFill>
                  <a:schemeClr val="tx1"/>
                </a:solidFill>
              </a:rPr>
              <a:t>b.d</a:t>
            </a:r>
            <a:r>
              <a:rPr lang="en-US" altLang="en-US" sz="2400">
                <a:solidFill>
                  <a:schemeClr val="tx1"/>
                </a:solidFill>
              </a:rPr>
              <a:t> =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err="1">
                <a:solidFill>
                  <a:schemeClr val="tx1"/>
                </a:solidFill>
              </a:rPr>
              <a:t>s.d</a:t>
            </a:r>
            <a:r>
              <a:rPr lang="en-US" altLang="en-US" sz="2400">
                <a:solidFill>
                  <a:schemeClr val="tx1"/>
                </a:solidFill>
              </a:rPr>
              <a:t> + w(s, b) =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 b.d &gt; </a:t>
            </a:r>
            <a:r>
              <a:rPr lang="en-US" altLang="en-US" sz="2400" err="1">
                <a:solidFill>
                  <a:schemeClr val="tx1"/>
                </a:solidFill>
              </a:rPr>
              <a:t>s.d</a:t>
            </a:r>
            <a:r>
              <a:rPr lang="en-US" altLang="en-US" sz="2400">
                <a:solidFill>
                  <a:schemeClr val="tx1"/>
                </a:solidFill>
              </a:rPr>
              <a:t> + w(s, b)</a:t>
            </a:r>
            <a:r>
              <a:rPr lang="en-US" altLang="en-US" sz="2400" i="1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2" grpId="0" animBg="1"/>
      <p:bldP spid="791583" grpId="0" animBg="1"/>
      <p:bldP spid="791584" grpId="0" animBg="1"/>
      <p:bldP spid="791598" grpId="0" animBg="1"/>
      <p:bldP spid="791599" grpId="0" animBg="1"/>
      <p:bldP spid="7916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7FCC1DF2-44D3-DC35-8410-E53B7843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7372-85A5-48B4-AA2E-7C84705F0236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21FC7A5-C175-0A87-BF65-ECABD3E68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BELLMAN-FORD(</a:t>
            </a:r>
            <a:r>
              <a:rPr lang="en-US" altLang="en-US">
                <a:latin typeface="Comic Sans MS" panose="030F0702030302020204" pitchFamily="66" charset="0"/>
              </a:rPr>
              <a:t>V, E, w, s</a:t>
            </a:r>
            <a:r>
              <a:rPr lang="en-US" altLang="en-US"/>
              <a:t>)</a:t>
            </a:r>
          </a:p>
        </p:txBody>
      </p:sp>
      <p:sp>
        <p:nvSpPr>
          <p:cNvPr id="792579" name="Rectangle 3">
            <a:extLst>
              <a:ext uri="{FF2B5EF4-FFF2-40B4-BE49-F238E27FC236}">
                <a16:creationId xmlns:a16="http://schemas.microsoft.com/office/drawing/2014/main" id="{2FDAF5A2-EA62-853E-465C-1692346F9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565900" cy="5334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 </a:t>
            </a:r>
            <a:r>
              <a:rPr lang="en-US" altLang="en-US" err="1"/>
              <a:t>i</a:t>
            </a:r>
            <a:r>
              <a:rPr lang="en-US" altLang="en-US"/>
              <a:t> ← 1 to |G.V|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 for </a:t>
            </a:r>
            <a:r>
              <a:rPr lang="en-US" altLang="en-US"/>
              <a:t>each edge (u, v)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G.E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    </a:t>
            </a:r>
            <a:r>
              <a:rPr lang="en-US" altLang="en-US" b="1"/>
              <a:t>  do </a:t>
            </a:r>
            <a:r>
              <a:rPr lang="en-US" altLang="en-US"/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 </a:t>
            </a:r>
            <a:r>
              <a:rPr lang="en-US" altLang="en-US"/>
              <a:t>each edge (u, v)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G.E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 if </a:t>
            </a:r>
            <a:r>
              <a:rPr lang="en-US" altLang="en-US" err="1"/>
              <a:t>v.d</a:t>
            </a:r>
            <a:r>
              <a:rPr lang="en-US" altLang="en-US"/>
              <a:t> &gt; </a:t>
            </a:r>
            <a:r>
              <a:rPr lang="en-US" altLang="en-US" err="1"/>
              <a:t>u.d</a:t>
            </a:r>
            <a:r>
              <a:rPr lang="en-US" altLang="en-US"/>
              <a:t>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   </a:t>
            </a:r>
            <a:r>
              <a:rPr lang="en-US" altLang="en-US" b="1"/>
              <a:t>then return </a:t>
            </a:r>
            <a:r>
              <a:rPr lang="en-US" altLang="en-US"/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return </a:t>
            </a:r>
            <a:r>
              <a:rPr lang="en-US" altLang="en-US"/>
              <a:t>TRUE</a:t>
            </a:r>
          </a:p>
          <a:p>
            <a:pPr marL="533400" indent="-533400" eaLnBrk="1" hangingPunct="1">
              <a:buFontTx/>
              <a:buNone/>
            </a:pPr>
            <a:endParaRPr lang="en-US" altLang="en-US"/>
          </a:p>
          <a:p>
            <a:pPr marL="533400" indent="-533400" eaLnBrk="1" hangingPunct="1">
              <a:buFontTx/>
              <a:buNone/>
            </a:pPr>
            <a:r>
              <a:rPr lang="en-US" altLang="en-US"/>
              <a:t>Running time: O(VE)</a:t>
            </a:r>
          </a:p>
        </p:txBody>
      </p:sp>
      <p:sp>
        <p:nvSpPr>
          <p:cNvPr id="792580" name="Text Box 4">
            <a:extLst>
              <a:ext uri="{FF2B5EF4-FFF2-40B4-BE49-F238E27FC236}">
                <a16:creationId xmlns:a16="http://schemas.microsoft.com/office/drawing/2014/main" id="{4A481B0A-D72F-1287-74B6-B24F9770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1292225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2581" name="Line 5">
            <a:extLst>
              <a:ext uri="{FF2B5EF4-FFF2-40B4-BE49-F238E27FC236}">
                <a16:creationId xmlns:a16="http://schemas.microsoft.com/office/drawing/2014/main" id="{DE67D424-039E-B4DE-3F91-427183090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5950" y="15224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2582" name="Text Box 6">
            <a:extLst>
              <a:ext uri="{FF2B5EF4-FFF2-40B4-BE49-F238E27FC236}">
                <a16:creationId xmlns:a16="http://schemas.microsoft.com/office/drawing/2014/main" id="{BD82F835-14A8-6A47-017E-5FF6A304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176371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O(V)</a:t>
            </a:r>
          </a:p>
        </p:txBody>
      </p:sp>
      <p:sp>
        <p:nvSpPr>
          <p:cNvPr id="792583" name="Line 7">
            <a:extLst>
              <a:ext uri="{FF2B5EF4-FFF2-40B4-BE49-F238E27FC236}">
                <a16:creationId xmlns:a16="http://schemas.microsoft.com/office/drawing/2014/main" id="{3DCFB04C-48AF-1616-FD8B-3AD1007F6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5950" y="19891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2584" name="Text Box 8">
            <a:extLst>
              <a:ext uri="{FF2B5EF4-FFF2-40B4-BE49-F238E27FC236}">
                <a16:creationId xmlns:a16="http://schemas.microsoft.com/office/drawing/2014/main" id="{11A63EB2-8067-7A61-A8B7-622ED0E70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230663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O(E)</a:t>
            </a:r>
          </a:p>
        </p:txBody>
      </p:sp>
      <p:sp>
        <p:nvSpPr>
          <p:cNvPr id="792585" name="Line 9">
            <a:extLst>
              <a:ext uri="{FF2B5EF4-FFF2-40B4-BE49-F238E27FC236}">
                <a16:creationId xmlns:a16="http://schemas.microsoft.com/office/drawing/2014/main" id="{5E0DD0D8-49C4-84E7-3E05-1224A47F4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6900" y="2532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2586" name="Text Box 10">
            <a:extLst>
              <a:ext uri="{FF2B5EF4-FFF2-40B4-BE49-F238E27FC236}">
                <a16:creationId xmlns:a16="http://schemas.microsoft.com/office/drawing/2014/main" id="{72F9D7F5-2045-8481-591D-C26D129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32581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O(E)</a:t>
            </a:r>
          </a:p>
        </p:txBody>
      </p:sp>
      <p:sp>
        <p:nvSpPr>
          <p:cNvPr id="792587" name="Line 11">
            <a:extLst>
              <a:ext uri="{FF2B5EF4-FFF2-40B4-BE49-F238E27FC236}">
                <a16:creationId xmlns:a16="http://schemas.microsoft.com/office/drawing/2014/main" id="{38C789FA-FB3B-E69E-508D-BD595C95F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5950" y="35512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1" name="AutoShape 12">
            <a:extLst>
              <a:ext uri="{FF2B5EF4-FFF2-40B4-BE49-F238E27FC236}">
                <a16:creationId xmlns:a16="http://schemas.microsoft.com/office/drawing/2014/main" id="{082CA41F-4074-8AFE-2E15-0AF12072694F}"/>
              </a:ext>
            </a:extLst>
          </p:cNvPr>
          <p:cNvSpPr>
            <a:spLocks/>
          </p:cNvSpPr>
          <p:nvPr/>
        </p:nvSpPr>
        <p:spPr bwMode="auto">
          <a:xfrm>
            <a:off x="8115300" y="1841500"/>
            <a:ext cx="239713" cy="1125538"/>
          </a:xfrm>
          <a:prstGeom prst="rightBrace">
            <a:avLst>
              <a:gd name="adj1" fmla="val 391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92589" name="Text Box 13">
            <a:extLst>
              <a:ext uri="{FF2B5EF4-FFF2-40B4-BE49-F238E27FC236}">
                <a16:creationId xmlns:a16="http://schemas.microsoft.com/office/drawing/2014/main" id="{C15EDA2E-43A9-3F93-0FB1-34890C20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2241550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sym typeface="Symbol" panose="05050102010706020507" pitchFamily="18" charset="2"/>
              </a:rPr>
              <a:t>O(VE)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2" grpId="0"/>
      <p:bldP spid="792584" grpId="0"/>
      <p:bldP spid="792586" grpId="0"/>
      <p:bldP spid="7925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DE9FE959-5A3B-9100-D2C2-ACEA20A3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A7C2E-C5BB-40FC-A123-949282BE5F6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A8EF90B-0EF1-843B-5D5B-8FA9B41A5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Properties</a:t>
            </a:r>
          </a:p>
        </p:txBody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id="{C59342DE-603C-15C9-0B24-F4AC14A83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10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Triangle inequality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For all (</a:t>
            </a:r>
            <a:r>
              <a:rPr lang="en-US" altLang="en-US">
                <a:latin typeface="Comic Sans MS" panose="030F0702030302020204" pitchFamily="66" charset="0"/>
              </a:rPr>
              <a:t>u, v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E, we have: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mic Sans MS" panose="030F0702030302020204" pitchFamily="66" charset="0"/>
              </a:rPr>
              <a:t>δ(s, v) ≤ δ(s, u) + w(u, v)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 is on the shortest path to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>
                <a:sym typeface="Symbol" panose="05050102010706020507" pitchFamily="18" charset="2"/>
              </a:rPr>
              <a:t> we have the equality sign</a:t>
            </a:r>
          </a:p>
        </p:txBody>
      </p:sp>
      <p:grpSp>
        <p:nvGrpSpPr>
          <p:cNvPr id="38917" name="Group 4">
            <a:extLst>
              <a:ext uri="{FF2B5EF4-FFF2-40B4-BE49-F238E27FC236}">
                <a16:creationId xmlns:a16="http://schemas.microsoft.com/office/drawing/2014/main" id="{85D455F6-5CB8-04DE-C360-3EAE74490095}"/>
              </a:ext>
            </a:extLst>
          </p:cNvPr>
          <p:cNvGrpSpPr>
            <a:grpSpLocks/>
          </p:cNvGrpSpPr>
          <p:nvPr/>
        </p:nvGrpSpPr>
        <p:grpSpPr bwMode="auto">
          <a:xfrm>
            <a:off x="6813550" y="1752600"/>
            <a:ext cx="1743075" cy="747713"/>
            <a:chOff x="717" y="2115"/>
            <a:chExt cx="1098" cy="471"/>
          </a:xfrm>
        </p:grpSpPr>
        <p:sp>
          <p:nvSpPr>
            <p:cNvPr id="38933" name="Oval 5">
              <a:extLst>
                <a:ext uri="{FF2B5EF4-FFF2-40B4-BE49-F238E27FC236}">
                  <a16:creationId xmlns:a16="http://schemas.microsoft.com/office/drawing/2014/main" id="{0709E76A-34DA-0461-3E0F-2B251B38C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8934" name="Oval 6">
              <a:extLst>
                <a:ext uri="{FF2B5EF4-FFF2-40B4-BE49-F238E27FC236}">
                  <a16:creationId xmlns:a16="http://schemas.microsoft.com/office/drawing/2014/main" id="{7B5F911A-88B5-584F-A886-64D273F3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935" name="Line 7">
              <a:extLst>
                <a:ext uri="{FF2B5EF4-FFF2-40B4-BE49-F238E27FC236}">
                  <a16:creationId xmlns:a16="http://schemas.microsoft.com/office/drawing/2014/main" id="{269BA77D-D8D5-0BC3-3612-76351B2CB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6" name="Text Box 8">
              <a:extLst>
                <a:ext uri="{FF2B5EF4-FFF2-40B4-BE49-F238E27FC236}">
                  <a16:creationId xmlns:a16="http://schemas.microsoft.com/office/drawing/2014/main" id="{9C29A5C6-2D2A-2CBF-A1A9-AE360DAB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937" name="Text Box 9">
              <a:extLst>
                <a:ext uri="{FF2B5EF4-FFF2-40B4-BE49-F238E27FC236}">
                  <a16:creationId xmlns:a16="http://schemas.microsoft.com/office/drawing/2014/main" id="{14272EA2-7099-74C7-51E7-8AC83E83C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38938" name="Text Box 10">
              <a:extLst>
                <a:ext uri="{FF2B5EF4-FFF2-40B4-BE49-F238E27FC236}">
                  <a16:creationId xmlns:a16="http://schemas.microsoft.com/office/drawing/2014/main" id="{84BF214F-22C5-8762-2CD2-EE71DF41E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DF24A526-473B-DAB2-BFA0-C4C3DA879A5D}"/>
              </a:ext>
            </a:extLst>
          </p:cNvPr>
          <p:cNvGrpSpPr>
            <a:grpSpLocks/>
          </p:cNvGrpSpPr>
          <p:nvPr/>
        </p:nvGrpSpPr>
        <p:grpSpPr bwMode="auto">
          <a:xfrm>
            <a:off x="6805613" y="3292475"/>
            <a:ext cx="1743075" cy="747713"/>
            <a:chOff x="717" y="2115"/>
            <a:chExt cx="1098" cy="471"/>
          </a:xfrm>
        </p:grpSpPr>
        <p:sp>
          <p:nvSpPr>
            <p:cNvPr id="38927" name="Oval 12">
              <a:extLst>
                <a:ext uri="{FF2B5EF4-FFF2-40B4-BE49-F238E27FC236}">
                  <a16:creationId xmlns:a16="http://schemas.microsoft.com/office/drawing/2014/main" id="{D2135281-D2F1-74BF-1F63-298130EF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8928" name="Oval 13">
              <a:extLst>
                <a:ext uri="{FF2B5EF4-FFF2-40B4-BE49-F238E27FC236}">
                  <a16:creationId xmlns:a16="http://schemas.microsoft.com/office/drawing/2014/main" id="{6EA5668B-1836-0D75-AD60-AE6ED771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8929" name="Line 14">
              <a:extLst>
                <a:ext uri="{FF2B5EF4-FFF2-40B4-BE49-F238E27FC236}">
                  <a16:creationId xmlns:a16="http://schemas.microsoft.com/office/drawing/2014/main" id="{25F79430-A3D1-432D-AB01-05EE2DFDB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0" name="Text Box 15">
              <a:extLst>
                <a:ext uri="{FF2B5EF4-FFF2-40B4-BE49-F238E27FC236}">
                  <a16:creationId xmlns:a16="http://schemas.microsoft.com/office/drawing/2014/main" id="{3535D12B-22F7-759E-5BBF-BEA0C83E3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931" name="Text Box 16">
              <a:extLst>
                <a:ext uri="{FF2B5EF4-FFF2-40B4-BE49-F238E27FC236}">
                  <a16:creationId xmlns:a16="http://schemas.microsoft.com/office/drawing/2014/main" id="{7E6F1D55-1004-138D-34CB-542622D13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38932" name="Text Box 17">
              <a:extLst>
                <a:ext uri="{FF2B5EF4-FFF2-40B4-BE49-F238E27FC236}">
                  <a16:creationId xmlns:a16="http://schemas.microsoft.com/office/drawing/2014/main" id="{5A5AC199-CBD7-FABD-FE40-028A18F1C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8919" name="Group 18">
            <a:extLst>
              <a:ext uri="{FF2B5EF4-FFF2-40B4-BE49-F238E27FC236}">
                <a16:creationId xmlns:a16="http://schemas.microsoft.com/office/drawing/2014/main" id="{B802A6B3-CBC9-9B0A-835D-4B79B0525827}"/>
              </a:ext>
            </a:extLst>
          </p:cNvPr>
          <p:cNvGrpSpPr>
            <a:grpSpLocks/>
          </p:cNvGrpSpPr>
          <p:nvPr/>
        </p:nvGrpSpPr>
        <p:grpSpPr bwMode="auto">
          <a:xfrm>
            <a:off x="6342063" y="1430338"/>
            <a:ext cx="1908175" cy="684212"/>
            <a:chOff x="163" y="2242"/>
            <a:chExt cx="1202" cy="431"/>
          </a:xfrm>
        </p:grpSpPr>
        <p:sp>
          <p:nvSpPr>
            <p:cNvPr id="38924" name="Oval 19">
              <a:extLst>
                <a:ext uri="{FF2B5EF4-FFF2-40B4-BE49-F238E27FC236}">
                  <a16:creationId xmlns:a16="http://schemas.microsoft.com/office/drawing/2014/main" id="{FC2A7A12-8F45-6827-441E-17ED097D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8925" name="Freeform 20">
              <a:extLst>
                <a:ext uri="{FF2B5EF4-FFF2-40B4-BE49-F238E27FC236}">
                  <a16:creationId xmlns:a16="http://schemas.microsoft.com/office/drawing/2014/main" id="{6442999F-F9DA-8F2A-9110-06B0530B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6" name="Freeform 21">
              <a:extLst>
                <a:ext uri="{FF2B5EF4-FFF2-40B4-BE49-F238E27FC236}">
                  <a16:creationId xmlns:a16="http://schemas.microsoft.com/office/drawing/2014/main" id="{D3AC5893-E863-C610-95E1-1D6CF6557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20" name="Group 22">
            <a:extLst>
              <a:ext uri="{FF2B5EF4-FFF2-40B4-BE49-F238E27FC236}">
                <a16:creationId xmlns:a16="http://schemas.microsoft.com/office/drawing/2014/main" id="{9264AD0F-3275-5362-A6E5-AFB3E03574FB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2960688"/>
            <a:ext cx="1908175" cy="684212"/>
            <a:chOff x="163" y="2242"/>
            <a:chExt cx="1202" cy="431"/>
          </a:xfrm>
        </p:grpSpPr>
        <p:sp>
          <p:nvSpPr>
            <p:cNvPr id="38921" name="Oval 23">
              <a:extLst>
                <a:ext uri="{FF2B5EF4-FFF2-40B4-BE49-F238E27FC236}">
                  <a16:creationId xmlns:a16="http://schemas.microsoft.com/office/drawing/2014/main" id="{21A51C50-0201-BEE9-6118-1A073069C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8922" name="Freeform 24">
              <a:extLst>
                <a:ext uri="{FF2B5EF4-FFF2-40B4-BE49-F238E27FC236}">
                  <a16:creationId xmlns:a16="http://schemas.microsoft.com/office/drawing/2014/main" id="{AEC8E692-C0D2-8D6E-9EC5-A539A91D1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3" name="Freeform 25">
              <a:extLst>
                <a:ext uri="{FF2B5EF4-FFF2-40B4-BE49-F238E27FC236}">
                  <a16:creationId xmlns:a16="http://schemas.microsoft.com/office/drawing/2014/main" id="{9FDB7FA8-FDB5-A06B-1B76-E3F28EFB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8A75F613-9685-99EE-1CAA-B1CB2E45D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281988" cy="4114800"/>
          </a:xfrm>
        </p:spPr>
        <p:txBody>
          <a:bodyPr/>
          <a:lstStyle/>
          <a:p>
            <a:pPr eaLnBrk="1" hangingPunct="1"/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b="1" dirty="0" err="1">
                <a:solidFill>
                  <a:srgbClr val="FF3300"/>
                </a:solidFill>
              </a:rPr>
              <a:t>What</a:t>
            </a:r>
            <a:r>
              <a:rPr lang="tr-TR" altLang="en-US" b="1" dirty="0">
                <a:solidFill>
                  <a:srgbClr val="FF3300"/>
                </a:solidFill>
              </a:rPr>
              <a:t> is s</a:t>
            </a:r>
            <a:r>
              <a:rPr lang="en-US" altLang="en-US" b="1" dirty="0" err="1">
                <a:solidFill>
                  <a:srgbClr val="FF3300"/>
                </a:solidFill>
              </a:rPr>
              <a:t>hortest</a:t>
            </a:r>
            <a:r>
              <a:rPr lang="en-US" altLang="en-US" b="1" dirty="0">
                <a:solidFill>
                  <a:srgbClr val="FF3300"/>
                </a:solidFill>
              </a:rPr>
              <a:t> path </a:t>
            </a:r>
            <a:r>
              <a:rPr lang="tr-TR" altLang="en-US" b="1" dirty="0">
                <a:solidFill>
                  <a:srgbClr val="FF3300"/>
                </a:solidFill>
              </a:rPr>
              <a:t>?</a:t>
            </a:r>
            <a:endParaRPr lang="en-US" altLang="en-US" b="1" dirty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shortest </a:t>
            </a:r>
            <a:r>
              <a:rPr lang="en-US" altLang="en-US" u="sng" dirty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altLang="en-US" u="sng" dirty="0">
                <a:solidFill>
                  <a:schemeClr val="tx2"/>
                </a:solidFill>
              </a:rPr>
              <a:t>between two vertices</a:t>
            </a:r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dirty="0" err="1">
                <a:solidFill>
                  <a:schemeClr val="tx2"/>
                </a:solidFill>
              </a:rPr>
              <a:t>for</a:t>
            </a:r>
            <a:r>
              <a:rPr lang="tr-TR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an unweighted graph: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smallest cost between two vertices</a:t>
            </a:r>
            <a:r>
              <a:rPr lang="tr-TR" altLang="en-US" i="1" dirty="0">
                <a:solidFill>
                  <a:schemeClr val="tx2"/>
                </a:solidFill>
              </a:rPr>
              <a:t> </a:t>
            </a:r>
            <a:r>
              <a:rPr lang="tr-TR" altLang="en-US" i="1" dirty="0" err="1">
                <a:solidFill>
                  <a:schemeClr val="tx2"/>
                </a:solidFill>
              </a:rPr>
              <a:t>for</a:t>
            </a:r>
            <a:r>
              <a:rPr lang="en-US" altLang="en-US" dirty="0">
                <a:solidFill>
                  <a:schemeClr val="tx2"/>
                </a:solidFill>
              </a:rPr>
              <a:t> a weighted graph: </a:t>
            </a:r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endParaRPr lang="tr-TR" altLang="en-US" b="1" dirty="0">
              <a:solidFill>
                <a:schemeClr val="tx2"/>
              </a:solidFill>
            </a:endParaRPr>
          </a:p>
        </p:txBody>
      </p:sp>
      <p:sp>
        <p:nvSpPr>
          <p:cNvPr id="8195" name="Oval 4">
            <a:extLst>
              <a:ext uri="{FF2B5EF4-FFF2-40B4-BE49-F238E27FC236}">
                <a16:creationId xmlns:a16="http://schemas.microsoft.com/office/drawing/2014/main" id="{18E96485-421D-00FE-47DF-94D7D08E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068638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196" name="Oval 5">
            <a:extLst>
              <a:ext uri="{FF2B5EF4-FFF2-40B4-BE49-F238E27FC236}">
                <a16:creationId xmlns:a16="http://schemas.microsoft.com/office/drawing/2014/main" id="{72C34AC8-92BF-458A-5B20-0B7C1FA1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5770563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197" name="Oval 6">
            <a:extLst>
              <a:ext uri="{FF2B5EF4-FFF2-40B4-BE49-F238E27FC236}">
                <a16:creationId xmlns:a16="http://schemas.microsoft.com/office/drawing/2014/main" id="{10C61A10-4419-2FF3-D8C0-1188D821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084763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198" name="Oval 7">
            <a:extLst>
              <a:ext uri="{FF2B5EF4-FFF2-40B4-BE49-F238E27FC236}">
                <a16:creationId xmlns:a16="http://schemas.microsoft.com/office/drawing/2014/main" id="{4B5F615E-4B3E-588F-9D24-E61D97F8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789363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199" name="Oval 8">
            <a:extLst>
              <a:ext uri="{FF2B5EF4-FFF2-40B4-BE49-F238E27FC236}">
                <a16:creationId xmlns:a16="http://schemas.microsoft.com/office/drawing/2014/main" id="{52322AC2-D41D-D16F-0B56-57CB9B8F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6021388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200" name="Line 9">
            <a:extLst>
              <a:ext uri="{FF2B5EF4-FFF2-40B4-BE49-F238E27FC236}">
                <a16:creationId xmlns:a16="http://schemas.microsoft.com/office/drawing/2014/main" id="{0CFE4A23-F427-990E-CF52-058731956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3573463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1" name="Line 10">
            <a:extLst>
              <a:ext uri="{FF2B5EF4-FFF2-40B4-BE49-F238E27FC236}">
                <a16:creationId xmlns:a16="http://schemas.microsoft.com/office/drawing/2014/main" id="{2ABFD76E-2B13-048E-D8D2-AF93C1B738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900" y="3284538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2" name="Line 11">
            <a:extLst>
              <a:ext uri="{FF2B5EF4-FFF2-40B4-BE49-F238E27FC236}">
                <a16:creationId xmlns:a16="http://schemas.microsoft.com/office/drawing/2014/main" id="{214F1CF6-3C30-82F8-A318-AFBD4F4C5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4233863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3" name="Line 12">
            <a:extLst>
              <a:ext uri="{FF2B5EF4-FFF2-40B4-BE49-F238E27FC236}">
                <a16:creationId xmlns:a16="http://schemas.microsoft.com/office/drawing/2014/main" id="{8AFB68F6-D7AA-467E-19EF-05D658883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2688" y="4313238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4" name="Line 13">
            <a:extLst>
              <a:ext uri="{FF2B5EF4-FFF2-40B4-BE49-F238E27FC236}">
                <a16:creationId xmlns:a16="http://schemas.microsoft.com/office/drawing/2014/main" id="{CB9B45C3-EB10-3177-DEBA-84CA3B42A5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5551488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5" name="Line 14">
            <a:extLst>
              <a:ext uri="{FF2B5EF4-FFF2-40B4-BE49-F238E27FC236}">
                <a16:creationId xmlns:a16="http://schemas.microsoft.com/office/drawing/2014/main" id="{231BD552-42B8-8F4C-D68C-8F56E09A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5484813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Oval 32">
            <a:extLst>
              <a:ext uri="{FF2B5EF4-FFF2-40B4-BE49-F238E27FC236}">
                <a16:creationId xmlns:a16="http://schemas.microsoft.com/office/drawing/2014/main" id="{4619094E-5B9A-BA89-81FD-B73B4F84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068638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207" name="Oval 33">
            <a:extLst>
              <a:ext uri="{FF2B5EF4-FFF2-40B4-BE49-F238E27FC236}">
                <a16:creationId xmlns:a16="http://schemas.microsoft.com/office/drawing/2014/main" id="{DAA46943-B5A4-1803-4B82-C7AFCB93F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789613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208" name="Oval 34">
            <a:extLst>
              <a:ext uri="{FF2B5EF4-FFF2-40B4-BE49-F238E27FC236}">
                <a16:creationId xmlns:a16="http://schemas.microsoft.com/office/drawing/2014/main" id="{61D670CF-FEFD-EF63-BDD7-83403A7D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5103813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209" name="Oval 35">
            <a:extLst>
              <a:ext uri="{FF2B5EF4-FFF2-40B4-BE49-F238E27FC236}">
                <a16:creationId xmlns:a16="http://schemas.microsoft.com/office/drawing/2014/main" id="{3B210310-7384-907D-D19C-641238A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3808413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210" name="Oval 36">
            <a:extLst>
              <a:ext uri="{FF2B5EF4-FFF2-40B4-BE49-F238E27FC236}">
                <a16:creationId xmlns:a16="http://schemas.microsoft.com/office/drawing/2014/main" id="{CBB608AE-9450-0C5F-567E-5227954B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021388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211" name="Line 37">
            <a:extLst>
              <a:ext uri="{FF2B5EF4-FFF2-40B4-BE49-F238E27FC236}">
                <a16:creationId xmlns:a16="http://schemas.microsoft.com/office/drawing/2014/main" id="{8E86D6BA-D240-AB53-44C1-F584D322B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2475" y="3573463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Line 38">
            <a:extLst>
              <a:ext uri="{FF2B5EF4-FFF2-40B4-BE49-F238E27FC236}">
                <a16:creationId xmlns:a16="http://schemas.microsoft.com/office/drawing/2014/main" id="{4D4EDD22-B09F-EFA7-5CCC-E62229133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2363" y="3357563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Line 39">
            <a:extLst>
              <a:ext uri="{FF2B5EF4-FFF2-40B4-BE49-F238E27FC236}">
                <a16:creationId xmlns:a16="http://schemas.microsoft.com/office/drawing/2014/main" id="{F6E13E29-B3E6-5EE4-BC96-186468824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252913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40">
            <a:extLst>
              <a:ext uri="{FF2B5EF4-FFF2-40B4-BE49-F238E27FC236}">
                <a16:creationId xmlns:a16="http://schemas.microsoft.com/office/drawing/2014/main" id="{D6F0F125-FE30-E1CF-D1BB-9A29CB22C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4332288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5" name="Line 41">
            <a:extLst>
              <a:ext uri="{FF2B5EF4-FFF2-40B4-BE49-F238E27FC236}">
                <a16:creationId xmlns:a16="http://schemas.microsoft.com/office/drawing/2014/main" id="{6AD74C88-2292-8662-0773-EF3255922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5570538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Line 42">
            <a:extLst>
              <a:ext uri="{FF2B5EF4-FFF2-40B4-BE49-F238E27FC236}">
                <a16:creationId xmlns:a16="http://schemas.microsoft.com/office/drawing/2014/main" id="{CAC1B108-588E-D226-B4B7-C28702B6D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800" y="5503863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Text Box 43">
            <a:extLst>
              <a:ext uri="{FF2B5EF4-FFF2-40B4-BE49-F238E27FC236}">
                <a16:creationId xmlns:a16="http://schemas.microsoft.com/office/drawing/2014/main" id="{9FF1946F-31E6-FD37-6E14-E2DF347C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5895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8218" name="Text Box 44">
            <a:extLst>
              <a:ext uri="{FF2B5EF4-FFF2-40B4-BE49-F238E27FC236}">
                <a16:creationId xmlns:a16="http://schemas.microsoft.com/office/drawing/2014/main" id="{3EDA7624-7A73-1812-E3B6-5FDA06074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5735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8219" name="Text Box 45">
            <a:extLst>
              <a:ext uri="{FF2B5EF4-FFF2-40B4-BE49-F238E27FC236}">
                <a16:creationId xmlns:a16="http://schemas.microsoft.com/office/drawing/2014/main" id="{E0AFFE9A-EC04-B04D-C882-E954BB25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565943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130</a:t>
            </a:r>
          </a:p>
        </p:txBody>
      </p:sp>
      <p:sp>
        <p:nvSpPr>
          <p:cNvPr id="8220" name="Text Box 46">
            <a:extLst>
              <a:ext uri="{FF2B5EF4-FFF2-40B4-BE49-F238E27FC236}">
                <a16:creationId xmlns:a16="http://schemas.microsoft.com/office/drawing/2014/main" id="{8005FD11-250C-2886-7539-214EA5FA7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47833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190</a:t>
            </a:r>
          </a:p>
        </p:txBody>
      </p:sp>
      <p:sp>
        <p:nvSpPr>
          <p:cNvPr id="8221" name="Text Box 47">
            <a:extLst>
              <a:ext uri="{FF2B5EF4-FFF2-40B4-BE49-F238E27FC236}">
                <a16:creationId xmlns:a16="http://schemas.microsoft.com/office/drawing/2014/main" id="{7826C8DA-F3FF-4249-79B7-2C4F60F2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419576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450</a:t>
            </a:r>
          </a:p>
        </p:txBody>
      </p:sp>
      <p:sp>
        <p:nvSpPr>
          <p:cNvPr id="8222" name="Text Box 48">
            <a:extLst>
              <a:ext uri="{FF2B5EF4-FFF2-40B4-BE49-F238E27FC236}">
                <a16:creationId xmlns:a16="http://schemas.microsoft.com/office/drawing/2014/main" id="{0957ED05-56E5-0343-F136-C9694E1D7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320833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210</a:t>
            </a:r>
          </a:p>
        </p:txBody>
      </p:sp>
      <p:sp>
        <p:nvSpPr>
          <p:cNvPr id="8223" name="Text Box 49">
            <a:extLst>
              <a:ext uri="{FF2B5EF4-FFF2-40B4-BE49-F238E27FC236}">
                <a16:creationId xmlns:a16="http://schemas.microsoft.com/office/drawing/2014/main" id="{C7E40547-4B26-AFE6-CF03-77938411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157788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weighted </a:t>
            </a:r>
            <a:r>
              <a:rPr lang="tr-TR" altLang="en-US" sz="1800" b="1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8224" name="Text Box 50">
            <a:extLst>
              <a:ext uri="{FF2B5EF4-FFF2-40B4-BE49-F238E27FC236}">
                <a16:creationId xmlns:a16="http://schemas.microsoft.com/office/drawing/2014/main" id="{961A53BA-A889-FBFF-DA18-25C035D1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157788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en-US" sz="1800" b="1">
                <a:solidFill>
                  <a:schemeClr val="tx1"/>
                </a:solidFill>
              </a:rPr>
              <a:t>un</a:t>
            </a:r>
            <a:r>
              <a:rPr lang="en-US" altLang="en-US" sz="1800" b="1">
                <a:solidFill>
                  <a:schemeClr val="tx1"/>
                </a:solidFill>
              </a:rPr>
              <a:t>weighte</a:t>
            </a:r>
            <a:r>
              <a:rPr lang="tr-TR" altLang="en-US" sz="1800" b="1">
                <a:solidFill>
                  <a:schemeClr val="tx1"/>
                </a:solidFill>
              </a:rPr>
              <a:t>d graph</a:t>
            </a:r>
          </a:p>
        </p:txBody>
      </p:sp>
      <p:sp>
        <p:nvSpPr>
          <p:cNvPr id="8225" name="Rectangle 2">
            <a:extLst>
              <a:ext uri="{FF2B5EF4-FFF2-40B4-BE49-F238E27FC236}">
                <a16:creationId xmlns:a16="http://schemas.microsoft.com/office/drawing/2014/main" id="{31F549D1-E84B-9F54-846B-39BED1CF9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8AED3707-71BB-C52C-B96B-F885110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8C4915-9EED-4C5B-861F-CFB9F48001B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D12E67E-B442-718A-94FA-C2436E84E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Properties</a:t>
            </a:r>
          </a:p>
        </p:txBody>
      </p:sp>
      <p:sp>
        <p:nvSpPr>
          <p:cNvPr id="794627" name="Rectangle 3">
            <a:extLst>
              <a:ext uri="{FF2B5EF4-FFF2-40B4-BE49-F238E27FC236}">
                <a16:creationId xmlns:a16="http://schemas.microsoft.com/office/drawing/2014/main" id="{9CBDFC09-DA96-DBA2-C22E-F6654DD36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14413"/>
            <a:ext cx="8534400" cy="5600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Upper-bound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We always have </a:t>
            </a:r>
            <a:r>
              <a:rPr lang="en-US" altLang="en-US" err="1"/>
              <a:t>v.d</a:t>
            </a:r>
            <a:r>
              <a:rPr lang="en-US" altLang="en-US"/>
              <a:t> ≥ δ(s, v) for all v.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Once </a:t>
            </a:r>
            <a:r>
              <a:rPr lang="en-US" altLang="en-US" err="1"/>
              <a:t>v.d</a:t>
            </a:r>
            <a:r>
              <a:rPr lang="en-US" altLang="en-US"/>
              <a:t> = δ(s, v), it never changes.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estimate never goes up – relaxation only lowers the estimate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03B26AE-50FC-6359-86A3-598CE6AB062B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778250"/>
            <a:ext cx="2762250" cy="2528888"/>
            <a:chOff x="603" y="2120"/>
            <a:chExt cx="1740" cy="1593"/>
          </a:xfrm>
        </p:grpSpPr>
        <p:sp>
          <p:nvSpPr>
            <p:cNvPr id="39987" name="Line 5">
              <a:extLst>
                <a:ext uri="{FF2B5EF4-FFF2-40B4-BE49-F238E27FC236}">
                  <a16:creationId xmlns:a16="http://schemas.microsoft.com/office/drawing/2014/main" id="{307FC516-B70B-67DC-ABA3-8644E5AE1B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23" y="2552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88" name="Line 6">
              <a:extLst>
                <a:ext uri="{FF2B5EF4-FFF2-40B4-BE49-F238E27FC236}">
                  <a16:creationId xmlns:a16="http://schemas.microsoft.com/office/drawing/2014/main" id="{ADF5B38F-861F-609F-E460-2EF553763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2551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89" name="Line 7">
              <a:extLst>
                <a:ext uri="{FF2B5EF4-FFF2-40B4-BE49-F238E27FC236}">
                  <a16:creationId xmlns:a16="http://schemas.microsoft.com/office/drawing/2014/main" id="{5BA580C2-ED52-FD10-C702-B4A602F7A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3" y="2548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90" name="Line 8">
              <a:extLst>
                <a:ext uri="{FF2B5EF4-FFF2-40B4-BE49-F238E27FC236}">
                  <a16:creationId xmlns:a16="http://schemas.microsoft.com/office/drawing/2014/main" id="{FAABD7FB-615D-6D2B-E971-276A23F47C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89" y="3026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9991" name="Group 9">
              <a:extLst>
                <a:ext uri="{FF2B5EF4-FFF2-40B4-BE49-F238E27FC236}">
                  <a16:creationId xmlns:a16="http://schemas.microsoft.com/office/drawing/2014/main" id="{B2850C27-7925-A5BB-21EA-7E689AE1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2120"/>
              <a:ext cx="1740" cy="1593"/>
              <a:chOff x="2607" y="1209"/>
              <a:chExt cx="1740" cy="1593"/>
            </a:xfrm>
          </p:grpSpPr>
          <p:sp>
            <p:nvSpPr>
              <p:cNvPr id="39995" name="Oval 10">
                <a:extLst>
                  <a:ext uri="{FF2B5EF4-FFF2-40B4-BE49-F238E27FC236}">
                    <a16:creationId xmlns:a16="http://schemas.microsoft.com/office/drawing/2014/main" id="{46B657FF-DE22-9C00-5912-B31B18260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9996" name="Oval 11">
                <a:extLst>
                  <a:ext uri="{FF2B5EF4-FFF2-40B4-BE49-F238E27FC236}">
                    <a16:creationId xmlns:a16="http://schemas.microsoft.com/office/drawing/2014/main" id="{E1F275B6-145D-9D8F-DE00-C5A368139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39997" name="Oval 12">
                <a:extLst>
                  <a:ext uri="{FF2B5EF4-FFF2-40B4-BE49-F238E27FC236}">
                    <a16:creationId xmlns:a16="http://schemas.microsoft.com/office/drawing/2014/main" id="{BC97681B-2915-AD53-FBC7-2D4F40531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39998" name="Oval 13">
                <a:extLst>
                  <a:ext uri="{FF2B5EF4-FFF2-40B4-BE49-F238E27FC236}">
                    <a16:creationId xmlns:a16="http://schemas.microsoft.com/office/drawing/2014/main" id="{4DB2CBF6-689D-53F9-BFE4-42899443F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99" name="Oval 14">
                <a:extLst>
                  <a:ext uri="{FF2B5EF4-FFF2-40B4-BE49-F238E27FC236}">
                    <a16:creationId xmlns:a16="http://schemas.microsoft.com/office/drawing/2014/main" id="{7F3620E8-5251-B3A6-2BF5-12B0A4F9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000" name="Line 15">
                <a:extLst>
                  <a:ext uri="{FF2B5EF4-FFF2-40B4-BE49-F238E27FC236}">
                    <a16:creationId xmlns:a16="http://schemas.microsoft.com/office/drawing/2014/main" id="{75D2802B-FBC4-DA86-1D2E-7602879AA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01" name="Line 16">
                <a:extLst>
                  <a:ext uri="{FF2B5EF4-FFF2-40B4-BE49-F238E27FC236}">
                    <a16:creationId xmlns:a16="http://schemas.microsoft.com/office/drawing/2014/main" id="{A2DF2174-353E-7814-E1D7-34D1AAA1C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02" name="Text Box 17">
                <a:extLst>
                  <a:ext uri="{FF2B5EF4-FFF2-40B4-BE49-F238E27FC236}">
                    <a16:creationId xmlns:a16="http://schemas.microsoft.com/office/drawing/2014/main" id="{AD11A10C-31DC-01E8-7EAB-F5A6F8DE4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0003" name="Text Box 18">
                <a:extLst>
                  <a:ext uri="{FF2B5EF4-FFF2-40B4-BE49-F238E27FC236}">
                    <a16:creationId xmlns:a16="http://schemas.microsoft.com/office/drawing/2014/main" id="{BA676D88-2C69-E34F-8437-1B2BDC94C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0004" name="Text Box 19">
                <a:extLst>
                  <a:ext uri="{FF2B5EF4-FFF2-40B4-BE49-F238E27FC236}">
                    <a16:creationId xmlns:a16="http://schemas.microsoft.com/office/drawing/2014/main" id="{13800A35-5755-AE03-D8AD-2C39A2CC4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0005" name="Text Box 20">
                <a:extLst>
                  <a:ext uri="{FF2B5EF4-FFF2-40B4-BE49-F238E27FC236}">
                    <a16:creationId xmlns:a16="http://schemas.microsoft.com/office/drawing/2014/main" id="{69D1405F-987D-38C7-62B5-BDF52D2A3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0006" name="Text Box 21">
                <a:extLst>
                  <a:ext uri="{FF2B5EF4-FFF2-40B4-BE49-F238E27FC236}">
                    <a16:creationId xmlns:a16="http://schemas.microsoft.com/office/drawing/2014/main" id="{741E2BC0-3FA8-CA9D-DF12-BCCF1BA0E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0007" name="Text Box 22">
                <a:extLst>
                  <a:ext uri="{FF2B5EF4-FFF2-40B4-BE49-F238E27FC236}">
                    <a16:creationId xmlns:a16="http://schemas.microsoft.com/office/drawing/2014/main" id="{1A90BC8F-EEAA-8772-8828-F5592119A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40008" name="Text Box 23">
                <a:extLst>
                  <a:ext uri="{FF2B5EF4-FFF2-40B4-BE49-F238E27FC236}">
                    <a16:creationId xmlns:a16="http://schemas.microsoft.com/office/drawing/2014/main" id="{70607268-1F6E-A397-8C76-519F777005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0009" name="Text Box 24">
                <a:extLst>
                  <a:ext uri="{FF2B5EF4-FFF2-40B4-BE49-F238E27FC236}">
                    <a16:creationId xmlns:a16="http://schemas.microsoft.com/office/drawing/2014/main" id="{7049A8F7-6354-2947-BF78-1BC1395C6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0010" name="Text Box 25">
                <a:extLst>
                  <a:ext uri="{FF2B5EF4-FFF2-40B4-BE49-F238E27FC236}">
                    <a16:creationId xmlns:a16="http://schemas.microsoft.com/office/drawing/2014/main" id="{9BD0CA71-6A99-7889-EBA8-FD6209308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0011" name="Text Box 26">
                <a:extLst>
                  <a:ext uri="{FF2B5EF4-FFF2-40B4-BE49-F238E27FC236}">
                    <a16:creationId xmlns:a16="http://schemas.microsoft.com/office/drawing/2014/main" id="{EB9F1547-7796-D11F-39A8-A799BD782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40012" name="Line 27">
                <a:extLst>
                  <a:ext uri="{FF2B5EF4-FFF2-40B4-BE49-F238E27FC236}">
                    <a16:creationId xmlns:a16="http://schemas.microsoft.com/office/drawing/2014/main" id="{E069EF3C-098D-0B4B-C9D4-29D37FACE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13" name="Line 28">
                <a:extLst>
                  <a:ext uri="{FF2B5EF4-FFF2-40B4-BE49-F238E27FC236}">
                    <a16:creationId xmlns:a16="http://schemas.microsoft.com/office/drawing/2014/main" id="{F84A682D-2090-6B66-1D7D-03670D371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14" name="Line 29">
                <a:extLst>
                  <a:ext uri="{FF2B5EF4-FFF2-40B4-BE49-F238E27FC236}">
                    <a16:creationId xmlns:a16="http://schemas.microsoft.com/office/drawing/2014/main" id="{5C90C2A0-920C-B286-915A-84FC9879B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15" name="Text Box 30">
                <a:extLst>
                  <a:ext uri="{FF2B5EF4-FFF2-40B4-BE49-F238E27FC236}">
                    <a16:creationId xmlns:a16="http://schemas.microsoft.com/office/drawing/2014/main" id="{915424DE-9D0E-3B5B-8E9E-37BC5D6E6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0016" name="Text Box 31">
                <a:extLst>
                  <a:ext uri="{FF2B5EF4-FFF2-40B4-BE49-F238E27FC236}">
                    <a16:creationId xmlns:a16="http://schemas.microsoft.com/office/drawing/2014/main" id="{3A91EF28-8878-069E-5E9B-3F4F87038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017" name="Text Box 32">
                <a:extLst>
                  <a:ext uri="{FF2B5EF4-FFF2-40B4-BE49-F238E27FC236}">
                    <a16:creationId xmlns:a16="http://schemas.microsoft.com/office/drawing/2014/main" id="{784D2648-ABF4-764D-1802-17776C132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0018" name="Text Box 33">
                <a:extLst>
                  <a:ext uri="{FF2B5EF4-FFF2-40B4-BE49-F238E27FC236}">
                    <a16:creationId xmlns:a16="http://schemas.microsoft.com/office/drawing/2014/main" id="{D97A2696-2190-A957-DA95-1C59597E7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0019" name="Line 34">
                <a:extLst>
                  <a:ext uri="{FF2B5EF4-FFF2-40B4-BE49-F238E27FC236}">
                    <a16:creationId xmlns:a16="http://schemas.microsoft.com/office/drawing/2014/main" id="{9D053E3E-7219-8179-F91A-72530236F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20" name="Line 35">
                <a:extLst>
                  <a:ext uri="{FF2B5EF4-FFF2-40B4-BE49-F238E27FC236}">
                    <a16:creationId xmlns:a16="http://schemas.microsoft.com/office/drawing/2014/main" id="{C895E825-AF9A-C533-5E2D-1B039BFD7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21" name="Line 36">
                <a:extLst>
                  <a:ext uri="{FF2B5EF4-FFF2-40B4-BE49-F238E27FC236}">
                    <a16:creationId xmlns:a16="http://schemas.microsoft.com/office/drawing/2014/main" id="{0440004B-A18C-9D0B-6E39-294C8BE6E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22" name="Text Box 37">
                <a:extLst>
                  <a:ext uri="{FF2B5EF4-FFF2-40B4-BE49-F238E27FC236}">
                    <a16:creationId xmlns:a16="http://schemas.microsoft.com/office/drawing/2014/main" id="{FFBE6D56-2773-8C0F-3B16-5C84F51B0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40023" name="Freeform 38">
                <a:extLst>
                  <a:ext uri="{FF2B5EF4-FFF2-40B4-BE49-F238E27FC236}">
                    <a16:creationId xmlns:a16="http://schemas.microsoft.com/office/drawing/2014/main" id="{3C79FCFA-F216-FBFE-A1B9-3E04B7222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24" name="Freeform 39">
                <a:extLst>
                  <a:ext uri="{FF2B5EF4-FFF2-40B4-BE49-F238E27FC236}">
                    <a16:creationId xmlns:a16="http://schemas.microsoft.com/office/drawing/2014/main" id="{2839C4C1-9D95-E177-00C7-5D057DF3DB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025" name="Text Box 40">
                <a:extLst>
                  <a:ext uri="{FF2B5EF4-FFF2-40B4-BE49-F238E27FC236}">
                    <a16:creationId xmlns:a16="http://schemas.microsoft.com/office/drawing/2014/main" id="{650E82AE-E62A-C2F9-E0C9-5730C9679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-2</a:t>
                </a:r>
              </a:p>
            </p:txBody>
          </p:sp>
        </p:grpSp>
        <p:sp>
          <p:nvSpPr>
            <p:cNvPr id="39992" name="Oval 41">
              <a:extLst>
                <a:ext uri="{FF2B5EF4-FFF2-40B4-BE49-F238E27FC236}">
                  <a16:creationId xmlns:a16="http://schemas.microsoft.com/office/drawing/2014/main" id="{FBAAAE4A-7C02-6218-829A-ABCC038F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3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9993" name="Oval 42">
              <a:extLst>
                <a:ext uri="{FF2B5EF4-FFF2-40B4-BE49-F238E27FC236}">
                  <a16:creationId xmlns:a16="http://schemas.microsoft.com/office/drawing/2014/main" id="{6A077858-8504-CDA9-671C-C16172CC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80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994" name="Oval 43">
              <a:extLst>
                <a:ext uri="{FF2B5EF4-FFF2-40B4-BE49-F238E27FC236}">
                  <a16:creationId xmlns:a16="http://schemas.microsoft.com/office/drawing/2014/main" id="{0EA8D932-6286-687D-B967-2F0BA234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350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" name="Group 44">
            <a:extLst>
              <a:ext uri="{FF2B5EF4-FFF2-40B4-BE49-F238E27FC236}">
                <a16:creationId xmlns:a16="http://schemas.microsoft.com/office/drawing/2014/main" id="{A328FF3F-E868-F99A-275B-CC6A8813FD1A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778250"/>
            <a:ext cx="2762250" cy="2528888"/>
            <a:chOff x="3092" y="2080"/>
            <a:chExt cx="1740" cy="1593"/>
          </a:xfrm>
        </p:grpSpPr>
        <p:sp>
          <p:nvSpPr>
            <p:cNvPr id="39945" name="Freeform 45">
              <a:extLst>
                <a:ext uri="{FF2B5EF4-FFF2-40B4-BE49-F238E27FC236}">
                  <a16:creationId xmlns:a16="http://schemas.microsoft.com/office/drawing/2014/main" id="{94B5BEB5-0BA1-172C-E47A-D45FD17CC45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58" y="2463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9946" name="Group 46">
              <a:extLst>
                <a:ext uri="{FF2B5EF4-FFF2-40B4-BE49-F238E27FC236}">
                  <a16:creationId xmlns:a16="http://schemas.microsoft.com/office/drawing/2014/main" id="{5BECC77D-FCB0-A600-DF33-B276B6C0A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2080"/>
              <a:ext cx="1740" cy="1593"/>
              <a:chOff x="889" y="2419"/>
              <a:chExt cx="1740" cy="1593"/>
            </a:xfrm>
          </p:grpSpPr>
          <p:sp>
            <p:nvSpPr>
              <p:cNvPr id="39948" name="Line 47">
                <a:extLst>
                  <a:ext uri="{FF2B5EF4-FFF2-40B4-BE49-F238E27FC236}">
                    <a16:creationId xmlns:a16="http://schemas.microsoft.com/office/drawing/2014/main" id="{F4E4C83A-463D-86F1-38E1-E284FB3E8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49" name="Line 48">
                <a:extLst>
                  <a:ext uri="{FF2B5EF4-FFF2-40B4-BE49-F238E27FC236}">
                    <a16:creationId xmlns:a16="http://schemas.microsoft.com/office/drawing/2014/main" id="{430CAE0F-6CDB-D007-FDFD-264B9C30E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50" name="Line 49">
                <a:extLst>
                  <a:ext uri="{FF2B5EF4-FFF2-40B4-BE49-F238E27FC236}">
                    <a16:creationId xmlns:a16="http://schemas.microsoft.com/office/drawing/2014/main" id="{9D7F2561-E7EE-1ED0-4BA1-922D36C6B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951" name="Line 50">
                <a:extLst>
                  <a:ext uri="{FF2B5EF4-FFF2-40B4-BE49-F238E27FC236}">
                    <a16:creationId xmlns:a16="http://schemas.microsoft.com/office/drawing/2014/main" id="{B94886B0-2D85-196B-2D2C-ADE797109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9952" name="Group 51">
                <a:extLst>
                  <a:ext uri="{FF2B5EF4-FFF2-40B4-BE49-F238E27FC236}">
                    <a16:creationId xmlns:a16="http://schemas.microsoft.com/office/drawing/2014/main" id="{440177AE-53DE-ED35-FD8A-962E338100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39956" name="Oval 52">
                  <a:extLst>
                    <a:ext uri="{FF2B5EF4-FFF2-40B4-BE49-F238E27FC236}">
                      <a16:creationId xmlns:a16="http://schemas.microsoft.com/office/drawing/2014/main" id="{BB67131D-5FC9-3C82-777A-72FD4B621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9957" name="Oval 53">
                  <a:extLst>
                    <a:ext uri="{FF2B5EF4-FFF2-40B4-BE49-F238E27FC236}">
                      <a16:creationId xmlns:a16="http://schemas.microsoft.com/office/drawing/2014/main" id="{B9257717-8464-679C-548F-402D2BE47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6</a:t>
                  </a:r>
                </a:p>
              </p:txBody>
            </p:sp>
            <p:sp>
              <p:nvSpPr>
                <p:cNvPr id="39958" name="Oval 54">
                  <a:extLst>
                    <a:ext uri="{FF2B5EF4-FFF2-40B4-BE49-F238E27FC236}">
                      <a16:creationId xmlns:a16="http://schemas.microsoft.com/office/drawing/2014/main" id="{54CF87A7-F384-0703-3993-A1E854ACC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39959" name="Oval 55">
                  <a:extLst>
                    <a:ext uri="{FF2B5EF4-FFF2-40B4-BE49-F238E27FC236}">
                      <a16:creationId xmlns:a16="http://schemas.microsoft.com/office/drawing/2014/main" id="{CEF1D634-B31B-43B3-3809-72137980C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7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60" name="Oval 56">
                  <a:extLst>
                    <a:ext uri="{FF2B5EF4-FFF2-40B4-BE49-F238E27FC236}">
                      <a16:creationId xmlns:a16="http://schemas.microsoft.com/office/drawing/2014/main" id="{326F8F0B-E624-A188-5DCE-4D983A7C9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61" name="Line 57">
                  <a:extLst>
                    <a:ext uri="{FF2B5EF4-FFF2-40B4-BE49-F238E27FC236}">
                      <a16:creationId xmlns:a16="http://schemas.microsoft.com/office/drawing/2014/main" id="{5757E5AC-8CD0-B129-959B-6255BDF096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62" name="Line 58">
                  <a:extLst>
                    <a:ext uri="{FF2B5EF4-FFF2-40B4-BE49-F238E27FC236}">
                      <a16:creationId xmlns:a16="http://schemas.microsoft.com/office/drawing/2014/main" id="{6B7D880C-3EC2-D263-DE8A-CD48F2F1D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63" name="Text Box 59">
                  <a:extLst>
                    <a:ext uri="{FF2B5EF4-FFF2-40B4-BE49-F238E27FC236}">
                      <a16:creationId xmlns:a16="http://schemas.microsoft.com/office/drawing/2014/main" id="{19DAB45F-BEF0-8AC0-D2FC-F23EF5A3C2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9964" name="Text Box 60">
                  <a:extLst>
                    <a:ext uri="{FF2B5EF4-FFF2-40B4-BE49-F238E27FC236}">
                      <a16:creationId xmlns:a16="http://schemas.microsoft.com/office/drawing/2014/main" id="{F8298386-1648-7C50-CA87-F5953EF112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9965" name="Text Box 61">
                  <a:extLst>
                    <a:ext uri="{FF2B5EF4-FFF2-40B4-BE49-F238E27FC236}">
                      <a16:creationId xmlns:a16="http://schemas.microsoft.com/office/drawing/2014/main" id="{AA32F69E-C0ED-2A0E-52F5-9ABEF5FE9B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9966" name="Text Box 62">
                  <a:extLst>
                    <a:ext uri="{FF2B5EF4-FFF2-40B4-BE49-F238E27FC236}">
                      <a16:creationId xmlns:a16="http://schemas.microsoft.com/office/drawing/2014/main" id="{E71B8709-1CD8-1EBB-8FAF-9922159DE2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9967" name="Text Box 63">
                  <a:extLst>
                    <a:ext uri="{FF2B5EF4-FFF2-40B4-BE49-F238E27FC236}">
                      <a16:creationId xmlns:a16="http://schemas.microsoft.com/office/drawing/2014/main" id="{815B994F-5708-75DF-8971-236EC928B3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39968" name="Text Box 64">
                  <a:extLst>
                    <a:ext uri="{FF2B5EF4-FFF2-40B4-BE49-F238E27FC236}">
                      <a16:creationId xmlns:a16="http://schemas.microsoft.com/office/drawing/2014/main" id="{348D3CE8-E063-F09C-F74F-DB5624C72D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39969" name="Text Box 65">
                  <a:extLst>
                    <a:ext uri="{FF2B5EF4-FFF2-40B4-BE49-F238E27FC236}">
                      <a16:creationId xmlns:a16="http://schemas.microsoft.com/office/drawing/2014/main" id="{BA8293A8-81E8-8C58-64EF-D8FC447FE1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  <p:sp>
              <p:nvSpPr>
                <p:cNvPr id="39970" name="Text Box 66">
                  <a:extLst>
                    <a:ext uri="{FF2B5EF4-FFF2-40B4-BE49-F238E27FC236}">
                      <a16:creationId xmlns:a16="http://schemas.microsoft.com/office/drawing/2014/main" id="{ADC41629-9879-8028-9497-918E2AA062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39971" name="Text Box 67">
                  <a:extLst>
                    <a:ext uri="{FF2B5EF4-FFF2-40B4-BE49-F238E27FC236}">
                      <a16:creationId xmlns:a16="http://schemas.microsoft.com/office/drawing/2014/main" id="{B8794FD4-500B-A247-E2B5-4283198F9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39972" name="Text Box 68">
                  <a:extLst>
                    <a:ext uri="{FF2B5EF4-FFF2-40B4-BE49-F238E27FC236}">
                      <a16:creationId xmlns:a16="http://schemas.microsoft.com/office/drawing/2014/main" id="{4E085A88-53BF-7EB1-4DFB-354CFFEF62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z</a:t>
                  </a:r>
                </a:p>
              </p:txBody>
            </p:sp>
            <p:sp>
              <p:nvSpPr>
                <p:cNvPr id="39973" name="Line 69">
                  <a:extLst>
                    <a:ext uri="{FF2B5EF4-FFF2-40B4-BE49-F238E27FC236}">
                      <a16:creationId xmlns:a16="http://schemas.microsoft.com/office/drawing/2014/main" id="{C39037C1-19AB-7A37-F418-2BA32F43D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74" name="Line 70">
                  <a:extLst>
                    <a:ext uri="{FF2B5EF4-FFF2-40B4-BE49-F238E27FC236}">
                      <a16:creationId xmlns:a16="http://schemas.microsoft.com/office/drawing/2014/main" id="{7E6DD040-8627-4A8A-28BF-9A0608464F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75" name="Line 71">
                  <a:extLst>
                    <a:ext uri="{FF2B5EF4-FFF2-40B4-BE49-F238E27FC236}">
                      <a16:creationId xmlns:a16="http://schemas.microsoft.com/office/drawing/2014/main" id="{022C51DB-EEA6-34AE-97DA-48AF7F998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76" name="Text Box 72">
                  <a:extLst>
                    <a:ext uri="{FF2B5EF4-FFF2-40B4-BE49-F238E27FC236}">
                      <a16:creationId xmlns:a16="http://schemas.microsoft.com/office/drawing/2014/main" id="{45169D2D-33FF-95DA-994B-E8970E046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9977" name="Text Box 73">
                  <a:extLst>
                    <a:ext uri="{FF2B5EF4-FFF2-40B4-BE49-F238E27FC236}">
                      <a16:creationId xmlns:a16="http://schemas.microsoft.com/office/drawing/2014/main" id="{076152F7-E280-DB77-E046-91D0558E04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78" name="Text Box 74">
                  <a:extLst>
                    <a:ext uri="{FF2B5EF4-FFF2-40B4-BE49-F238E27FC236}">
                      <a16:creationId xmlns:a16="http://schemas.microsoft.com/office/drawing/2014/main" id="{4B1E7034-FA4C-0CB4-889E-0F212BCBB9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-3</a:t>
                  </a:r>
                </a:p>
              </p:txBody>
            </p:sp>
            <p:sp>
              <p:nvSpPr>
                <p:cNvPr id="39979" name="Text Box 75">
                  <a:extLst>
                    <a:ext uri="{FF2B5EF4-FFF2-40B4-BE49-F238E27FC236}">
                      <a16:creationId xmlns:a16="http://schemas.microsoft.com/office/drawing/2014/main" id="{88D90BC0-B262-0D26-424F-70EF7A7B3E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9980" name="Line 76">
                  <a:extLst>
                    <a:ext uri="{FF2B5EF4-FFF2-40B4-BE49-F238E27FC236}">
                      <a16:creationId xmlns:a16="http://schemas.microsoft.com/office/drawing/2014/main" id="{E7E288F3-6646-E6C3-80F7-53370B630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81" name="Line 77">
                  <a:extLst>
                    <a:ext uri="{FF2B5EF4-FFF2-40B4-BE49-F238E27FC236}">
                      <a16:creationId xmlns:a16="http://schemas.microsoft.com/office/drawing/2014/main" id="{1A31121D-2708-BDCA-8193-1E8DEF009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82" name="Line 78">
                  <a:extLst>
                    <a:ext uri="{FF2B5EF4-FFF2-40B4-BE49-F238E27FC236}">
                      <a16:creationId xmlns:a16="http://schemas.microsoft.com/office/drawing/2014/main" id="{81F0D81A-A0F4-E129-06E8-57932C703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83" name="Text Box 79">
                  <a:extLst>
                    <a:ext uri="{FF2B5EF4-FFF2-40B4-BE49-F238E27FC236}">
                      <a16:creationId xmlns:a16="http://schemas.microsoft.com/office/drawing/2014/main" id="{6B8BAA0C-A1A9-C730-773E-AA68E45DAB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-4</a:t>
                  </a:r>
                </a:p>
              </p:txBody>
            </p:sp>
            <p:sp>
              <p:nvSpPr>
                <p:cNvPr id="39984" name="Freeform 80">
                  <a:extLst>
                    <a:ext uri="{FF2B5EF4-FFF2-40B4-BE49-F238E27FC236}">
                      <a16:creationId xmlns:a16="http://schemas.microsoft.com/office/drawing/2014/main" id="{BDA6E3BC-6261-D9EF-FF48-399C42650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85" name="Freeform 81">
                  <a:extLst>
                    <a:ext uri="{FF2B5EF4-FFF2-40B4-BE49-F238E27FC236}">
                      <a16:creationId xmlns:a16="http://schemas.microsoft.com/office/drawing/2014/main" id="{B58816DA-930F-B79E-BBE5-C35A243DF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986" name="Text Box 82">
                  <a:extLst>
                    <a:ext uri="{FF2B5EF4-FFF2-40B4-BE49-F238E27FC236}">
                      <a16:creationId xmlns:a16="http://schemas.microsoft.com/office/drawing/2014/main" id="{B854DCC7-37F0-7E85-7985-D16C6E993D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</p:grpSp>
          <p:sp>
            <p:nvSpPr>
              <p:cNvPr id="39953" name="Oval 83">
                <a:extLst>
                  <a:ext uri="{FF2B5EF4-FFF2-40B4-BE49-F238E27FC236}">
                    <a16:creationId xmlns:a16="http://schemas.microsoft.com/office/drawing/2014/main" id="{5EAB17C3-CF5F-BFA5-32B8-42FD03AD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39954" name="Oval 84">
                <a:extLst>
                  <a:ext uri="{FF2B5EF4-FFF2-40B4-BE49-F238E27FC236}">
                    <a16:creationId xmlns:a16="http://schemas.microsoft.com/office/drawing/2014/main" id="{8D79994E-82A8-42DD-47D9-EAC14DA8B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9955" name="Oval 85">
                <a:extLst>
                  <a:ext uri="{FF2B5EF4-FFF2-40B4-BE49-F238E27FC236}">
                    <a16:creationId xmlns:a16="http://schemas.microsoft.com/office/drawing/2014/main" id="{3D657D4C-F9E6-E088-99D8-52447C028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39947" name="Oval 86">
              <a:extLst>
                <a:ext uri="{FF2B5EF4-FFF2-40B4-BE49-F238E27FC236}">
                  <a16:creationId xmlns:a16="http://schemas.microsoft.com/office/drawing/2014/main" id="{60F6555B-8007-C008-45C5-69C2DBCE3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308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94711" name="Text Box 87">
            <a:extLst>
              <a:ext uri="{FF2B5EF4-FFF2-40B4-BE49-F238E27FC236}">
                <a16:creationId xmlns:a16="http://schemas.microsoft.com/office/drawing/2014/main" id="{D40A6B18-287D-FED2-3A2B-1C90BA580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465638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 (x, v)</a:t>
            </a:r>
          </a:p>
        </p:txBody>
      </p:sp>
      <p:sp>
        <p:nvSpPr>
          <p:cNvPr id="794712" name="AutoShape 88">
            <a:extLst>
              <a:ext uri="{FF2B5EF4-FFF2-40B4-BE49-F238E27FC236}">
                <a16:creationId xmlns:a16="http://schemas.microsoft.com/office/drawing/2014/main" id="{CCF23D16-015D-C1C0-6736-126CAEB36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4819650"/>
            <a:ext cx="1638300" cy="419100"/>
          </a:xfrm>
          <a:prstGeom prst="rightArrow">
            <a:avLst>
              <a:gd name="adj1" fmla="val 50000"/>
              <a:gd name="adj2" fmla="val 977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11" grpId="0"/>
      <p:bldP spid="7947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1BA73182-967A-FAB0-FF35-3DD274D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8D492-E37A-498D-8B41-608EEDB3C31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4E16AB3-FFAE-9426-1D9D-43D73169E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Properties</a:t>
            </a:r>
          </a:p>
        </p:txBody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472F6A3C-8A32-CBF9-56A1-BF7682540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No-path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If there is no path from </a:t>
            </a:r>
            <a:r>
              <a:rPr lang="en-US" altLang="en-US">
                <a:latin typeface="Comic Sans MS" panose="030F0702030302020204" pitchFamily="66" charset="0"/>
              </a:rPr>
              <a:t>s</a:t>
            </a:r>
            <a:r>
              <a:rPr lang="en-US" altLang="en-US"/>
              <a:t> to 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/>
              <a:t> then </a:t>
            </a:r>
            <a:r>
              <a:rPr lang="en-US" altLang="en-US" err="1"/>
              <a:t>v.d</a:t>
            </a:r>
            <a:r>
              <a:rPr lang="en-US" altLang="en-US"/>
              <a:t> = ∞ always.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δ(s, h) = ∞ and </a:t>
            </a:r>
            <a:r>
              <a:rPr lang="en-US" altLang="en-US" err="1"/>
              <a:t>h.d</a:t>
            </a:r>
            <a:r>
              <a:rPr lang="en-US" altLang="en-US"/>
              <a:t> ≥ δ(s, h)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err="1"/>
              <a:t>h.d</a:t>
            </a:r>
            <a:r>
              <a:rPr lang="en-US" altLang="en-US"/>
              <a:t> = ∞ </a:t>
            </a:r>
          </a:p>
        </p:txBody>
      </p:sp>
      <p:grpSp>
        <p:nvGrpSpPr>
          <p:cNvPr id="40965" name="Group 4">
            <a:extLst>
              <a:ext uri="{FF2B5EF4-FFF2-40B4-BE49-F238E27FC236}">
                <a16:creationId xmlns:a16="http://schemas.microsoft.com/office/drawing/2014/main" id="{35B51B84-3C33-1243-18C1-43848D333ADB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2894013"/>
            <a:ext cx="3846512" cy="2528887"/>
            <a:chOff x="3027" y="791"/>
            <a:chExt cx="2423" cy="1593"/>
          </a:xfrm>
        </p:grpSpPr>
        <p:sp>
          <p:nvSpPr>
            <p:cNvPr id="40981" name="Oval 5">
              <a:extLst>
                <a:ext uri="{FF2B5EF4-FFF2-40B4-BE49-F238E27FC236}">
                  <a16:creationId xmlns:a16="http://schemas.microsoft.com/office/drawing/2014/main" id="{BFCBC88D-63BE-C6D6-C6A0-912EEB18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982" name="Oval 6">
              <a:extLst>
                <a:ext uri="{FF2B5EF4-FFF2-40B4-BE49-F238E27FC236}">
                  <a16:creationId xmlns:a16="http://schemas.microsoft.com/office/drawing/2014/main" id="{3AB994DC-654A-E657-3FE5-0D1416D7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983" name="Oval 7">
              <a:extLst>
                <a:ext uri="{FF2B5EF4-FFF2-40B4-BE49-F238E27FC236}">
                  <a16:creationId xmlns:a16="http://schemas.microsoft.com/office/drawing/2014/main" id="{89785656-6FC8-5211-314C-DD67387FA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40984" name="Oval 8">
              <a:extLst>
                <a:ext uri="{FF2B5EF4-FFF2-40B4-BE49-F238E27FC236}">
                  <a16:creationId xmlns:a16="http://schemas.microsoft.com/office/drawing/2014/main" id="{AEA69E3B-28DA-2086-FA5D-D663032DF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40985" name="Oval 9">
              <a:extLst>
                <a:ext uri="{FF2B5EF4-FFF2-40B4-BE49-F238E27FC236}">
                  <a16:creationId xmlns:a16="http://schemas.microsoft.com/office/drawing/2014/main" id="{E4488170-7E1C-2739-E418-6C665497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0986" name="Line 10">
              <a:extLst>
                <a:ext uri="{FF2B5EF4-FFF2-40B4-BE49-F238E27FC236}">
                  <a16:creationId xmlns:a16="http://schemas.microsoft.com/office/drawing/2014/main" id="{1CCFADF9-0C7A-1919-C3AF-7AB6AE5D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87" name="Line 11">
              <a:extLst>
                <a:ext uri="{FF2B5EF4-FFF2-40B4-BE49-F238E27FC236}">
                  <a16:creationId xmlns:a16="http://schemas.microsoft.com/office/drawing/2014/main" id="{CBD6618D-33B0-3B24-A6D8-E7380226F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88" name="Line 12">
              <a:extLst>
                <a:ext uri="{FF2B5EF4-FFF2-40B4-BE49-F238E27FC236}">
                  <a16:creationId xmlns:a16="http://schemas.microsoft.com/office/drawing/2014/main" id="{5DC8DA87-3623-6116-A7CD-17927AFB5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89" name="Text Box 13">
              <a:extLst>
                <a:ext uri="{FF2B5EF4-FFF2-40B4-BE49-F238E27FC236}">
                  <a16:creationId xmlns:a16="http://schemas.microsoft.com/office/drawing/2014/main" id="{44EDB54B-A668-15DD-BCC4-4B449FE8D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990" name="Text Box 14">
              <a:extLst>
                <a:ext uri="{FF2B5EF4-FFF2-40B4-BE49-F238E27FC236}">
                  <a16:creationId xmlns:a16="http://schemas.microsoft.com/office/drawing/2014/main" id="{3A4C79C7-6F57-8CC9-67EA-0F3F73E07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40991" name="Text Box 15">
              <a:extLst>
                <a:ext uri="{FF2B5EF4-FFF2-40B4-BE49-F238E27FC236}">
                  <a16:creationId xmlns:a16="http://schemas.microsoft.com/office/drawing/2014/main" id="{0CC320C6-FE65-5ACA-14D9-1707D5A92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992" name="Text Box 16">
              <a:extLst>
                <a:ext uri="{FF2B5EF4-FFF2-40B4-BE49-F238E27FC236}">
                  <a16:creationId xmlns:a16="http://schemas.microsoft.com/office/drawing/2014/main" id="{B1A47EF4-3D73-528D-D2C4-9FADEBA1C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0993" name="Text Box 17">
              <a:extLst>
                <a:ext uri="{FF2B5EF4-FFF2-40B4-BE49-F238E27FC236}">
                  <a16:creationId xmlns:a16="http://schemas.microsoft.com/office/drawing/2014/main" id="{52EB6CB4-900F-D874-5B0A-992B173F0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-6</a:t>
              </a:r>
            </a:p>
          </p:txBody>
        </p:sp>
        <p:sp>
          <p:nvSpPr>
            <p:cNvPr id="40994" name="Text Box 18">
              <a:extLst>
                <a:ext uri="{FF2B5EF4-FFF2-40B4-BE49-F238E27FC236}">
                  <a16:creationId xmlns:a16="http://schemas.microsoft.com/office/drawing/2014/main" id="{9B5E32A6-9568-9CE0-CE1E-F1EE3F27C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0995" name="Text Box 19">
              <a:extLst>
                <a:ext uri="{FF2B5EF4-FFF2-40B4-BE49-F238E27FC236}">
                  <a16:creationId xmlns:a16="http://schemas.microsoft.com/office/drawing/2014/main" id="{89582CBC-5F29-DA3B-AA81-1368EB9BC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996" name="Text Box 20">
              <a:extLst>
                <a:ext uri="{FF2B5EF4-FFF2-40B4-BE49-F238E27FC236}">
                  <a16:creationId xmlns:a16="http://schemas.microsoft.com/office/drawing/2014/main" id="{F8FC14E3-FF34-9901-7958-AA095DF66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0997" name="Text Box 21">
              <a:extLst>
                <a:ext uri="{FF2B5EF4-FFF2-40B4-BE49-F238E27FC236}">
                  <a16:creationId xmlns:a16="http://schemas.microsoft.com/office/drawing/2014/main" id="{8BFC03D9-1EB7-56E3-A732-D41755CF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0998" name="Text Box 22">
              <a:extLst>
                <a:ext uri="{FF2B5EF4-FFF2-40B4-BE49-F238E27FC236}">
                  <a16:creationId xmlns:a16="http://schemas.microsoft.com/office/drawing/2014/main" id="{935659E8-4F6E-81AB-8B04-8450CFF93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0999" name="Oval 23">
              <a:extLst>
                <a:ext uri="{FF2B5EF4-FFF2-40B4-BE49-F238E27FC236}">
                  <a16:creationId xmlns:a16="http://schemas.microsoft.com/office/drawing/2014/main" id="{90BDAB51-0417-D670-3D92-011EE698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</a:t>
              </a: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41000" name="Oval 24">
              <a:extLst>
                <a:ext uri="{FF2B5EF4-FFF2-40B4-BE49-F238E27FC236}">
                  <a16:creationId xmlns:a16="http://schemas.microsoft.com/office/drawing/2014/main" id="{10C9B664-DA86-773D-91DF-6C47EE03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1001" name="Oval 25">
              <a:extLst>
                <a:ext uri="{FF2B5EF4-FFF2-40B4-BE49-F238E27FC236}">
                  <a16:creationId xmlns:a16="http://schemas.microsoft.com/office/drawing/2014/main" id="{4FB8D36A-D0EA-ACC7-3D4F-7D788B85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1002" name="Text Box 26">
              <a:extLst>
                <a:ext uri="{FF2B5EF4-FFF2-40B4-BE49-F238E27FC236}">
                  <a16:creationId xmlns:a16="http://schemas.microsoft.com/office/drawing/2014/main" id="{172FF440-54C3-6064-01C2-6A75DFAB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41003" name="Text Box 27">
              <a:extLst>
                <a:ext uri="{FF2B5EF4-FFF2-40B4-BE49-F238E27FC236}">
                  <a16:creationId xmlns:a16="http://schemas.microsoft.com/office/drawing/2014/main" id="{42D2ED74-7882-377D-DF4E-B6F71648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1004" name="Line 28">
              <a:extLst>
                <a:ext uri="{FF2B5EF4-FFF2-40B4-BE49-F238E27FC236}">
                  <a16:creationId xmlns:a16="http://schemas.microsoft.com/office/drawing/2014/main" id="{582ADC2C-3118-0BA4-5BCE-6530069B4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05" name="Line 29">
              <a:extLst>
                <a:ext uri="{FF2B5EF4-FFF2-40B4-BE49-F238E27FC236}">
                  <a16:creationId xmlns:a16="http://schemas.microsoft.com/office/drawing/2014/main" id="{9DF9456D-23F2-EED9-FE71-39C6040F4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06" name="Line 30">
              <a:extLst>
                <a:ext uri="{FF2B5EF4-FFF2-40B4-BE49-F238E27FC236}">
                  <a16:creationId xmlns:a16="http://schemas.microsoft.com/office/drawing/2014/main" id="{1D598B22-CEE4-F4CE-8E94-07BCAFDD3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07" name="Line 31">
              <a:extLst>
                <a:ext uri="{FF2B5EF4-FFF2-40B4-BE49-F238E27FC236}">
                  <a16:creationId xmlns:a16="http://schemas.microsoft.com/office/drawing/2014/main" id="{BBB2EEB2-A2A0-54AF-0811-EE248302A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08" name="Freeform 32">
              <a:extLst>
                <a:ext uri="{FF2B5EF4-FFF2-40B4-BE49-F238E27FC236}">
                  <a16:creationId xmlns:a16="http://schemas.microsoft.com/office/drawing/2014/main" id="{8BC06E94-D5B8-E9A7-CB27-B4792A4F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09" name="Freeform 33">
              <a:extLst>
                <a:ext uri="{FF2B5EF4-FFF2-40B4-BE49-F238E27FC236}">
                  <a16:creationId xmlns:a16="http://schemas.microsoft.com/office/drawing/2014/main" id="{B43F4245-2DEB-0439-E32E-A78AEAC706B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10" name="Text Box 34">
              <a:extLst>
                <a:ext uri="{FF2B5EF4-FFF2-40B4-BE49-F238E27FC236}">
                  <a16:creationId xmlns:a16="http://schemas.microsoft.com/office/drawing/2014/main" id="{2EB05F95-F3D0-2F5E-F78C-57259368E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011" name="Freeform 35">
              <a:extLst>
                <a:ext uri="{FF2B5EF4-FFF2-40B4-BE49-F238E27FC236}">
                  <a16:creationId xmlns:a16="http://schemas.microsoft.com/office/drawing/2014/main" id="{B224BCEC-D78B-20FA-1219-2CC5CB44B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12" name="Freeform 36">
              <a:extLst>
                <a:ext uri="{FF2B5EF4-FFF2-40B4-BE49-F238E27FC236}">
                  <a16:creationId xmlns:a16="http://schemas.microsoft.com/office/drawing/2014/main" id="{E3A5EB7A-6640-F021-B139-4F7D10DD3AC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13" name="Text Box 37">
              <a:extLst>
                <a:ext uri="{FF2B5EF4-FFF2-40B4-BE49-F238E27FC236}">
                  <a16:creationId xmlns:a16="http://schemas.microsoft.com/office/drawing/2014/main" id="{9B27278F-6DCC-413B-6812-5E8E61AD0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1014" name="Text Box 38">
              <a:extLst>
                <a:ext uri="{FF2B5EF4-FFF2-40B4-BE49-F238E27FC236}">
                  <a16:creationId xmlns:a16="http://schemas.microsoft.com/office/drawing/2014/main" id="{43500736-F512-333B-F4C5-47BFBD36C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015" name="Text Box 39">
              <a:extLst>
                <a:ext uri="{FF2B5EF4-FFF2-40B4-BE49-F238E27FC236}">
                  <a16:creationId xmlns:a16="http://schemas.microsoft.com/office/drawing/2014/main" id="{761EB617-C70F-D5DE-2CFA-CB1FA4FDD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016" name="Text Box 40">
              <a:extLst>
                <a:ext uri="{FF2B5EF4-FFF2-40B4-BE49-F238E27FC236}">
                  <a16:creationId xmlns:a16="http://schemas.microsoft.com/office/drawing/2014/main" id="{869F698A-A3FF-879D-29AB-779E4A4AD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017" name="Text Box 41">
              <a:extLst>
                <a:ext uri="{FF2B5EF4-FFF2-40B4-BE49-F238E27FC236}">
                  <a16:creationId xmlns:a16="http://schemas.microsoft.com/office/drawing/2014/main" id="{0E7C9ACA-01C4-4001-14D7-9D88F679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018" name="Text Box 42">
              <a:extLst>
                <a:ext uri="{FF2B5EF4-FFF2-40B4-BE49-F238E27FC236}">
                  <a16:creationId xmlns:a16="http://schemas.microsoft.com/office/drawing/2014/main" id="{63FB1825-7594-BCDC-EADC-F3CE56D40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1019" name="Text Box 43">
              <a:extLst>
                <a:ext uri="{FF2B5EF4-FFF2-40B4-BE49-F238E27FC236}">
                  <a16:creationId xmlns:a16="http://schemas.microsoft.com/office/drawing/2014/main" id="{8AE4B1F5-55DF-56CC-92B2-3C2D38D6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40966" name="Group 44">
            <a:extLst>
              <a:ext uri="{FF2B5EF4-FFF2-40B4-BE49-F238E27FC236}">
                <a16:creationId xmlns:a16="http://schemas.microsoft.com/office/drawing/2014/main" id="{9685A82B-BD96-3F83-1B4A-F434FF2A43D4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3033713"/>
            <a:ext cx="1741488" cy="2022475"/>
            <a:chOff x="3698" y="2451"/>
            <a:chExt cx="1097" cy="1274"/>
          </a:xfrm>
        </p:grpSpPr>
        <p:sp>
          <p:nvSpPr>
            <p:cNvPr id="40969" name="Oval 45">
              <a:extLst>
                <a:ext uri="{FF2B5EF4-FFF2-40B4-BE49-F238E27FC236}">
                  <a16:creationId xmlns:a16="http://schemas.microsoft.com/office/drawing/2014/main" id="{6849B183-9560-0099-8F92-4ED62FB7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40970" name="Oval 46">
              <a:extLst>
                <a:ext uri="{FF2B5EF4-FFF2-40B4-BE49-F238E27FC236}">
                  <a16:creationId xmlns:a16="http://schemas.microsoft.com/office/drawing/2014/main" id="{31349936-CC4F-E8F3-E0C8-8E53D355F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40971" name="Oval 47">
              <a:extLst>
                <a:ext uri="{FF2B5EF4-FFF2-40B4-BE49-F238E27FC236}">
                  <a16:creationId xmlns:a16="http://schemas.microsoft.com/office/drawing/2014/main" id="{A4B56D77-B594-C3B1-66BB-452C7CDF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40972" name="Text Box 48">
              <a:extLst>
                <a:ext uri="{FF2B5EF4-FFF2-40B4-BE49-F238E27FC236}">
                  <a16:creationId xmlns:a16="http://schemas.microsoft.com/office/drawing/2014/main" id="{E2B779EC-3D3A-D2A4-2708-C0506E470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40973" name="Text Box 49">
              <a:extLst>
                <a:ext uri="{FF2B5EF4-FFF2-40B4-BE49-F238E27FC236}">
                  <a16:creationId xmlns:a16="http://schemas.microsoft.com/office/drawing/2014/main" id="{4B025F06-5BC9-B5CE-15E7-795AF16C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0974" name="Text Box 50">
              <a:extLst>
                <a:ext uri="{FF2B5EF4-FFF2-40B4-BE49-F238E27FC236}">
                  <a16:creationId xmlns:a16="http://schemas.microsoft.com/office/drawing/2014/main" id="{12421F65-9590-8C81-5EC3-9A9758D6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0975" name="Line 51">
              <a:extLst>
                <a:ext uri="{FF2B5EF4-FFF2-40B4-BE49-F238E27FC236}">
                  <a16:creationId xmlns:a16="http://schemas.microsoft.com/office/drawing/2014/main" id="{5ADC4CEA-4576-E8F7-42BF-19790A0C6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6" name="Text Box 52">
              <a:extLst>
                <a:ext uri="{FF2B5EF4-FFF2-40B4-BE49-F238E27FC236}">
                  <a16:creationId xmlns:a16="http://schemas.microsoft.com/office/drawing/2014/main" id="{E69EB458-AB7D-40C9-7AEB-224E4C924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977" name="Text Box 53">
              <a:extLst>
                <a:ext uri="{FF2B5EF4-FFF2-40B4-BE49-F238E27FC236}">
                  <a16:creationId xmlns:a16="http://schemas.microsoft.com/office/drawing/2014/main" id="{1DE79FE5-2D70-50A7-CF20-2809308FF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978" name="Text Box 54">
              <a:extLst>
                <a:ext uri="{FF2B5EF4-FFF2-40B4-BE49-F238E27FC236}">
                  <a16:creationId xmlns:a16="http://schemas.microsoft.com/office/drawing/2014/main" id="{8A773F3A-649D-9168-1E42-C7F70024C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40979" name="Line 55">
              <a:extLst>
                <a:ext uri="{FF2B5EF4-FFF2-40B4-BE49-F238E27FC236}">
                  <a16:creationId xmlns:a16="http://schemas.microsoft.com/office/drawing/2014/main" id="{E2C6C1D2-2752-FC77-168C-D2E91DC27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80" name="Line 56">
              <a:extLst>
                <a:ext uri="{FF2B5EF4-FFF2-40B4-BE49-F238E27FC236}">
                  <a16:creationId xmlns:a16="http://schemas.microsoft.com/office/drawing/2014/main" id="{73BB5A0C-2FFA-289F-7DBE-1560BC3AD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967" name="Rectangle 57">
            <a:extLst>
              <a:ext uri="{FF2B5EF4-FFF2-40B4-BE49-F238E27FC236}">
                <a16:creationId xmlns:a16="http://schemas.microsoft.com/office/drawing/2014/main" id="{8E37551E-CE8E-AC65-2BF0-AAEF9F00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5040313"/>
            <a:ext cx="328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h) = (s, i) =</a:t>
            </a:r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j) =</a:t>
            </a:r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0968" name="Text Box 58">
            <a:extLst>
              <a:ext uri="{FF2B5EF4-FFF2-40B4-BE49-F238E27FC236}">
                <a16:creationId xmlns:a16="http://schemas.microsoft.com/office/drawing/2014/main" id="{5AE0D065-E281-F0E5-7ADB-ECCB03453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3708400"/>
            <a:ext cx="1300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h, i, j </a:t>
            </a:r>
            <a:r>
              <a:rPr lang="en-US" altLang="en-US" sz="2000">
                <a:solidFill>
                  <a:schemeClr val="tx1"/>
                </a:solidFill>
              </a:rPr>
              <a:t>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reachable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from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ED362589-DC1F-E0AE-E529-7E0D0C16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2A671-CA98-4E6F-905B-02F514319049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9CCD9DC-893E-B8F8-EC0A-F2C59A32E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Properties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8187541-5A41-2930-B236-18F41B5A7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99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Convergence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If s     u → v is a shortest path, and if </a:t>
            </a:r>
            <a:r>
              <a:rPr lang="en-US" altLang="en-US" err="1"/>
              <a:t>u.d</a:t>
            </a:r>
            <a:r>
              <a:rPr lang="en-US" altLang="en-US"/>
              <a:t> = δ(s, u) at any time prior to relaxing edge (u, v), then       </a:t>
            </a:r>
            <a:r>
              <a:rPr lang="en-US" altLang="en-US" err="1"/>
              <a:t>v.d</a:t>
            </a:r>
            <a:r>
              <a:rPr lang="en-US" altLang="en-US"/>
              <a:t> = δ(s, v) at all times afterward.</a:t>
            </a:r>
          </a:p>
        </p:txBody>
      </p:sp>
      <p:sp>
        <p:nvSpPr>
          <p:cNvPr id="41989" name="Freeform 4">
            <a:extLst>
              <a:ext uri="{FF2B5EF4-FFF2-40B4-BE49-F238E27FC236}">
                <a16:creationId xmlns:a16="http://schemas.microsoft.com/office/drawing/2014/main" id="{1D2F2FC5-E2D4-DAD8-AF44-3C8E3C9D3CCD}"/>
              </a:ext>
            </a:extLst>
          </p:cNvPr>
          <p:cNvSpPr>
            <a:spLocks/>
          </p:cNvSpPr>
          <p:nvPr/>
        </p:nvSpPr>
        <p:spPr bwMode="auto">
          <a:xfrm>
            <a:off x="1316038" y="2155825"/>
            <a:ext cx="363537" cy="90488"/>
          </a:xfrm>
          <a:custGeom>
            <a:avLst/>
            <a:gdLst>
              <a:gd name="T0" fmla="*/ 0 w 229"/>
              <a:gd name="T1" fmla="*/ 2147483646 h 57"/>
              <a:gd name="T2" fmla="*/ 2147483646 w 229"/>
              <a:gd name="T3" fmla="*/ 2147483646 h 57"/>
              <a:gd name="T4" fmla="*/ 2147483646 w 229"/>
              <a:gd name="T5" fmla="*/ 2147483646 h 57"/>
              <a:gd name="T6" fmla="*/ 2147483646 w 229"/>
              <a:gd name="T7" fmla="*/ 2147483646 h 57"/>
              <a:gd name="T8" fmla="*/ 2147483646 w 229"/>
              <a:gd name="T9" fmla="*/ 214748364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7"/>
              <a:gd name="T17" fmla="*/ 229 w 22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0" name="Oval 5">
            <a:extLst>
              <a:ext uri="{FF2B5EF4-FFF2-40B4-BE49-F238E27FC236}">
                <a16:creationId xmlns:a16="http://schemas.microsoft.com/office/drawing/2014/main" id="{7065E8EF-8E5C-2D1E-3BD7-99FCE635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4691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991" name="Oval 6">
            <a:extLst>
              <a:ext uri="{FF2B5EF4-FFF2-40B4-BE49-F238E27FC236}">
                <a16:creationId xmlns:a16="http://schemas.microsoft.com/office/drawing/2014/main" id="{0695E62B-59D0-D7F7-0621-766CBB94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9528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1992" name="Oval 7">
            <a:extLst>
              <a:ext uri="{FF2B5EF4-FFF2-40B4-BE49-F238E27FC236}">
                <a16:creationId xmlns:a16="http://schemas.microsoft.com/office/drawing/2014/main" id="{A19ABEB6-87CF-3BAD-2401-DF0F2D6F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9528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1993" name="Oval 8">
            <a:extLst>
              <a:ext uri="{FF2B5EF4-FFF2-40B4-BE49-F238E27FC236}">
                <a16:creationId xmlns:a16="http://schemas.microsoft.com/office/drawing/2014/main" id="{3F1FEEB4-0035-71A2-0BBE-CDA949A7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4308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7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B60F4C83-F31F-2840-462E-8F852C641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505618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5" name="Text Box 10">
            <a:extLst>
              <a:ext uri="{FF2B5EF4-FFF2-40B4-BE49-F238E27FC236}">
                <a16:creationId xmlns:a16="http://schemas.microsoft.com/office/drawing/2014/main" id="{EE2F57AC-8431-052F-AEFD-B38494DE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42132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BFC7A549-9173-5031-4750-E612E3F6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37353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997" name="Text Box 12">
            <a:extLst>
              <a:ext uri="{FF2B5EF4-FFF2-40B4-BE49-F238E27FC236}">
                <a16:creationId xmlns:a16="http://schemas.microsoft.com/office/drawing/2014/main" id="{D4F63920-FAAD-8E58-D966-B52E15790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1625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998" name="Text Box 13">
            <a:extLst>
              <a:ext uri="{FF2B5EF4-FFF2-40B4-BE49-F238E27FC236}">
                <a16:creationId xmlns:a16="http://schemas.microsoft.com/office/drawing/2014/main" id="{1CB801BE-E9F5-C73D-E910-044CB91C2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4710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999" name="Text Box 14">
            <a:extLst>
              <a:ext uri="{FF2B5EF4-FFF2-40B4-BE49-F238E27FC236}">
                <a16:creationId xmlns:a16="http://schemas.microsoft.com/office/drawing/2014/main" id="{7E1EE22A-B87E-FA81-B7F7-3B4932017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3625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2000" name="Text Box 15">
            <a:extLst>
              <a:ext uri="{FF2B5EF4-FFF2-40B4-BE49-F238E27FC236}">
                <a16:creationId xmlns:a16="http://schemas.microsoft.com/office/drawing/2014/main" id="{3C89E4BA-0113-BF2E-3BBD-6D299E92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625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001" name="Line 16">
            <a:extLst>
              <a:ext uri="{FF2B5EF4-FFF2-40B4-BE49-F238E27FC236}">
                <a16:creationId xmlns:a16="http://schemas.microsoft.com/office/drawing/2014/main" id="{0A1AEC9A-C41B-F177-B6F7-52BFFDE1D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813" y="4298950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2" name="Freeform 17">
            <a:extLst>
              <a:ext uri="{FF2B5EF4-FFF2-40B4-BE49-F238E27FC236}">
                <a16:creationId xmlns:a16="http://schemas.microsoft.com/office/drawing/2014/main" id="{BCD4F7F9-731E-BE2A-3D6D-0136E31A7A7E}"/>
              </a:ext>
            </a:extLst>
          </p:cNvPr>
          <p:cNvSpPr>
            <a:spLocks/>
          </p:cNvSpPr>
          <p:nvPr/>
        </p:nvSpPr>
        <p:spPr bwMode="auto">
          <a:xfrm>
            <a:off x="2141538" y="4041775"/>
            <a:ext cx="923925" cy="79375"/>
          </a:xfrm>
          <a:custGeom>
            <a:avLst/>
            <a:gdLst>
              <a:gd name="T0" fmla="*/ 2147483646 w 582"/>
              <a:gd name="T1" fmla="*/ 2147483646 h 50"/>
              <a:gd name="T2" fmla="*/ 2147483646 w 582"/>
              <a:gd name="T3" fmla="*/ 2147483646 h 50"/>
              <a:gd name="T4" fmla="*/ 2147483646 w 582"/>
              <a:gd name="T5" fmla="*/ 2147483646 h 50"/>
              <a:gd name="T6" fmla="*/ 2147483646 w 58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3" name="Oval 18">
            <a:extLst>
              <a:ext uri="{FF2B5EF4-FFF2-40B4-BE49-F238E27FC236}">
                <a16:creationId xmlns:a16="http://schemas.microsoft.com/office/drawing/2014/main" id="{8F9BCEDF-73C9-CB2F-144C-0C77D48A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3995738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004" name="Oval 19">
            <a:extLst>
              <a:ext uri="{FF2B5EF4-FFF2-40B4-BE49-F238E27FC236}">
                <a16:creationId xmlns:a16="http://schemas.microsoft.com/office/drawing/2014/main" id="{04CC67F9-8EFF-5673-5B9B-7A6C4144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99097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005" name="Oval 20">
            <a:extLst>
              <a:ext uri="{FF2B5EF4-FFF2-40B4-BE49-F238E27FC236}">
                <a16:creationId xmlns:a16="http://schemas.microsoft.com/office/drawing/2014/main" id="{EA5F59B6-47C8-E912-4FA8-28F25A17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3987800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006" name="Text Box 21">
            <a:extLst>
              <a:ext uri="{FF2B5EF4-FFF2-40B4-BE49-F238E27FC236}">
                <a16:creationId xmlns:a16="http://schemas.microsoft.com/office/drawing/2014/main" id="{454C1A75-7580-E502-3B13-8EA94EF1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48482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007" name="Freeform 22">
            <a:extLst>
              <a:ext uri="{FF2B5EF4-FFF2-40B4-BE49-F238E27FC236}">
                <a16:creationId xmlns:a16="http://schemas.microsoft.com/office/drawing/2014/main" id="{CB2A16CE-D134-3EBD-C0CF-6809C6997E2E}"/>
              </a:ext>
            </a:extLst>
          </p:cNvPr>
          <p:cNvSpPr>
            <a:spLocks/>
          </p:cNvSpPr>
          <p:nvPr/>
        </p:nvSpPr>
        <p:spPr bwMode="auto">
          <a:xfrm>
            <a:off x="1381125" y="4124325"/>
            <a:ext cx="1676400" cy="609600"/>
          </a:xfrm>
          <a:custGeom>
            <a:avLst/>
            <a:gdLst>
              <a:gd name="T0" fmla="*/ 0 w 1056"/>
              <a:gd name="T1" fmla="*/ 2147483646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2147483646 w 1056"/>
              <a:gd name="T9" fmla="*/ 2147483646 h 384"/>
              <a:gd name="T10" fmla="*/ 2147483646 w 1056"/>
              <a:gd name="T11" fmla="*/ 2147483646 h 384"/>
              <a:gd name="T12" fmla="*/ 2147483646 w 1056"/>
              <a:gd name="T13" fmla="*/ 2147483646 h 384"/>
              <a:gd name="T14" fmla="*/ 2147483646 w 1056"/>
              <a:gd name="T15" fmla="*/ 2147483646 h 384"/>
              <a:gd name="T16" fmla="*/ 2147483646 w 1056"/>
              <a:gd name="T17" fmla="*/ 2147483646 h 384"/>
              <a:gd name="T18" fmla="*/ 2147483646 w 1056"/>
              <a:gd name="T19" fmla="*/ 2147483646 h 384"/>
              <a:gd name="T20" fmla="*/ 2147483646 w 1056"/>
              <a:gd name="T21" fmla="*/ 2147483646 h 384"/>
              <a:gd name="T22" fmla="*/ 2147483646 w 1056"/>
              <a:gd name="T23" fmla="*/ 2147483646 h 384"/>
              <a:gd name="T24" fmla="*/ 2147483646 w 1056"/>
              <a:gd name="T25" fmla="*/ 2147483646 h 384"/>
              <a:gd name="T26" fmla="*/ 2147483646 w 1056"/>
              <a:gd name="T27" fmla="*/ 2147483646 h 384"/>
              <a:gd name="T28" fmla="*/ 2147483646 w 1056"/>
              <a:gd name="T29" fmla="*/ 2147483646 h 3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6"/>
              <a:gd name="T46" fmla="*/ 0 h 384"/>
              <a:gd name="T47" fmla="*/ 1056 w 1056"/>
              <a:gd name="T48" fmla="*/ 384 h 3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6695" name="Rectangle 23">
            <a:extLst>
              <a:ext uri="{FF2B5EF4-FFF2-40B4-BE49-F238E27FC236}">
                <a16:creationId xmlns:a16="http://schemas.microsoft.com/office/drawing/2014/main" id="{5D6F4B95-F5D6-F3A2-952C-D6AD1F5E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3489325"/>
            <a:ext cx="49911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</a:rPr>
              <a:t> If </a:t>
            </a:r>
            <a:r>
              <a:rPr lang="en-US" altLang="en-US" sz="2400" err="1">
                <a:solidFill>
                  <a:schemeClr val="tx1"/>
                </a:solidFill>
              </a:rPr>
              <a:t>v.d</a:t>
            </a:r>
            <a:r>
              <a:rPr lang="en-US" altLang="en-US" sz="2400">
                <a:solidFill>
                  <a:schemeClr val="tx1"/>
                </a:solidFill>
              </a:rPr>
              <a:t> &gt; δ(s, v)</a:t>
            </a:r>
            <a:r>
              <a:rPr lang="en-US" altLang="en-US" sz="2400" i="1">
                <a:solidFill>
                  <a:schemeClr val="tx1"/>
                </a:solidFill>
              </a:rPr>
              <a:t> </a:t>
            </a:r>
            <a:r>
              <a:rPr lang="en-US" altLang="en-US" sz="2400" i="1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>
                <a:solidFill>
                  <a:schemeClr val="tx1"/>
                </a:solidFill>
              </a:rPr>
              <a:t>after relaxation: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err="1"/>
              <a:t>v.d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=</a:t>
            </a:r>
            <a:r>
              <a:rPr lang="en-US" altLang="en-US"/>
              <a:t> </a:t>
            </a:r>
            <a:r>
              <a:rPr lang="en-US" altLang="en-US" err="1"/>
              <a:t>u.d</a:t>
            </a:r>
            <a:r>
              <a:rPr lang="en-US" altLang="en-US"/>
              <a:t> + w(u, v)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	</a:t>
            </a:r>
            <a:r>
              <a:rPr lang="en-US" altLang="en-US" err="1"/>
              <a:t>v.d</a:t>
            </a:r>
            <a:r>
              <a:rPr lang="en-US" altLang="en-US"/>
              <a:t> = 5 + 2 = 7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</a:rPr>
              <a:t> Otherwise, the value remains unchanged, because it must have been the shortest path value</a:t>
            </a:r>
          </a:p>
        </p:txBody>
      </p:sp>
      <p:sp>
        <p:nvSpPr>
          <p:cNvPr id="42009" name="Freeform 24">
            <a:extLst>
              <a:ext uri="{FF2B5EF4-FFF2-40B4-BE49-F238E27FC236}">
                <a16:creationId xmlns:a16="http://schemas.microsoft.com/office/drawing/2014/main" id="{907EBF55-6756-1402-4303-7D8851F2E6D9}"/>
              </a:ext>
            </a:extLst>
          </p:cNvPr>
          <p:cNvSpPr>
            <a:spLocks/>
          </p:cNvSpPr>
          <p:nvPr/>
        </p:nvSpPr>
        <p:spPr bwMode="auto">
          <a:xfrm>
            <a:off x="1381125" y="4324350"/>
            <a:ext cx="409575" cy="400050"/>
          </a:xfrm>
          <a:custGeom>
            <a:avLst/>
            <a:gdLst>
              <a:gd name="T0" fmla="*/ 0 w 258"/>
              <a:gd name="T1" fmla="*/ 2147483646 h 252"/>
              <a:gd name="T2" fmla="*/ 2147483646 w 258"/>
              <a:gd name="T3" fmla="*/ 2147483646 h 252"/>
              <a:gd name="T4" fmla="*/ 2147483646 w 258"/>
              <a:gd name="T5" fmla="*/ 2147483646 h 252"/>
              <a:gd name="T6" fmla="*/ 2147483646 w 258"/>
              <a:gd name="T7" fmla="*/ 2147483646 h 252"/>
              <a:gd name="T8" fmla="*/ 2147483646 w 258"/>
              <a:gd name="T9" fmla="*/ 2147483646 h 252"/>
              <a:gd name="T10" fmla="*/ 2147483646 w 258"/>
              <a:gd name="T11" fmla="*/ 2147483646 h 252"/>
              <a:gd name="T12" fmla="*/ 2147483646 w 258"/>
              <a:gd name="T13" fmla="*/ 2147483646 h 252"/>
              <a:gd name="T14" fmla="*/ 2147483646 w 258"/>
              <a:gd name="T15" fmla="*/ 0 h 2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8"/>
              <a:gd name="T25" fmla="*/ 0 h 252"/>
              <a:gd name="T26" fmla="*/ 258 w 258"/>
              <a:gd name="T27" fmla="*/ 252 h 2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8" h="252">
                <a:moveTo>
                  <a:pt x="0" y="252"/>
                </a:moveTo>
                <a:cubicBezTo>
                  <a:pt x="28" y="210"/>
                  <a:pt x="12" y="224"/>
                  <a:pt x="42" y="204"/>
                </a:cubicBezTo>
                <a:cubicBezTo>
                  <a:pt x="52" y="173"/>
                  <a:pt x="71" y="172"/>
                  <a:pt x="102" y="162"/>
                </a:cubicBezTo>
                <a:cubicBezTo>
                  <a:pt x="108" y="160"/>
                  <a:pt x="120" y="156"/>
                  <a:pt x="120" y="156"/>
                </a:cubicBezTo>
                <a:cubicBezTo>
                  <a:pt x="123" y="146"/>
                  <a:pt x="142" y="92"/>
                  <a:pt x="150" y="84"/>
                </a:cubicBezTo>
                <a:cubicBezTo>
                  <a:pt x="160" y="74"/>
                  <a:pt x="186" y="60"/>
                  <a:pt x="186" y="60"/>
                </a:cubicBezTo>
                <a:cubicBezTo>
                  <a:pt x="190" y="48"/>
                  <a:pt x="186" y="28"/>
                  <a:pt x="198" y="24"/>
                </a:cubicBezTo>
                <a:cubicBezTo>
                  <a:pt x="211" y="20"/>
                  <a:pt x="258" y="14"/>
                  <a:pt x="25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5C2ABE73-C8CB-D47E-110A-28C643B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F545D1-5B2D-468A-811A-22EA51ADF6D6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07878E1-99DB-65FF-B185-0878E1582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Properties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2E8101D-CB38-0762-51A1-582B1C7F2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6063" y="1157288"/>
            <a:ext cx="8632825" cy="2990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Path relaxation property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Let p = </a:t>
            </a:r>
            <a:r>
              <a:rPr lang="en-US" altLang="en-US">
                <a:sym typeface="Symbol" panose="05050102010706020507" pitchFamily="18" charset="2"/>
              </a:rPr>
              <a:t></a:t>
            </a:r>
            <a:r>
              <a:rPr lang="en-US" altLang="en-US"/>
              <a:t>v</a:t>
            </a:r>
            <a:r>
              <a:rPr lang="en-US" altLang="en-US" baseline="-25000"/>
              <a:t>0</a:t>
            </a:r>
            <a:r>
              <a:rPr lang="en-US" altLang="en-US"/>
              <a:t>, v</a:t>
            </a:r>
            <a:r>
              <a:rPr lang="en-US" altLang="en-US" baseline="-25000"/>
              <a:t>1</a:t>
            </a:r>
            <a:r>
              <a:rPr lang="en-US" altLang="en-US"/>
              <a:t>, . . . , v</a:t>
            </a:r>
            <a:r>
              <a:rPr lang="en-US" altLang="en-US" baseline="-25000"/>
              <a:t>k</a:t>
            </a:r>
            <a:r>
              <a:rPr lang="en-US" altLang="en-US">
                <a:sym typeface="Symbol" panose="05050102010706020507" pitchFamily="18" charset="2"/>
              </a:rPr>
              <a:t></a:t>
            </a:r>
            <a:r>
              <a:rPr lang="en-US" altLang="en-US"/>
              <a:t> be a shortest path from       s = v</a:t>
            </a:r>
            <a:r>
              <a:rPr lang="en-US" altLang="en-US" baseline="-25000"/>
              <a:t>0</a:t>
            </a:r>
            <a:r>
              <a:rPr lang="en-US" altLang="en-US"/>
              <a:t> to v</a:t>
            </a:r>
            <a:r>
              <a:rPr lang="en-US" altLang="en-US" baseline="-25000"/>
              <a:t>k</a:t>
            </a:r>
            <a:r>
              <a:rPr lang="en-US" altLang="en-US"/>
              <a:t>. If we relax, in order, (v</a:t>
            </a:r>
            <a:r>
              <a:rPr lang="en-US" altLang="en-US" baseline="-25000"/>
              <a:t>0</a:t>
            </a:r>
            <a:r>
              <a:rPr lang="en-US" altLang="en-US"/>
              <a:t>, v</a:t>
            </a:r>
            <a:r>
              <a:rPr lang="en-US" altLang="en-US" baseline="-25000"/>
              <a:t>1</a:t>
            </a:r>
            <a:r>
              <a:rPr lang="en-US" altLang="en-US"/>
              <a:t>), (v</a:t>
            </a:r>
            <a:r>
              <a:rPr lang="en-US" altLang="en-US" baseline="-25000"/>
              <a:t>1</a:t>
            </a:r>
            <a:r>
              <a:rPr lang="en-US" altLang="en-US"/>
              <a:t>, v</a:t>
            </a:r>
            <a:r>
              <a:rPr lang="en-US" altLang="en-US" baseline="-25000"/>
              <a:t>2</a:t>
            </a:r>
            <a:r>
              <a:rPr lang="en-US" altLang="en-US"/>
              <a:t>), . . . , (v</a:t>
            </a:r>
            <a:r>
              <a:rPr lang="en-US" altLang="en-US" baseline="-25000"/>
              <a:t>k-1</a:t>
            </a:r>
            <a:r>
              <a:rPr lang="en-US" altLang="en-US"/>
              <a:t>, v</a:t>
            </a:r>
            <a:r>
              <a:rPr lang="en-US" altLang="en-US" baseline="-25000"/>
              <a:t>k</a:t>
            </a:r>
            <a:r>
              <a:rPr lang="en-US" altLang="en-US"/>
              <a:t>), even intermixed with other relaxations, then d[v</a:t>
            </a:r>
            <a:r>
              <a:rPr lang="en-US" altLang="en-US" baseline="-25000"/>
              <a:t>k </a:t>
            </a:r>
            <a:r>
              <a:rPr lang="en-US" altLang="en-US"/>
              <a:t>] = δ(s, v</a:t>
            </a:r>
            <a:r>
              <a:rPr lang="en-US" altLang="en-US" baseline="-25000"/>
              <a:t>k</a:t>
            </a:r>
            <a:r>
              <a:rPr lang="en-US" altLang="en-US"/>
              <a:t>).</a:t>
            </a:r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7F7B6BB7-9706-9889-D685-7398FB545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7650" y="4848225"/>
            <a:ext cx="414338" cy="40798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Oval 5">
            <a:extLst>
              <a:ext uri="{FF2B5EF4-FFF2-40B4-BE49-F238E27FC236}">
                <a16:creationId xmlns:a16="http://schemas.microsoft.com/office/drawing/2014/main" id="{BFBD16AF-091D-9E71-0CF0-22D83444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523398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15" name="Oval 6">
            <a:extLst>
              <a:ext uri="{FF2B5EF4-FFF2-40B4-BE49-F238E27FC236}">
                <a16:creationId xmlns:a16="http://schemas.microsoft.com/office/drawing/2014/main" id="{8AFA53A4-7668-6901-1BA8-2AFC980C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3016" name="Oval 7">
            <a:extLst>
              <a:ext uri="{FF2B5EF4-FFF2-40B4-BE49-F238E27FC236}">
                <a16:creationId xmlns:a16="http://schemas.microsoft.com/office/drawing/2014/main" id="{AA224C3E-5AD7-4806-9E52-8F416FF4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3017" name="Oval 8">
            <a:extLst>
              <a:ext uri="{FF2B5EF4-FFF2-40B4-BE49-F238E27FC236}">
                <a16:creationId xmlns:a16="http://schemas.microsoft.com/office/drawing/2014/main" id="{77302136-70DA-3A74-00BB-D0713F36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52308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5B8ACB8C-0913-D160-823A-D2B5FD872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8125" y="4856163"/>
            <a:ext cx="414338" cy="414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25A0F2E0-18F9-CBE9-B29E-86D9D6BF2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88473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0" name="Text Box 11">
            <a:extLst>
              <a:ext uri="{FF2B5EF4-FFF2-40B4-BE49-F238E27FC236}">
                <a16:creationId xmlns:a16="http://schemas.microsoft.com/office/drawing/2014/main" id="{946BD036-9061-0230-A98F-6B5AEE00C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48037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021" name="Text Box 12">
            <a:extLst>
              <a:ext uri="{FF2B5EF4-FFF2-40B4-BE49-F238E27FC236}">
                <a16:creationId xmlns:a16="http://schemas.microsoft.com/office/drawing/2014/main" id="{505EE882-DEEA-DF37-840C-1361F1430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42783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4C1EA44B-1765-6D36-20E1-491227A00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49911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023" name="Text Box 14">
            <a:extLst>
              <a:ext uri="{FF2B5EF4-FFF2-40B4-BE49-F238E27FC236}">
                <a16:creationId xmlns:a16="http://schemas.microsoft.com/office/drawing/2014/main" id="{10ABBBA1-24C0-1BC0-90FA-379FA84F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3024" name="Text Box 15">
            <a:extLst>
              <a:ext uri="{FF2B5EF4-FFF2-40B4-BE49-F238E27FC236}">
                <a16:creationId xmlns:a16="http://schemas.microsoft.com/office/drawing/2014/main" id="{19AB3DEA-1F01-177F-4DE8-CDBED0B1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416877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3025" name="Text Box 16">
            <a:extLst>
              <a:ext uri="{FF2B5EF4-FFF2-40B4-BE49-F238E27FC236}">
                <a16:creationId xmlns:a16="http://schemas.microsoft.com/office/drawing/2014/main" id="{C031862D-316C-B985-ABC2-CB0385CC7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416877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2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3026" name="Line 17">
            <a:extLst>
              <a:ext uri="{FF2B5EF4-FFF2-40B4-BE49-F238E27FC236}">
                <a16:creationId xmlns:a16="http://schemas.microsoft.com/office/drawing/2014/main" id="{6C5D02F8-EB77-30C5-EE74-30E8E7F2C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863" y="4965700"/>
            <a:ext cx="920750" cy="398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7" name="Freeform 18">
            <a:extLst>
              <a:ext uri="{FF2B5EF4-FFF2-40B4-BE49-F238E27FC236}">
                <a16:creationId xmlns:a16="http://schemas.microsoft.com/office/drawing/2014/main" id="{DCD4E7E5-8CDF-C32A-9BD9-7EFF2840AACD}"/>
              </a:ext>
            </a:extLst>
          </p:cNvPr>
          <p:cNvSpPr>
            <a:spLocks/>
          </p:cNvSpPr>
          <p:nvPr/>
        </p:nvSpPr>
        <p:spPr bwMode="auto">
          <a:xfrm>
            <a:off x="2265363" y="4584700"/>
            <a:ext cx="923925" cy="79375"/>
          </a:xfrm>
          <a:custGeom>
            <a:avLst/>
            <a:gdLst>
              <a:gd name="T0" fmla="*/ 2147483646 w 582"/>
              <a:gd name="T1" fmla="*/ 2147483646 h 50"/>
              <a:gd name="T2" fmla="*/ 2147483646 w 582"/>
              <a:gd name="T3" fmla="*/ 2147483646 h 50"/>
              <a:gd name="T4" fmla="*/ 2147483646 w 582"/>
              <a:gd name="T5" fmla="*/ 2147483646 h 50"/>
              <a:gd name="T6" fmla="*/ 2147483646 w 58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8" name="Oval 19">
            <a:extLst>
              <a:ext uri="{FF2B5EF4-FFF2-40B4-BE49-F238E27FC236}">
                <a16:creationId xmlns:a16="http://schemas.microsoft.com/office/drawing/2014/main" id="{2279F428-D3D0-3FF1-6A65-2CD513FA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53866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029" name="Oval 20">
            <a:extLst>
              <a:ext uri="{FF2B5EF4-FFF2-40B4-BE49-F238E27FC236}">
                <a16:creationId xmlns:a16="http://schemas.microsoft.com/office/drawing/2014/main" id="{9F867789-C17D-C92E-EFEB-66283E74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4533900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3030" name="Oval 21">
            <a:extLst>
              <a:ext uri="{FF2B5EF4-FFF2-40B4-BE49-F238E27FC236}">
                <a16:creationId xmlns:a16="http://schemas.microsoft.com/office/drawing/2014/main" id="{670198EC-6A76-C40C-BCF0-5D6B6AE8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3072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3031" name="Oval 22">
            <a:extLst>
              <a:ext uri="{FF2B5EF4-FFF2-40B4-BE49-F238E27FC236}">
                <a16:creationId xmlns:a16="http://schemas.microsoft.com/office/drawing/2014/main" id="{809F2B20-6CD8-7F3D-6AAC-26715D41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47069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3032" name="Text Box 23">
            <a:extLst>
              <a:ext uri="{FF2B5EF4-FFF2-40B4-BE49-F238E27FC236}">
                <a16:creationId xmlns:a16="http://schemas.microsoft.com/office/drawing/2014/main" id="{C03A853E-5488-25F0-FEE1-18AEAEA3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4876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20" name="Oval 24">
            <a:extLst>
              <a:ext uri="{FF2B5EF4-FFF2-40B4-BE49-F238E27FC236}">
                <a16:creationId xmlns:a16="http://schemas.microsoft.com/office/drawing/2014/main" id="{A30020E5-40F3-82AF-A611-D5B529BAD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4552950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7721" name="Oval 25">
            <a:extLst>
              <a:ext uri="{FF2B5EF4-FFF2-40B4-BE49-F238E27FC236}">
                <a16:creationId xmlns:a16="http://schemas.microsoft.com/office/drawing/2014/main" id="{2A79C186-53AC-A9E0-2379-A7177910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454342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7722" name="Oval 26">
            <a:extLst>
              <a:ext uri="{FF2B5EF4-FFF2-40B4-BE49-F238E27FC236}">
                <a16:creationId xmlns:a16="http://schemas.microsoft.com/office/drawing/2014/main" id="{73CA6BDF-9085-7720-53DC-AD71E7AC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528637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97723" name="Oval 27">
            <a:extLst>
              <a:ext uri="{FF2B5EF4-FFF2-40B4-BE49-F238E27FC236}">
                <a16:creationId xmlns:a16="http://schemas.microsoft.com/office/drawing/2014/main" id="{8F08C54F-7584-8DC0-6CD6-9EC4BB2C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475297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037" name="Freeform 28">
            <a:extLst>
              <a:ext uri="{FF2B5EF4-FFF2-40B4-BE49-F238E27FC236}">
                <a16:creationId xmlns:a16="http://schemas.microsoft.com/office/drawing/2014/main" id="{EA4B7AEB-6B49-8C50-7E5E-AE445CB5C64F}"/>
              </a:ext>
            </a:extLst>
          </p:cNvPr>
          <p:cNvSpPr>
            <a:spLocks/>
          </p:cNvSpPr>
          <p:nvPr/>
        </p:nvSpPr>
        <p:spPr bwMode="auto">
          <a:xfrm>
            <a:off x="1504950" y="4667250"/>
            <a:ext cx="1676400" cy="609600"/>
          </a:xfrm>
          <a:custGeom>
            <a:avLst/>
            <a:gdLst>
              <a:gd name="T0" fmla="*/ 0 w 1056"/>
              <a:gd name="T1" fmla="*/ 2147483646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2147483646 w 1056"/>
              <a:gd name="T9" fmla="*/ 2147483646 h 384"/>
              <a:gd name="T10" fmla="*/ 2147483646 w 1056"/>
              <a:gd name="T11" fmla="*/ 2147483646 h 384"/>
              <a:gd name="T12" fmla="*/ 2147483646 w 1056"/>
              <a:gd name="T13" fmla="*/ 2147483646 h 384"/>
              <a:gd name="T14" fmla="*/ 2147483646 w 1056"/>
              <a:gd name="T15" fmla="*/ 2147483646 h 384"/>
              <a:gd name="T16" fmla="*/ 2147483646 w 1056"/>
              <a:gd name="T17" fmla="*/ 2147483646 h 384"/>
              <a:gd name="T18" fmla="*/ 2147483646 w 1056"/>
              <a:gd name="T19" fmla="*/ 2147483646 h 384"/>
              <a:gd name="T20" fmla="*/ 2147483646 w 1056"/>
              <a:gd name="T21" fmla="*/ 2147483646 h 384"/>
              <a:gd name="T22" fmla="*/ 2147483646 w 1056"/>
              <a:gd name="T23" fmla="*/ 2147483646 h 384"/>
              <a:gd name="T24" fmla="*/ 2147483646 w 1056"/>
              <a:gd name="T25" fmla="*/ 2147483646 h 384"/>
              <a:gd name="T26" fmla="*/ 2147483646 w 1056"/>
              <a:gd name="T27" fmla="*/ 2147483646 h 384"/>
              <a:gd name="T28" fmla="*/ 2147483646 w 1056"/>
              <a:gd name="T29" fmla="*/ 2147483646 h 3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6"/>
              <a:gd name="T46" fmla="*/ 0 h 384"/>
              <a:gd name="T47" fmla="*/ 1056 w 1056"/>
              <a:gd name="T48" fmla="*/ 384 h 3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8" name="Freeform 29">
            <a:extLst>
              <a:ext uri="{FF2B5EF4-FFF2-40B4-BE49-F238E27FC236}">
                <a16:creationId xmlns:a16="http://schemas.microsoft.com/office/drawing/2014/main" id="{A5D25A5B-19F5-4A32-2272-32CF3C4FF0D0}"/>
              </a:ext>
            </a:extLst>
          </p:cNvPr>
          <p:cNvSpPr>
            <a:spLocks/>
          </p:cNvSpPr>
          <p:nvPr/>
        </p:nvSpPr>
        <p:spPr bwMode="auto">
          <a:xfrm>
            <a:off x="3162300" y="4724400"/>
            <a:ext cx="2133600" cy="819150"/>
          </a:xfrm>
          <a:custGeom>
            <a:avLst/>
            <a:gdLst>
              <a:gd name="T0" fmla="*/ 0 w 1344"/>
              <a:gd name="T1" fmla="*/ 0 h 516"/>
              <a:gd name="T2" fmla="*/ 2147483646 w 1344"/>
              <a:gd name="T3" fmla="*/ 2147483646 h 516"/>
              <a:gd name="T4" fmla="*/ 2147483646 w 1344"/>
              <a:gd name="T5" fmla="*/ 2147483646 h 516"/>
              <a:gd name="T6" fmla="*/ 2147483646 w 1344"/>
              <a:gd name="T7" fmla="*/ 2147483646 h 516"/>
              <a:gd name="T8" fmla="*/ 2147483646 w 1344"/>
              <a:gd name="T9" fmla="*/ 2147483646 h 516"/>
              <a:gd name="T10" fmla="*/ 2147483646 w 1344"/>
              <a:gd name="T11" fmla="*/ 2147483646 h 516"/>
              <a:gd name="T12" fmla="*/ 2147483646 w 1344"/>
              <a:gd name="T13" fmla="*/ 2147483646 h 516"/>
              <a:gd name="T14" fmla="*/ 2147483646 w 1344"/>
              <a:gd name="T15" fmla="*/ 2147483646 h 516"/>
              <a:gd name="T16" fmla="*/ 2147483646 w 1344"/>
              <a:gd name="T17" fmla="*/ 2147483646 h 516"/>
              <a:gd name="T18" fmla="*/ 2147483646 w 1344"/>
              <a:gd name="T19" fmla="*/ 2147483646 h 516"/>
              <a:gd name="T20" fmla="*/ 2147483646 w 1344"/>
              <a:gd name="T21" fmla="*/ 2147483646 h 516"/>
              <a:gd name="T22" fmla="*/ 2147483646 w 1344"/>
              <a:gd name="T23" fmla="*/ 2147483646 h 516"/>
              <a:gd name="T24" fmla="*/ 2147483646 w 1344"/>
              <a:gd name="T25" fmla="*/ 2147483646 h 516"/>
              <a:gd name="T26" fmla="*/ 2147483646 w 1344"/>
              <a:gd name="T27" fmla="*/ 2147483646 h 516"/>
              <a:gd name="T28" fmla="*/ 2147483646 w 1344"/>
              <a:gd name="T29" fmla="*/ 2147483646 h 516"/>
              <a:gd name="T30" fmla="*/ 2147483646 w 1344"/>
              <a:gd name="T31" fmla="*/ 2147483646 h 5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44"/>
              <a:gd name="T49" fmla="*/ 0 h 516"/>
              <a:gd name="T50" fmla="*/ 1344 w 1344"/>
              <a:gd name="T51" fmla="*/ 516 h 5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44" h="516">
                <a:moveTo>
                  <a:pt x="0" y="0"/>
                </a:moveTo>
                <a:cubicBezTo>
                  <a:pt x="31" y="21"/>
                  <a:pt x="9" y="26"/>
                  <a:pt x="48" y="36"/>
                </a:cubicBezTo>
                <a:cubicBezTo>
                  <a:pt x="60" y="44"/>
                  <a:pt x="76" y="48"/>
                  <a:pt x="84" y="60"/>
                </a:cubicBezTo>
                <a:cubicBezTo>
                  <a:pt x="104" y="89"/>
                  <a:pt x="140" y="161"/>
                  <a:pt x="168" y="180"/>
                </a:cubicBezTo>
                <a:cubicBezTo>
                  <a:pt x="190" y="245"/>
                  <a:pt x="232" y="303"/>
                  <a:pt x="270" y="360"/>
                </a:cubicBezTo>
                <a:cubicBezTo>
                  <a:pt x="278" y="372"/>
                  <a:pt x="294" y="376"/>
                  <a:pt x="306" y="384"/>
                </a:cubicBezTo>
                <a:cubicBezTo>
                  <a:pt x="335" y="403"/>
                  <a:pt x="363" y="427"/>
                  <a:pt x="396" y="438"/>
                </a:cubicBezTo>
                <a:cubicBezTo>
                  <a:pt x="425" y="481"/>
                  <a:pt x="384" y="428"/>
                  <a:pt x="444" y="468"/>
                </a:cubicBezTo>
                <a:cubicBezTo>
                  <a:pt x="480" y="492"/>
                  <a:pt x="499" y="506"/>
                  <a:pt x="540" y="516"/>
                </a:cubicBezTo>
                <a:cubicBezTo>
                  <a:pt x="578" y="514"/>
                  <a:pt x="616" y="515"/>
                  <a:pt x="654" y="510"/>
                </a:cubicBezTo>
                <a:cubicBezTo>
                  <a:pt x="691" y="506"/>
                  <a:pt x="727" y="480"/>
                  <a:pt x="762" y="468"/>
                </a:cubicBezTo>
                <a:cubicBezTo>
                  <a:pt x="882" y="428"/>
                  <a:pt x="990" y="370"/>
                  <a:pt x="1110" y="330"/>
                </a:cubicBezTo>
                <a:cubicBezTo>
                  <a:pt x="1128" y="324"/>
                  <a:pt x="1146" y="308"/>
                  <a:pt x="1164" y="300"/>
                </a:cubicBezTo>
                <a:cubicBezTo>
                  <a:pt x="1195" y="286"/>
                  <a:pt x="1225" y="280"/>
                  <a:pt x="1254" y="264"/>
                </a:cubicBezTo>
                <a:cubicBezTo>
                  <a:pt x="1254" y="264"/>
                  <a:pt x="1299" y="234"/>
                  <a:pt x="1308" y="228"/>
                </a:cubicBezTo>
                <a:cubicBezTo>
                  <a:pt x="1320" y="220"/>
                  <a:pt x="1344" y="204"/>
                  <a:pt x="1344" y="204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7726" name="Rectangle 30">
            <a:extLst>
              <a:ext uri="{FF2B5EF4-FFF2-40B4-BE49-F238E27FC236}">
                <a16:creationId xmlns:a16="http://schemas.microsoft.com/office/drawing/2014/main" id="{24C926B3-CF64-4C2E-E328-17705A77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4989513"/>
            <a:ext cx="1616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d[v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  <a:r>
              <a:rPr lang="en-US" altLang="en-US" sz="1800">
                <a:solidFill>
                  <a:schemeClr val="tx1"/>
                </a:solidFill>
              </a:rPr>
              <a:t>] = δ(s, 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  <a:r>
              <a:rPr lang="en-US" alt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7727" name="Rectangle 31">
            <a:extLst>
              <a:ext uri="{FF2B5EF4-FFF2-40B4-BE49-F238E27FC236}">
                <a16:creationId xmlns:a16="http://schemas.microsoft.com/office/drawing/2014/main" id="{BEFF32FA-418B-CC08-06D7-219313E0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303713"/>
            <a:ext cx="1616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d[v</a:t>
            </a:r>
            <a:r>
              <a:rPr lang="en-US" altLang="en-US" sz="1800" baseline="-25000">
                <a:solidFill>
                  <a:schemeClr val="tx1"/>
                </a:solidFill>
              </a:rPr>
              <a:t>2</a:t>
            </a:r>
            <a:r>
              <a:rPr lang="en-US" altLang="en-US" sz="1800">
                <a:solidFill>
                  <a:schemeClr val="tx1"/>
                </a:solidFill>
              </a:rPr>
              <a:t>] = δ(s, v</a:t>
            </a:r>
            <a:r>
              <a:rPr lang="en-US" altLang="en-US" sz="1800" baseline="-25000">
                <a:solidFill>
                  <a:schemeClr val="tx1"/>
                </a:solidFill>
              </a:rPr>
              <a:t>2</a:t>
            </a:r>
            <a:r>
              <a:rPr lang="en-US" alt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7728" name="Rectangle 32">
            <a:extLst>
              <a:ext uri="{FF2B5EF4-FFF2-40B4-BE49-F238E27FC236}">
                <a16:creationId xmlns:a16="http://schemas.microsoft.com/office/drawing/2014/main" id="{7C272167-E4B5-D04D-80E3-17171EDE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5713413"/>
            <a:ext cx="1616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d[v</a:t>
            </a:r>
            <a:r>
              <a:rPr lang="en-US" altLang="en-US" sz="1800" baseline="-25000">
                <a:solidFill>
                  <a:schemeClr val="tx1"/>
                </a:solidFill>
              </a:rPr>
              <a:t>3</a:t>
            </a:r>
            <a:r>
              <a:rPr lang="en-US" altLang="en-US" sz="1800">
                <a:solidFill>
                  <a:schemeClr val="tx1"/>
                </a:solidFill>
              </a:rPr>
              <a:t>] = δ(s, v</a:t>
            </a:r>
            <a:r>
              <a:rPr lang="en-US" altLang="en-US" sz="1800" baseline="-25000">
                <a:solidFill>
                  <a:schemeClr val="tx1"/>
                </a:solidFill>
              </a:rPr>
              <a:t>3</a:t>
            </a:r>
            <a:r>
              <a:rPr lang="en-US" alt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7729" name="Rectangle 33">
            <a:extLst>
              <a:ext uri="{FF2B5EF4-FFF2-40B4-BE49-F238E27FC236}">
                <a16:creationId xmlns:a16="http://schemas.microsoft.com/office/drawing/2014/main" id="{E83DC1EC-468B-9677-AFBC-A6274D72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180013"/>
            <a:ext cx="1616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d[v</a:t>
            </a:r>
            <a:r>
              <a:rPr lang="en-US" altLang="en-US" sz="1800" baseline="-25000">
                <a:solidFill>
                  <a:schemeClr val="tx1"/>
                </a:solidFill>
              </a:rPr>
              <a:t>4</a:t>
            </a:r>
            <a:r>
              <a:rPr lang="en-US" altLang="en-US" sz="1800">
                <a:solidFill>
                  <a:schemeClr val="tx1"/>
                </a:solidFill>
              </a:rPr>
              <a:t>] = δ(s, v</a:t>
            </a:r>
            <a:r>
              <a:rPr lang="en-US" altLang="en-US" sz="1800" baseline="-25000">
                <a:solidFill>
                  <a:schemeClr val="tx1"/>
                </a:solidFill>
              </a:rPr>
              <a:t>4</a:t>
            </a:r>
            <a:r>
              <a:rPr lang="en-US" alt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043" name="Text Box 34">
            <a:extLst>
              <a:ext uri="{FF2B5EF4-FFF2-40B4-BE49-F238E27FC236}">
                <a16:creationId xmlns:a16="http://schemas.microsoft.com/office/drawing/2014/main" id="{A4EBCEED-A7D1-4844-D089-50F0329D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4902200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3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3044" name="Text Box 35">
            <a:extLst>
              <a:ext uri="{FF2B5EF4-FFF2-40B4-BE49-F238E27FC236}">
                <a16:creationId xmlns:a16="http://schemas.microsoft.com/office/drawing/2014/main" id="{64CE8A38-55E2-9DDC-99A9-47E3445D6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451167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4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20" grpId="0" animBg="1"/>
      <p:bldP spid="797721" grpId="0" animBg="1"/>
      <p:bldP spid="797722" grpId="0" animBg="1"/>
      <p:bldP spid="797723" grpId="0" animBg="1"/>
      <p:bldP spid="797726" grpId="0"/>
      <p:bldP spid="797727" grpId="0"/>
      <p:bldP spid="797728" grpId="0"/>
      <p:bldP spid="7977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>
            <a:extLst>
              <a:ext uri="{FF2B5EF4-FFF2-40B4-BE49-F238E27FC236}">
                <a16:creationId xmlns:a16="http://schemas.microsoft.com/office/drawing/2014/main" id="{1CDAA606-3B13-761B-E3FB-F8E07238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2" y="181409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Single-Source Shortest Paths in DAGs</a:t>
            </a:r>
          </a:p>
        </p:txBody>
      </p:sp>
      <p:sp>
        <p:nvSpPr>
          <p:cNvPr id="44035" name="Text Placeholder 1">
            <a:extLst>
              <a:ext uri="{FF2B5EF4-FFF2-40B4-BE49-F238E27FC236}">
                <a16:creationId xmlns:a16="http://schemas.microsoft.com/office/drawing/2014/main" id="{B3011C19-138D-ACC1-9CFC-FD7089DAB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9966" y="1408781"/>
            <a:ext cx="7772400" cy="1500187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931D384F-58E1-E4B4-D43B-3B52E17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98A1E-A700-4F21-9F89-669F2E9DD83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700BDA37-E5DE-753C-5503-188B051D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59034D-A0FE-49BD-A380-87EA4717700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2B662D2-A8E1-EFE4-C91D-5F4D296D1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Single-Source Shortest Paths in DAGs</a:t>
            </a:r>
          </a:p>
        </p:txBody>
      </p:sp>
      <p:sp>
        <p:nvSpPr>
          <p:cNvPr id="798723" name="Rectangle 3">
            <a:extLst>
              <a:ext uri="{FF2B5EF4-FFF2-40B4-BE49-F238E27FC236}">
                <a16:creationId xmlns:a16="http://schemas.microsoft.com/office/drawing/2014/main" id="{608EE5AB-381C-5C85-2E93-9E2D73090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900" y="958850"/>
            <a:ext cx="7377112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Given a weighted DAG: G = (V, E) 	       – solve the shortest path problem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Topologically sort the vertices of the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Relax the edges according to the order given by the topological sort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for each vertex, we relax each edge that starts from that vertex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Are shortest-paths well defined in a DAG?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Yes, (negative-weight) cycles cannot exist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628B4C02-9ED0-2C6B-94BD-BAA313B4AE40}"/>
              </a:ext>
            </a:extLst>
          </p:cNvPr>
          <p:cNvGrpSpPr>
            <a:grpSpLocks/>
          </p:cNvGrpSpPr>
          <p:nvPr/>
        </p:nvGrpSpPr>
        <p:grpSpPr bwMode="auto">
          <a:xfrm>
            <a:off x="6242050" y="1216025"/>
            <a:ext cx="2705100" cy="2443163"/>
            <a:chOff x="3932" y="766"/>
            <a:chExt cx="1704" cy="1539"/>
          </a:xfrm>
        </p:grpSpPr>
        <p:sp>
          <p:nvSpPr>
            <p:cNvPr id="45062" name="Line 5">
              <a:extLst>
                <a:ext uri="{FF2B5EF4-FFF2-40B4-BE49-F238E27FC236}">
                  <a16:creationId xmlns:a16="http://schemas.microsoft.com/office/drawing/2014/main" id="{DFF9654B-D00A-DDB7-D734-076A76FFA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" y="1194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63" name="Oval 6">
              <a:extLst>
                <a:ext uri="{FF2B5EF4-FFF2-40B4-BE49-F238E27FC236}">
                  <a16:creationId xmlns:a16="http://schemas.microsoft.com/office/drawing/2014/main" id="{359DD754-77D0-D3B6-DB05-100F8F13D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4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5064" name="Oval 7">
              <a:extLst>
                <a:ext uri="{FF2B5EF4-FFF2-40B4-BE49-F238E27FC236}">
                  <a16:creationId xmlns:a16="http://schemas.microsoft.com/office/drawing/2014/main" id="{87A45DC8-BE98-BDA3-7B32-9E21BAA2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45065" name="Oval 8">
              <a:extLst>
                <a:ext uri="{FF2B5EF4-FFF2-40B4-BE49-F238E27FC236}">
                  <a16:creationId xmlns:a16="http://schemas.microsoft.com/office/drawing/2014/main" id="{F7806C65-A624-3AA6-8DCC-2AAE59E2C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45066" name="Oval 9">
              <a:extLst>
                <a:ext uri="{FF2B5EF4-FFF2-40B4-BE49-F238E27FC236}">
                  <a16:creationId xmlns:a16="http://schemas.microsoft.com/office/drawing/2014/main" id="{7D003D16-B36B-7056-5233-A30014974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90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5067" name="Line 10">
              <a:extLst>
                <a:ext uri="{FF2B5EF4-FFF2-40B4-BE49-F238E27FC236}">
                  <a16:creationId xmlns:a16="http://schemas.microsoft.com/office/drawing/2014/main" id="{B522A68A-4994-E8D7-0BE5-73A171C15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6" y="119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68" name="Line 11">
              <a:extLst>
                <a:ext uri="{FF2B5EF4-FFF2-40B4-BE49-F238E27FC236}">
                  <a16:creationId xmlns:a16="http://schemas.microsoft.com/office/drawing/2014/main" id="{E4A9BB22-991A-11CC-F5E6-6DE3CB175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66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69" name="Text Box 12">
              <a:extLst>
                <a:ext uri="{FF2B5EF4-FFF2-40B4-BE49-F238E27FC236}">
                  <a16:creationId xmlns:a16="http://schemas.microsoft.com/office/drawing/2014/main" id="{03F3DE52-3B57-D4CC-F461-DBE7E0481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" y="116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070" name="Text Box 13">
              <a:extLst>
                <a:ext uri="{FF2B5EF4-FFF2-40B4-BE49-F238E27FC236}">
                  <a16:creationId xmlns:a16="http://schemas.microsoft.com/office/drawing/2014/main" id="{66C0AD2C-02EB-956B-1884-A35D9285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" y="83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071" name="Text Box 14">
              <a:extLst>
                <a:ext uri="{FF2B5EF4-FFF2-40B4-BE49-F238E27FC236}">
                  <a16:creationId xmlns:a16="http://schemas.microsoft.com/office/drawing/2014/main" id="{44BC06F1-ABE2-FBF3-7583-6D6B015AB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173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072" name="Text Box 15">
              <a:extLst>
                <a:ext uri="{FF2B5EF4-FFF2-40B4-BE49-F238E27FC236}">
                  <a16:creationId xmlns:a16="http://schemas.microsoft.com/office/drawing/2014/main" id="{C859B62C-B409-B0DC-324F-9D0D76228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4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5073" name="Text Box 16">
              <a:extLst>
                <a:ext uri="{FF2B5EF4-FFF2-40B4-BE49-F238E27FC236}">
                  <a16:creationId xmlns:a16="http://schemas.microsoft.com/office/drawing/2014/main" id="{53BDD57C-5753-4AE7-A1F2-BCDA031AA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" y="7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5074" name="Text Box 17">
              <a:extLst>
                <a:ext uri="{FF2B5EF4-FFF2-40B4-BE49-F238E27FC236}">
                  <a16:creationId xmlns:a16="http://schemas.microsoft.com/office/drawing/2014/main" id="{44FBB281-DFE7-D6EE-5A4C-7CEB73C6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" y="7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45075" name="Line 18">
              <a:extLst>
                <a:ext uri="{FF2B5EF4-FFF2-40B4-BE49-F238E27FC236}">
                  <a16:creationId xmlns:a16="http://schemas.microsoft.com/office/drawing/2014/main" id="{C20E15B3-DA05-E930-B677-D29DF2A87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9" y="1190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6" name="Freeform 19">
              <a:extLst>
                <a:ext uri="{FF2B5EF4-FFF2-40B4-BE49-F238E27FC236}">
                  <a16:creationId xmlns:a16="http://schemas.microsoft.com/office/drawing/2014/main" id="{736E9BA8-464D-B61B-8C56-FA09EB717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" y="1028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7" name="Oval 20">
              <a:extLst>
                <a:ext uri="{FF2B5EF4-FFF2-40B4-BE49-F238E27FC236}">
                  <a16:creationId xmlns:a16="http://schemas.microsoft.com/office/drawing/2014/main" id="{D05E788E-22A3-45C3-6B5A-336EF39D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" y="99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5078" name="Oval 21">
              <a:extLst>
                <a:ext uri="{FF2B5EF4-FFF2-40B4-BE49-F238E27FC236}">
                  <a16:creationId xmlns:a16="http://schemas.microsoft.com/office/drawing/2014/main" id="{B90127D5-9DE2-4E01-6687-CA22E84E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" y="996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5079" name="Oval 22">
              <a:extLst>
                <a:ext uri="{FF2B5EF4-FFF2-40B4-BE49-F238E27FC236}">
                  <a16:creationId xmlns:a16="http://schemas.microsoft.com/office/drawing/2014/main" id="{C10029A0-990B-D804-7B82-CDEFAA12D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994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5080" name="Text Box 23">
              <a:extLst>
                <a:ext uri="{FF2B5EF4-FFF2-40B4-BE49-F238E27FC236}">
                  <a16:creationId xmlns:a16="http://schemas.microsoft.com/office/drawing/2014/main" id="{206BEC76-B2AE-3589-5515-3517846B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081" name="Text Box 24">
              <a:extLst>
                <a:ext uri="{FF2B5EF4-FFF2-40B4-BE49-F238E27FC236}">
                  <a16:creationId xmlns:a16="http://schemas.microsoft.com/office/drawing/2014/main" id="{1F97361A-2712-7AE9-9DAA-89086102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" y="207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600278-E408-E5AB-99AC-7990E2A1C58F}"/>
              </a:ext>
            </a:extLst>
          </p:cNvPr>
          <p:cNvSpPr txBox="1"/>
          <p:nvPr/>
        </p:nvSpPr>
        <p:spPr>
          <a:xfrm>
            <a:off x="553453" y="5937016"/>
            <a:ext cx="8133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such setting, we can compute shortest paths from a single source in  time:</a:t>
            </a:r>
            <a:endParaRPr lang="en-GB" b="1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6552-7EF2-56A0-39A0-E748BCC9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98" y="6268120"/>
            <a:ext cx="1415340" cy="393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C7C87A2E-E792-58A4-FB12-C5A43225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C128C-4D16-418D-B796-359D2E2C43F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2D4886B-6D53-9FED-76C9-F48E47D39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DAG-SHORTEST-PATHS(G, w, s)</a:t>
            </a:r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78EAC9DD-D2A8-3507-59E7-C87EC1CDE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8350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topologically sort the vertices of G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INITIALIZE-SINGLE-SOURCE(</a:t>
            </a:r>
            <a:r>
              <a:rPr lang="en-US" altLang="en-US">
                <a:latin typeface="Comic Sans MS" panose="030F0702030302020204" pitchFamily="66" charset="0"/>
              </a:rPr>
              <a:t>V, s</a:t>
            </a:r>
            <a:r>
              <a:rPr lang="en-US" alt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 </a:t>
            </a:r>
            <a:r>
              <a:rPr lang="en-US" altLang="en-US"/>
              <a:t>each vertex </a:t>
            </a:r>
            <a:r>
              <a:rPr lang="en-US" altLang="en-US">
                <a:latin typeface="Comic Sans MS" panose="030F0702030302020204" pitchFamily="66" charset="0"/>
              </a:rPr>
              <a:t>u</a:t>
            </a:r>
            <a:r>
              <a:rPr lang="en-US" altLang="en-US"/>
              <a:t>, taken in topologically        		         sorted order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 for </a:t>
            </a:r>
            <a:r>
              <a:rPr lang="en-US" altLang="en-US"/>
              <a:t>each vertex </a:t>
            </a:r>
            <a:r>
              <a:rPr lang="en-US" altLang="en-US">
                <a:latin typeface="Comic Sans MS" panose="030F0702030302020204" pitchFamily="66" charset="0"/>
              </a:rPr>
              <a:t>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 err="1"/>
              <a:t>G.</a:t>
            </a:r>
            <a:r>
              <a:rPr lang="en-US" altLang="en-US" err="1">
                <a:latin typeface="Comic Sans MS" panose="030F0702030302020204" pitchFamily="66" charset="0"/>
              </a:rPr>
              <a:t>Adj</a:t>
            </a:r>
            <a:r>
              <a:rPr lang="en-US" altLang="en-US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           </a:t>
            </a:r>
            <a:r>
              <a:rPr lang="en-US" altLang="en-US" b="1"/>
              <a:t>do </a:t>
            </a:r>
            <a:r>
              <a:rPr lang="en-US" altLang="en-US"/>
              <a:t>RELAX(</a:t>
            </a:r>
            <a:r>
              <a:rPr lang="en-US" altLang="en-US">
                <a:latin typeface="Comic Sans MS" panose="030F0702030302020204" pitchFamily="66" charset="0"/>
              </a:rPr>
              <a:t>u, v, w</a:t>
            </a:r>
            <a:r>
              <a:rPr lang="en-US" alt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Running time: </a:t>
            </a:r>
            <a:r>
              <a:rPr lang="en-US" altLang="en-US">
                <a:sym typeface="Symbol" panose="05050102010706020507" pitchFamily="18" charset="2"/>
              </a:rPr>
              <a:t>(V+E)</a:t>
            </a:r>
          </a:p>
        </p:txBody>
      </p:sp>
      <p:sp>
        <p:nvSpPr>
          <p:cNvPr id="799748" name="Text Box 4">
            <a:extLst>
              <a:ext uri="{FF2B5EF4-FFF2-40B4-BE49-F238E27FC236}">
                <a16:creationId xmlns:a16="http://schemas.microsoft.com/office/drawing/2014/main" id="{F74D01FE-3F5F-1E89-F5D3-8380A309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1320800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(V+E)</a:t>
            </a:r>
          </a:p>
        </p:txBody>
      </p:sp>
      <p:sp>
        <p:nvSpPr>
          <p:cNvPr id="799749" name="Text Box 5">
            <a:extLst>
              <a:ext uri="{FF2B5EF4-FFF2-40B4-BE49-F238E27FC236}">
                <a16:creationId xmlns:a16="http://schemas.microsoft.com/office/drawing/2014/main" id="{5DEDBC70-D92F-2347-F7D1-B7E7632C3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1912938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9750" name="Text Box 6">
            <a:extLst>
              <a:ext uri="{FF2B5EF4-FFF2-40B4-BE49-F238E27FC236}">
                <a16:creationId xmlns:a16="http://schemas.microsoft.com/office/drawing/2014/main" id="{A15BE622-51FC-F3B2-C1B2-B72C9A51E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2522538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9751" name="Text Box 7">
            <a:extLst>
              <a:ext uri="{FF2B5EF4-FFF2-40B4-BE49-F238E27FC236}">
                <a16:creationId xmlns:a16="http://schemas.microsoft.com/office/drawing/2014/main" id="{A0BAB062-2D6B-7555-E0F5-E81CA022D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5" y="3306763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(E)</a:t>
            </a:r>
          </a:p>
        </p:txBody>
      </p:sp>
      <p:sp>
        <p:nvSpPr>
          <p:cNvPr id="799752" name="AutoShape 8">
            <a:extLst>
              <a:ext uri="{FF2B5EF4-FFF2-40B4-BE49-F238E27FC236}">
                <a16:creationId xmlns:a16="http://schemas.microsoft.com/office/drawing/2014/main" id="{AB9FF882-BB90-FED3-55EC-FC32B448C1EF}"/>
              </a:ext>
            </a:extLst>
          </p:cNvPr>
          <p:cNvSpPr>
            <a:spLocks/>
          </p:cNvSpPr>
          <p:nvPr/>
        </p:nvSpPr>
        <p:spPr bwMode="auto">
          <a:xfrm>
            <a:off x="8110538" y="2581275"/>
            <a:ext cx="109537" cy="2063750"/>
          </a:xfrm>
          <a:prstGeom prst="rightBrace">
            <a:avLst>
              <a:gd name="adj1" fmla="val 15700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99753" name="Line 9">
            <a:extLst>
              <a:ext uri="{FF2B5EF4-FFF2-40B4-BE49-F238E27FC236}">
                <a16:creationId xmlns:a16="http://schemas.microsoft.com/office/drawing/2014/main" id="{B61618C5-DC4E-ACFF-FDFE-2B218900E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6900" y="15509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9754" name="Line 10">
            <a:extLst>
              <a:ext uri="{FF2B5EF4-FFF2-40B4-BE49-F238E27FC236}">
                <a16:creationId xmlns:a16="http://schemas.microsoft.com/office/drawing/2014/main" id="{A8EFD546-94D6-48E4-725F-6323EEA366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6900" y="21701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E30B-02C1-474B-4214-984EA196BC24}"/>
              </a:ext>
            </a:extLst>
          </p:cNvPr>
          <p:cNvSpPr txBox="1"/>
          <p:nvPr/>
        </p:nvSpPr>
        <p:spPr>
          <a:xfrm>
            <a:off x="2021682" y="6119167"/>
            <a:ext cx="6198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1" u="none" strike="noStrik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used an aggregate analysis here</a:t>
            </a:r>
            <a:endParaRPr lang="en-GB" sz="24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8" grpId="0"/>
      <p:bldP spid="799749" grpId="0"/>
      <p:bldP spid="799750" grpId="0"/>
      <p:bldP spid="799751" grpId="0"/>
      <p:bldP spid="7997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7F72-DB0F-9775-458A-B2331022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71673-8426-40A1-A712-946C7BD50F8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D2621-B452-7642-FD28-716702BE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74"/>
            <a:ext cx="4153480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05FC2-95DB-A9AF-3B7E-4B1E9505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91" y="362335"/>
            <a:ext cx="4134427" cy="1657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3B6F24-1BFE-42B8-12D8-670B5742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693"/>
            <a:ext cx="9144000" cy="1604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FFE15-F391-CEC6-A2D5-88B7F9D09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1" y="3484016"/>
            <a:ext cx="9007218" cy="2976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8B8D3B-E343-50EC-78BE-EBF6FC206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62" y="6396063"/>
            <a:ext cx="8326012" cy="3905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7CC4C0-20CB-A098-7E3A-9908F724CCE3}"/>
              </a:ext>
            </a:extLst>
          </p:cNvPr>
          <p:cNvSpPr/>
          <p:nvPr/>
        </p:nvSpPr>
        <p:spPr>
          <a:xfrm>
            <a:off x="4153480" y="691376"/>
            <a:ext cx="486911" cy="769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5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E35F07A5-3F3C-3B8B-9761-82B0DE95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ACA36-E934-4E3C-B2DD-9EED593968D0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8EA82FD-41B4-BAC4-7C14-1860FD875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797C43C-F1B5-1EEE-C197-32AC53937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24</a:t>
            </a:r>
          </a:p>
          <a:p>
            <a:pPr eaLnBrk="1" hangingPunct="1"/>
            <a:r>
              <a:rPr lang="en-US" altLang="en-US"/>
              <a:t>Exercise </a:t>
            </a:r>
          </a:p>
          <a:p>
            <a:pPr lvl="1" eaLnBrk="1" hangingPunct="1"/>
            <a:r>
              <a:rPr lang="en-US" altLang="en-US"/>
              <a:t>24.1-6 – Find negative cycle</a:t>
            </a:r>
          </a:p>
          <a:p>
            <a:pPr lvl="1" eaLnBrk="1" hangingPunct="1"/>
            <a:r>
              <a:rPr lang="en-US" altLang="en-US"/>
              <a:t>24.2-4 – Total Number of paths in a DAG</a:t>
            </a:r>
          </a:p>
          <a:p>
            <a:pPr eaLnBrk="1" hangingPunct="1"/>
            <a:r>
              <a:rPr lang="en-US" altLang="en-US"/>
              <a:t>Difficult Problems (Solve these if you want</a:t>
            </a:r>
            <a:r>
              <a:rPr lang="en-US" altLang="en-US">
                <a:sym typeface="Wingdings" panose="05000000000000000000" pitchFamily="2" charset="2"/>
              </a:rPr>
              <a:t>)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24.3-6 modify dijkstra</a:t>
            </a:r>
          </a:p>
          <a:p>
            <a:pPr lvl="1" eaLnBrk="1" hangingPunct="1"/>
            <a:r>
              <a:rPr lang="en-US" altLang="en-US"/>
              <a:t>24-2 – nesting boxes</a:t>
            </a:r>
          </a:p>
          <a:p>
            <a:pPr lvl="1" eaLnBrk="1" hangingPunct="1"/>
            <a:r>
              <a:rPr lang="en-US" altLang="en-US"/>
              <a:t>24-3 - Arbitrage</a:t>
            </a:r>
          </a:p>
          <a:p>
            <a:pPr lvl="1" eaLnBrk="1" hangingPunct="1"/>
            <a:r>
              <a:rPr lang="en-US" altLang="en-US"/>
              <a:t>24.6 – Bitonic Shortest path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6CB2E5DE-75DF-336A-EFDF-F9C56472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6BE9F66-979A-4C2C-ABF5-DDC543FF0D78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2129199-5BBA-0C1B-DA36-22994D275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FE1E827C-0F85-416F-BEC0-B8E193890D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7408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How can we find the shortest route between two points on a map?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Model the problem as a graph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Goal: find a shortest path between two vertices (cities)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9B1F3096-EABD-D3F8-813A-FAF8ED4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491288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8401417-1EB9-406F-A6B8-DFDEDEDFEA1A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4264D80-8927-9710-7C84-8E1A0E9C4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79FB44D7-B404-DE65-8390-B66983DD52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902" y="1214438"/>
            <a:ext cx="8728075" cy="55070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Weight function w : E → </a:t>
            </a:r>
            <a:r>
              <a:rPr lang="en-US" altLang="en-US" sz="2000" b="1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/>
              <a:t>Weight of path </a:t>
            </a:r>
            <a:r>
              <a:rPr lang="en-US" altLang="en-US" sz="2400"/>
              <a:t>p = </a:t>
            </a:r>
            <a:r>
              <a:rPr lang="en-US" altLang="en-US" sz="2400">
                <a:sym typeface="Symbol" panose="05050102010706020507" pitchFamily="18" charset="2"/>
              </a:rPr>
              <a:t></a:t>
            </a:r>
            <a:r>
              <a:rPr lang="en-US" altLang="en-US" sz="2400"/>
              <a:t>v</a:t>
            </a:r>
            <a:r>
              <a:rPr lang="en-US" altLang="en-US" sz="2400" baseline="-25000"/>
              <a:t>0</a:t>
            </a:r>
            <a:r>
              <a:rPr lang="en-US" altLang="en-US" sz="2400"/>
              <a:t>, v</a:t>
            </a:r>
            <a:r>
              <a:rPr lang="en-US" altLang="en-US" sz="2400" baseline="-25000"/>
              <a:t>1</a:t>
            </a:r>
            <a:r>
              <a:rPr lang="en-US" altLang="en-US" sz="2400"/>
              <a:t>, . . . , </a:t>
            </a:r>
            <a:r>
              <a:rPr lang="en-US" altLang="en-US" sz="2400" err="1"/>
              <a:t>v</a:t>
            </a:r>
            <a:r>
              <a:rPr lang="en-US" altLang="en-US" sz="2400" baseline="-25000" err="1"/>
              <a:t>k</a:t>
            </a:r>
            <a:r>
              <a:rPr lang="en-US" altLang="en-US" sz="2400">
                <a:sym typeface="Symbol" panose="05050102010706020507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/>
          </a:p>
        </p:txBody>
      </p:sp>
      <p:grpSp>
        <p:nvGrpSpPr>
          <p:cNvPr id="10247" name="Group 9">
            <a:extLst>
              <a:ext uri="{FF2B5EF4-FFF2-40B4-BE49-F238E27FC236}">
                <a16:creationId xmlns:a16="http://schemas.microsoft.com/office/drawing/2014/main" id="{937F6E34-0003-A03D-93DA-21598A8F5C44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1270000"/>
            <a:ext cx="2998788" cy="2528888"/>
            <a:chOff x="3126" y="2141"/>
            <a:chExt cx="1889" cy="1593"/>
          </a:xfrm>
        </p:grpSpPr>
        <p:sp>
          <p:nvSpPr>
            <p:cNvPr id="10248" name="Line 10">
              <a:extLst>
                <a:ext uri="{FF2B5EF4-FFF2-40B4-BE49-F238E27FC236}">
                  <a16:creationId xmlns:a16="http://schemas.microsoft.com/office/drawing/2014/main" id="{37F1E8A9-08A1-6D99-02E7-133D63991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Line 11">
              <a:extLst>
                <a:ext uri="{FF2B5EF4-FFF2-40B4-BE49-F238E27FC236}">
                  <a16:creationId xmlns:a16="http://schemas.microsoft.com/office/drawing/2014/main" id="{E15F74F9-E3A3-D2D6-0D6B-4851A87C5E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0" name="Line 12">
              <a:extLst>
                <a:ext uri="{FF2B5EF4-FFF2-40B4-BE49-F238E27FC236}">
                  <a16:creationId xmlns:a16="http://schemas.microsoft.com/office/drawing/2014/main" id="{DC5FCB63-FCF8-B1C6-4C49-AAF877BA5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1" name="Line 13">
              <a:extLst>
                <a:ext uri="{FF2B5EF4-FFF2-40B4-BE49-F238E27FC236}">
                  <a16:creationId xmlns:a16="http://schemas.microsoft.com/office/drawing/2014/main" id="{1AFBC753-FECD-A8CB-DE5A-50A5A179C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52" name="Group 14">
              <a:extLst>
                <a:ext uri="{FF2B5EF4-FFF2-40B4-BE49-F238E27FC236}">
                  <a16:creationId xmlns:a16="http://schemas.microsoft.com/office/drawing/2014/main" id="{2FA23C4D-DD5A-6999-DB66-8AD229F9D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0253" name="Oval 15">
                <a:extLst>
                  <a:ext uri="{FF2B5EF4-FFF2-40B4-BE49-F238E27FC236}">
                    <a16:creationId xmlns:a16="http://schemas.microsoft.com/office/drawing/2014/main" id="{2D6C026C-D43A-A319-6F13-2171C016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0254" name="Oval 16">
                <a:extLst>
                  <a:ext uri="{FF2B5EF4-FFF2-40B4-BE49-F238E27FC236}">
                    <a16:creationId xmlns:a16="http://schemas.microsoft.com/office/drawing/2014/main" id="{9CDE2600-8455-A496-D43F-FE9FB5C95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255" name="Oval 17">
                <a:extLst>
                  <a:ext uri="{FF2B5EF4-FFF2-40B4-BE49-F238E27FC236}">
                    <a16:creationId xmlns:a16="http://schemas.microsoft.com/office/drawing/2014/main" id="{EA8299B1-5A6B-F9CC-D03E-6A83470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256" name="Oval 18">
                <a:extLst>
                  <a:ext uri="{FF2B5EF4-FFF2-40B4-BE49-F238E27FC236}">
                    <a16:creationId xmlns:a16="http://schemas.microsoft.com/office/drawing/2014/main" id="{AB6F9973-EE4F-67DC-3F58-2379CA769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257" name="Oval 19">
                <a:extLst>
                  <a:ext uri="{FF2B5EF4-FFF2-40B4-BE49-F238E27FC236}">
                    <a16:creationId xmlns:a16="http://schemas.microsoft.com/office/drawing/2014/main" id="{C0810A17-DDEE-62B2-7470-A729C248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0258" name="Line 20">
                <a:extLst>
                  <a:ext uri="{FF2B5EF4-FFF2-40B4-BE49-F238E27FC236}">
                    <a16:creationId xmlns:a16="http://schemas.microsoft.com/office/drawing/2014/main" id="{065816EB-E071-FE1E-3DFF-38238EE28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59" name="Line 21">
                <a:extLst>
                  <a:ext uri="{FF2B5EF4-FFF2-40B4-BE49-F238E27FC236}">
                    <a16:creationId xmlns:a16="http://schemas.microsoft.com/office/drawing/2014/main" id="{5D4FF2BA-2CEF-E687-C3ED-42A908360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0" name="Line 22">
                <a:extLst>
                  <a:ext uri="{FF2B5EF4-FFF2-40B4-BE49-F238E27FC236}">
                    <a16:creationId xmlns:a16="http://schemas.microsoft.com/office/drawing/2014/main" id="{F61757BD-DACD-F93A-F92C-E85AB2772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1" name="Text Box 23">
                <a:extLst>
                  <a:ext uri="{FF2B5EF4-FFF2-40B4-BE49-F238E27FC236}">
                    <a16:creationId xmlns:a16="http://schemas.microsoft.com/office/drawing/2014/main" id="{200BC028-0DD2-478E-16A7-3309E50A5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262" name="Text Box 24">
                <a:extLst>
                  <a:ext uri="{FF2B5EF4-FFF2-40B4-BE49-F238E27FC236}">
                    <a16:creationId xmlns:a16="http://schemas.microsoft.com/office/drawing/2014/main" id="{DDC8AB88-7C15-7CB3-3BD8-43684EE43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263" name="Text Box 25">
                <a:extLst>
                  <a:ext uri="{FF2B5EF4-FFF2-40B4-BE49-F238E27FC236}">
                    <a16:creationId xmlns:a16="http://schemas.microsoft.com/office/drawing/2014/main" id="{1EEBD57F-A802-D2C9-5200-E5DB2DE35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264" name="Text Box 26">
                <a:extLst>
                  <a:ext uri="{FF2B5EF4-FFF2-40B4-BE49-F238E27FC236}">
                    <a16:creationId xmlns:a16="http://schemas.microsoft.com/office/drawing/2014/main" id="{02F911BB-89DD-AE3A-82F4-D8BDAA042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0265" name="Text Box 27">
                <a:extLst>
                  <a:ext uri="{FF2B5EF4-FFF2-40B4-BE49-F238E27FC236}">
                    <a16:creationId xmlns:a16="http://schemas.microsoft.com/office/drawing/2014/main" id="{301AEF2C-4B14-0628-58FC-624B54ABC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266" name="Text Box 28">
                <a:extLst>
                  <a:ext uri="{FF2B5EF4-FFF2-40B4-BE49-F238E27FC236}">
                    <a16:creationId xmlns:a16="http://schemas.microsoft.com/office/drawing/2014/main" id="{094975C5-1BBB-2465-8F00-D9F8D12A2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0267" name="Text Box 29">
                <a:extLst>
                  <a:ext uri="{FF2B5EF4-FFF2-40B4-BE49-F238E27FC236}">
                    <a16:creationId xmlns:a16="http://schemas.microsoft.com/office/drawing/2014/main" id="{EF4821D6-8A19-6FEB-9AB3-465F99463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0268" name="Text Box 30">
                <a:extLst>
                  <a:ext uri="{FF2B5EF4-FFF2-40B4-BE49-F238E27FC236}">
                    <a16:creationId xmlns:a16="http://schemas.microsoft.com/office/drawing/2014/main" id="{92C39F51-1DE7-04C8-40BB-044CD1141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269" name="Text Box 31">
                <a:extLst>
                  <a:ext uri="{FF2B5EF4-FFF2-40B4-BE49-F238E27FC236}">
                    <a16:creationId xmlns:a16="http://schemas.microsoft.com/office/drawing/2014/main" id="{AAF4BA9D-6CD1-87F1-F5E6-9FA116F57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0270" name="Text Box 32">
                <a:extLst>
                  <a:ext uri="{FF2B5EF4-FFF2-40B4-BE49-F238E27FC236}">
                    <a16:creationId xmlns:a16="http://schemas.microsoft.com/office/drawing/2014/main" id="{EEBB46E3-1B57-4002-C796-C49C5D9B4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0271" name="Line 33">
                <a:extLst>
                  <a:ext uri="{FF2B5EF4-FFF2-40B4-BE49-F238E27FC236}">
                    <a16:creationId xmlns:a16="http://schemas.microsoft.com/office/drawing/2014/main" id="{3E556A89-5DB5-2A3C-E064-80889823A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2" name="Line 34">
                <a:extLst>
                  <a:ext uri="{FF2B5EF4-FFF2-40B4-BE49-F238E27FC236}">
                    <a16:creationId xmlns:a16="http://schemas.microsoft.com/office/drawing/2014/main" id="{82B0B613-9ABD-8407-4DEC-4B65C9515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3" name="Freeform 35">
                <a:extLst>
                  <a:ext uri="{FF2B5EF4-FFF2-40B4-BE49-F238E27FC236}">
                    <a16:creationId xmlns:a16="http://schemas.microsoft.com/office/drawing/2014/main" id="{ABF2FA94-D6F8-D9CD-569C-36985C54A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4" name="Freeform 36">
                <a:extLst>
                  <a:ext uri="{FF2B5EF4-FFF2-40B4-BE49-F238E27FC236}">
                    <a16:creationId xmlns:a16="http://schemas.microsoft.com/office/drawing/2014/main" id="{510FA16D-988D-BA24-CE34-5443EFAA4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5" name="Freeform 37">
                <a:extLst>
                  <a:ext uri="{FF2B5EF4-FFF2-40B4-BE49-F238E27FC236}">
                    <a16:creationId xmlns:a16="http://schemas.microsoft.com/office/drawing/2014/main" id="{43AF6B2A-E3B9-3ED4-BA28-67ACE73A61C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6" name="Freeform 38">
                <a:extLst>
                  <a:ext uri="{FF2B5EF4-FFF2-40B4-BE49-F238E27FC236}">
                    <a16:creationId xmlns:a16="http://schemas.microsoft.com/office/drawing/2014/main" id="{4638AD21-72F8-BFC3-9A19-B6C2F1737E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7" name="Line 39">
                <a:extLst>
                  <a:ext uri="{FF2B5EF4-FFF2-40B4-BE49-F238E27FC236}">
                    <a16:creationId xmlns:a16="http://schemas.microsoft.com/office/drawing/2014/main" id="{C04C7AF6-55F6-17DF-64EC-BBAD86B88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78" name="Text Box 40">
                <a:extLst>
                  <a:ext uri="{FF2B5EF4-FFF2-40B4-BE49-F238E27FC236}">
                    <a16:creationId xmlns:a16="http://schemas.microsoft.com/office/drawing/2014/main" id="{BB459FF7-4EC9-874A-3D4E-9575F087E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279" name="Text Box 41">
                <a:extLst>
                  <a:ext uri="{FF2B5EF4-FFF2-40B4-BE49-F238E27FC236}">
                    <a16:creationId xmlns:a16="http://schemas.microsoft.com/office/drawing/2014/main" id="{F9DE47D4-0932-80B1-1C4E-59CFAB3DB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280" name="Text Box 42">
                <a:extLst>
                  <a:ext uri="{FF2B5EF4-FFF2-40B4-BE49-F238E27FC236}">
                    <a16:creationId xmlns:a16="http://schemas.microsoft.com/office/drawing/2014/main" id="{9E1FD976-8CF3-780E-6C27-3409BCAFD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281" name="Text Box 43">
                <a:extLst>
                  <a:ext uri="{FF2B5EF4-FFF2-40B4-BE49-F238E27FC236}">
                    <a16:creationId xmlns:a16="http://schemas.microsoft.com/office/drawing/2014/main" id="{7AFFC50C-3E88-9ACC-9AF9-41D678701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282" name="Text Box 44">
                <a:extLst>
                  <a:ext uri="{FF2B5EF4-FFF2-40B4-BE49-F238E27FC236}">
                    <a16:creationId xmlns:a16="http://schemas.microsoft.com/office/drawing/2014/main" id="{7826466B-1055-43A6-35FE-46D4379B9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7F6335-C172-310E-1FA9-66870ABE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4172501"/>
            <a:ext cx="8951494" cy="2338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AD648-59A2-A99B-0856-513F70FD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805" y="3419475"/>
            <a:ext cx="2586790" cy="757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411DF48-F871-4F70-5683-2F485790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3478617-FBD9-49AF-9B7A-09AEF925347B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FE09FFD-9F94-E9D6-FCF8-9E55114D5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Variants of Shortest Paths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B70F3A3D-2C79-BE23-397C-8241E5E3A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G = (V, E) </a:t>
            </a:r>
            <a:r>
              <a:rPr lang="en-US" altLang="en-US" sz="2000">
                <a:sym typeface="Symbol" panose="05050102010706020507" pitchFamily="18" charset="2"/>
              </a:rPr>
              <a:t> find a shortest path from a given source vertex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2000">
                <a:sym typeface="Symbol" panose="05050102010706020507" pitchFamily="18" charset="2"/>
              </a:rPr>
              <a:t> to each vertex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>
                <a:sym typeface="Symbol" panose="05050102010706020507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2000" b="1">
                <a:sym typeface="Symbol" panose="05050102010706020507" pitchFamily="18" charset="2"/>
              </a:rPr>
              <a:t>t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from each vertex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>
                <a:sym typeface="Symbol" panose="05050102010706020507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Find a shortest path from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>
                <a:sym typeface="Symbol" panose="05050102010706020507" pitchFamily="18" charset="2"/>
              </a:rPr>
              <a:t> to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>
                <a:sym typeface="Symbol" panose="05050102010706020507" pitchFamily="18" charset="2"/>
              </a:rPr>
              <a:t> for given vertices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>
                <a:sym typeface="Symbol" panose="05050102010706020507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sym typeface="Symbol" panose="05050102010706020507" pitchFamily="18" charset="2"/>
              </a:rPr>
              <a:t>Find a shortest path from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>
                <a:sym typeface="Symbol" panose="05050102010706020507" pitchFamily="18" charset="2"/>
              </a:rPr>
              <a:t> to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>
                <a:sym typeface="Symbol" panose="05050102010706020507" pitchFamily="18" charset="2"/>
              </a:rPr>
              <a:t> for every pair of vertices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4D5D813D-F2E0-F399-A76D-56B4C9D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18E2FB-BD44-4C1F-A4B7-24FDF5BCB3E2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8D53D0C-EC18-2C00-0A0E-ECC8E9097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Optimal Substructure of Shortest Paths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A1598427-EC41-8899-B8C1-04B6BC675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3206" y="1366837"/>
            <a:ext cx="8637587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 function w: E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latin typeface="Arial Black" panose="020B0A040201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shortest path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k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 from 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v</a:t>
            </a:r>
            <a:r>
              <a:rPr lang="en-US" alt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000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 err="1">
                <a:sym typeface="Symbol" panose="05050102010706020507" pitchFamily="18" charset="2"/>
              </a:rPr>
              <a:t>subpath</a:t>
            </a:r>
            <a:r>
              <a:rPr lang="en-US" altLang="en-US" sz="2000" dirty="0">
                <a:sym typeface="Symbol" panose="05050102010706020507" pitchFamily="18" charset="2"/>
              </a:rPr>
              <a:t> of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i+1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, with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1 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Then: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a shortest path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CBA5B-F689-6D2B-0290-A7A7918C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5" y="4777849"/>
            <a:ext cx="6642980" cy="1943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EB703-CC79-5EB6-1478-402F2418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96" y="1082841"/>
            <a:ext cx="3378818" cy="1792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2FE06D-4312-8383-EA5A-443ED6AD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06" y="930546"/>
            <a:ext cx="6049219" cy="447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6B1B7AA-663C-78FE-4784-EB2DE265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91F7C7-1B2C-4AC2-8E9C-171921EF0885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3659AC1-BC50-DBB0-E104-EDE7BACC9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Shortest-Path Representation</a:t>
            </a:r>
          </a:p>
        </p:txBody>
      </p:sp>
      <p:sp>
        <p:nvSpPr>
          <p:cNvPr id="784387" name="Rectangle 3">
            <a:extLst>
              <a:ext uri="{FF2B5EF4-FFF2-40B4-BE49-F238E27FC236}">
                <a16:creationId xmlns:a16="http://schemas.microsoft.com/office/drawing/2014/main" id="{EC92C5AD-1A8E-E059-1DA7-7333FC31A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214438"/>
            <a:ext cx="6829425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/>
              <a:t>For each vertex 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V: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err="1"/>
              <a:t>v.d</a:t>
            </a:r>
            <a:r>
              <a:rPr lang="en-US" altLang="en-US"/>
              <a:t> = δ(s, v): a </a:t>
            </a:r>
            <a:r>
              <a:rPr lang="en-US" altLang="en-US" b="1"/>
              <a:t>shortest-path estimate</a:t>
            </a:r>
            <a:endParaRPr lang="en-US" altLang="en-US"/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Initially, d[v]=∞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Reduces as algorithms progress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v.</a:t>
            </a: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 = </a:t>
            </a:r>
            <a:r>
              <a:rPr lang="en-US" altLang="en-US" b="1"/>
              <a:t>predecessor</a:t>
            </a:r>
            <a:r>
              <a:rPr lang="en-US" altLang="en-US"/>
              <a:t> of 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/>
              <a:t> on a shortest path from </a:t>
            </a:r>
            <a:r>
              <a:rPr lang="en-US" altLang="en-US">
                <a:latin typeface="Comic Sans MS" panose="030F0702030302020204" pitchFamily="66" charset="0"/>
              </a:rPr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If no predecessor, v</a:t>
            </a:r>
            <a:r>
              <a:rPr lang="en-US" altLang="en-US">
                <a:sym typeface="Symbol" panose="05050102010706020507" pitchFamily="18" charset="2"/>
              </a:rPr>
              <a:t>.</a:t>
            </a:r>
            <a:r>
              <a:rPr lang="en-US" altLang="en-US"/>
              <a:t> = NIL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 induces a tree—</a:t>
            </a:r>
            <a:r>
              <a:rPr lang="en-US" altLang="en-US" b="1"/>
              <a:t>shortest-path tree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Shortest paths &amp; shortest path trees are not unique</a:t>
            </a:r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52AE2BA2-258F-0AA8-4CE5-BBDB85DA3179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1676400"/>
            <a:ext cx="2998788" cy="2528888"/>
            <a:chOff x="3126" y="2141"/>
            <a:chExt cx="1889" cy="1593"/>
          </a:xfrm>
        </p:grpSpPr>
        <p:sp>
          <p:nvSpPr>
            <p:cNvPr id="13318" name="Line 5">
              <a:extLst>
                <a:ext uri="{FF2B5EF4-FFF2-40B4-BE49-F238E27FC236}">
                  <a16:creationId xmlns:a16="http://schemas.microsoft.com/office/drawing/2014/main" id="{5F30A6AC-28AE-213E-A15E-4ECD1F50E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19" name="Line 6">
              <a:extLst>
                <a:ext uri="{FF2B5EF4-FFF2-40B4-BE49-F238E27FC236}">
                  <a16:creationId xmlns:a16="http://schemas.microsoft.com/office/drawing/2014/main" id="{050CEFDD-0905-D034-0F94-DF07BC7030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0" name="Line 7">
              <a:extLst>
                <a:ext uri="{FF2B5EF4-FFF2-40B4-BE49-F238E27FC236}">
                  <a16:creationId xmlns:a16="http://schemas.microsoft.com/office/drawing/2014/main" id="{CE0E4F5F-41FE-5265-7B95-3D81BFD31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03468873-86D3-5886-E3C8-4EFAF55D8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3322" name="Group 9">
              <a:extLst>
                <a:ext uri="{FF2B5EF4-FFF2-40B4-BE49-F238E27FC236}">
                  <a16:creationId xmlns:a16="http://schemas.microsoft.com/office/drawing/2014/main" id="{F450DA2A-2C65-B5EE-613F-7334798F0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3323" name="Oval 10">
                <a:extLst>
                  <a:ext uri="{FF2B5EF4-FFF2-40B4-BE49-F238E27FC236}">
                    <a16:creationId xmlns:a16="http://schemas.microsoft.com/office/drawing/2014/main" id="{3C034FB8-F9EE-7069-7F15-F82C01B1E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324" name="Oval 11">
                <a:extLst>
                  <a:ext uri="{FF2B5EF4-FFF2-40B4-BE49-F238E27FC236}">
                    <a16:creationId xmlns:a16="http://schemas.microsoft.com/office/drawing/2014/main" id="{73DC37C0-943E-571D-17D1-88CB98A16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325" name="Oval 12">
                <a:extLst>
                  <a:ext uri="{FF2B5EF4-FFF2-40B4-BE49-F238E27FC236}">
                    <a16:creationId xmlns:a16="http://schemas.microsoft.com/office/drawing/2014/main" id="{9DCD72A6-3E2D-DF17-5F0A-773A571A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326" name="Oval 13">
                <a:extLst>
                  <a:ext uri="{FF2B5EF4-FFF2-40B4-BE49-F238E27FC236}">
                    <a16:creationId xmlns:a16="http://schemas.microsoft.com/office/drawing/2014/main" id="{089DB3CC-653B-8FFD-6109-648912EB6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327" name="Oval 14">
                <a:extLst>
                  <a:ext uri="{FF2B5EF4-FFF2-40B4-BE49-F238E27FC236}">
                    <a16:creationId xmlns:a16="http://schemas.microsoft.com/office/drawing/2014/main" id="{37E7F850-ACB0-6632-F94F-C630B58C8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3328" name="Line 15">
                <a:extLst>
                  <a:ext uri="{FF2B5EF4-FFF2-40B4-BE49-F238E27FC236}">
                    <a16:creationId xmlns:a16="http://schemas.microsoft.com/office/drawing/2014/main" id="{79F822FE-4F3E-9665-B784-0B4303FFD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29" name="Line 16">
                <a:extLst>
                  <a:ext uri="{FF2B5EF4-FFF2-40B4-BE49-F238E27FC236}">
                    <a16:creationId xmlns:a16="http://schemas.microsoft.com/office/drawing/2014/main" id="{150A5AD1-96BB-C7CA-44DC-5797E4E03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30" name="Line 17">
                <a:extLst>
                  <a:ext uri="{FF2B5EF4-FFF2-40B4-BE49-F238E27FC236}">
                    <a16:creationId xmlns:a16="http://schemas.microsoft.com/office/drawing/2014/main" id="{14EDC785-D6BC-A85D-0A54-CCCA2E295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31" name="Text Box 18">
                <a:extLst>
                  <a:ext uri="{FF2B5EF4-FFF2-40B4-BE49-F238E27FC236}">
                    <a16:creationId xmlns:a16="http://schemas.microsoft.com/office/drawing/2014/main" id="{B4E64484-7E9B-33D5-B7DF-7FF420B92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332" name="Text Box 19">
                <a:extLst>
                  <a:ext uri="{FF2B5EF4-FFF2-40B4-BE49-F238E27FC236}">
                    <a16:creationId xmlns:a16="http://schemas.microsoft.com/office/drawing/2014/main" id="{B5BB9BB2-55EE-FC5B-755D-34811B563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333" name="Text Box 20">
                <a:extLst>
                  <a:ext uri="{FF2B5EF4-FFF2-40B4-BE49-F238E27FC236}">
                    <a16:creationId xmlns:a16="http://schemas.microsoft.com/office/drawing/2014/main" id="{EE7CE33B-470E-BEEA-01C3-1C174B9FA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334" name="Text Box 21">
                <a:extLst>
                  <a:ext uri="{FF2B5EF4-FFF2-40B4-BE49-F238E27FC236}">
                    <a16:creationId xmlns:a16="http://schemas.microsoft.com/office/drawing/2014/main" id="{C0682A02-5C64-B429-296E-3105BF81E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335" name="Text Box 22">
                <a:extLst>
                  <a:ext uri="{FF2B5EF4-FFF2-40B4-BE49-F238E27FC236}">
                    <a16:creationId xmlns:a16="http://schemas.microsoft.com/office/drawing/2014/main" id="{B5607F51-CD01-FE00-8D59-5B3E92AD5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336" name="Text Box 23">
                <a:extLst>
                  <a:ext uri="{FF2B5EF4-FFF2-40B4-BE49-F238E27FC236}">
                    <a16:creationId xmlns:a16="http://schemas.microsoft.com/office/drawing/2014/main" id="{7CE4F7F6-CACE-8AC6-D640-937B695E4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3337" name="Text Box 24">
                <a:extLst>
                  <a:ext uri="{FF2B5EF4-FFF2-40B4-BE49-F238E27FC236}">
                    <a16:creationId xmlns:a16="http://schemas.microsoft.com/office/drawing/2014/main" id="{7FE98032-CE8A-1799-78D4-A9AA7BBD5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3338" name="Text Box 25">
                <a:extLst>
                  <a:ext uri="{FF2B5EF4-FFF2-40B4-BE49-F238E27FC236}">
                    <a16:creationId xmlns:a16="http://schemas.microsoft.com/office/drawing/2014/main" id="{AB9FA455-6F4C-B8DF-9DB1-0ED810768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3339" name="Text Box 26">
                <a:extLst>
                  <a:ext uri="{FF2B5EF4-FFF2-40B4-BE49-F238E27FC236}">
                    <a16:creationId xmlns:a16="http://schemas.microsoft.com/office/drawing/2014/main" id="{B9C6CBB4-B71F-322E-73FF-387C4E24D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3340" name="Text Box 27">
                <a:extLst>
                  <a:ext uri="{FF2B5EF4-FFF2-40B4-BE49-F238E27FC236}">
                    <a16:creationId xmlns:a16="http://schemas.microsoft.com/office/drawing/2014/main" id="{6E34B1E0-9829-C800-D1DF-8424F3A99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3341" name="Line 28">
                <a:extLst>
                  <a:ext uri="{FF2B5EF4-FFF2-40B4-BE49-F238E27FC236}">
                    <a16:creationId xmlns:a16="http://schemas.microsoft.com/office/drawing/2014/main" id="{1707A4B1-EB0B-E395-2875-98F89F307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2" name="Line 29">
                <a:extLst>
                  <a:ext uri="{FF2B5EF4-FFF2-40B4-BE49-F238E27FC236}">
                    <a16:creationId xmlns:a16="http://schemas.microsoft.com/office/drawing/2014/main" id="{B4E5A913-AB1D-B305-E7C2-A85DEEA0D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3" name="Freeform 30">
                <a:extLst>
                  <a:ext uri="{FF2B5EF4-FFF2-40B4-BE49-F238E27FC236}">
                    <a16:creationId xmlns:a16="http://schemas.microsoft.com/office/drawing/2014/main" id="{8E357C78-9CB5-8F39-0999-5508DACB9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4" name="Freeform 31">
                <a:extLst>
                  <a:ext uri="{FF2B5EF4-FFF2-40B4-BE49-F238E27FC236}">
                    <a16:creationId xmlns:a16="http://schemas.microsoft.com/office/drawing/2014/main" id="{A9E50176-4281-0CBF-9B49-DA7271655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5" name="Freeform 32">
                <a:extLst>
                  <a:ext uri="{FF2B5EF4-FFF2-40B4-BE49-F238E27FC236}">
                    <a16:creationId xmlns:a16="http://schemas.microsoft.com/office/drawing/2014/main" id="{5DAF9B78-7613-6EF6-F4B9-ED6C40A4735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6" name="Freeform 33">
                <a:extLst>
                  <a:ext uri="{FF2B5EF4-FFF2-40B4-BE49-F238E27FC236}">
                    <a16:creationId xmlns:a16="http://schemas.microsoft.com/office/drawing/2014/main" id="{EBDE84EF-DA61-8916-2283-3806D2511D4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7" name="Line 34">
                <a:extLst>
                  <a:ext uri="{FF2B5EF4-FFF2-40B4-BE49-F238E27FC236}">
                    <a16:creationId xmlns:a16="http://schemas.microsoft.com/office/drawing/2014/main" id="{0C9B63F7-72EA-7D2A-7371-FA5952F58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8" name="Text Box 35">
                <a:extLst>
                  <a:ext uri="{FF2B5EF4-FFF2-40B4-BE49-F238E27FC236}">
                    <a16:creationId xmlns:a16="http://schemas.microsoft.com/office/drawing/2014/main" id="{A81795EA-26D2-235C-799F-CFEC6B5D2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349" name="Text Box 36">
                <a:extLst>
                  <a:ext uri="{FF2B5EF4-FFF2-40B4-BE49-F238E27FC236}">
                    <a16:creationId xmlns:a16="http://schemas.microsoft.com/office/drawing/2014/main" id="{DDEA7A86-6CD8-09E4-2C13-D0A5312D8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350" name="Text Box 37">
                <a:extLst>
                  <a:ext uri="{FF2B5EF4-FFF2-40B4-BE49-F238E27FC236}">
                    <a16:creationId xmlns:a16="http://schemas.microsoft.com/office/drawing/2014/main" id="{D742F9E9-8C64-EC02-26D2-C6DE0845E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351" name="Text Box 38">
                <a:extLst>
                  <a:ext uri="{FF2B5EF4-FFF2-40B4-BE49-F238E27FC236}">
                    <a16:creationId xmlns:a16="http://schemas.microsoft.com/office/drawing/2014/main" id="{D8309D8E-4021-329A-A37D-D2344E6F0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352" name="Text Box 39">
                <a:extLst>
                  <a:ext uri="{FF2B5EF4-FFF2-40B4-BE49-F238E27FC236}">
                    <a16:creationId xmlns:a16="http://schemas.microsoft.com/office/drawing/2014/main" id="{9477A04F-E099-9FC7-CCA3-452E869DE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5C4D25E5-1079-C6F1-3308-3935946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97625"/>
            <a:ext cx="2895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94BC753-AB31-43D3-B92E-AB3DDE0149EB}" type="slidenum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0619F8C-73C4-511C-FA07-ABB1AA68A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04BB0BA-374C-4F8C-741B-18CCE75A2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/>
              <a:t>All the shortest-paths algorithms start with INITIALIZE-SINGLE-SOURCE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2945E-EB4E-2A06-BE7D-FF676AB7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7" y="1330359"/>
            <a:ext cx="5905428" cy="2628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970FE-9BE5-83B5-11F4-7F5A2CF6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6" y="5245768"/>
            <a:ext cx="8237786" cy="795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Microsoft Macintosh PowerPoint</Application>
  <PresentationFormat>On-screen Show (4:3)</PresentationFormat>
  <Paragraphs>894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Comic Sans MS</vt:lpstr>
      <vt:lpstr>Monotype Corsiva</vt:lpstr>
      <vt:lpstr>Symbol</vt:lpstr>
      <vt:lpstr>Times New Roman</vt:lpstr>
      <vt:lpstr>TimesNewRomanPSMT;TimesNewRoman</vt:lpstr>
      <vt:lpstr>Wingdings</vt:lpstr>
      <vt:lpstr>Default Design</vt:lpstr>
      <vt:lpstr>Photo Editor Photo</vt:lpstr>
      <vt:lpstr>CSE 2202 Design and Analysis of Algorithms – I   Single Source Shortest Path (Dijkstra and Bellman Ford) </vt:lpstr>
      <vt:lpstr>Single Source Shortest Path(Dijkstra’s Algorithm)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Representation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Dijkstra’s Pseudo Code</vt:lpstr>
      <vt:lpstr>Dijkstra (G, w, s)</vt:lpstr>
      <vt:lpstr>Dijkstra’s Running Time</vt:lpstr>
      <vt:lpstr>Question</vt:lpstr>
      <vt:lpstr>Negative-Weight Edges</vt:lpstr>
      <vt:lpstr>Negative-Weight Edges</vt:lpstr>
      <vt:lpstr>Negative-Weight Edges</vt:lpstr>
      <vt:lpstr>Cycles</vt:lpstr>
      <vt:lpstr>Bellman ford</vt:lpstr>
      <vt:lpstr>Bellman-Ford Algorithm</vt:lpstr>
      <vt:lpstr>BELLMAN-FORD(V, E, w, s)</vt:lpstr>
      <vt:lpstr>Example</vt:lpstr>
      <vt:lpstr>Detecting Negative Cycles</vt:lpstr>
      <vt:lpstr>BELLMAN-FORD(V, E, w, s)</vt:lpstr>
      <vt:lpstr>Shortest Path Properties</vt:lpstr>
      <vt:lpstr>Shortest Path Properties</vt:lpstr>
      <vt:lpstr>Shortest Path Properties</vt:lpstr>
      <vt:lpstr>Shortest Path Properties</vt:lpstr>
      <vt:lpstr>Shortest Path Properties</vt:lpstr>
      <vt:lpstr>Single-Source Shortest Paths in DAGs</vt:lpstr>
      <vt:lpstr>Single-Source Shortest Paths in DAGs</vt:lpstr>
      <vt:lpstr>DAG-SHORTEST-PATHS(G, w, s)</vt:lpstr>
      <vt:lpstr>PowerPoint Presentation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and Analysis of Algorithms</dc:title>
  <dc:subject>Bellman Ford and DAG</dc:subject>
  <dc:creator>Syed Monowar Hossain</dc:creator>
  <cp:lastModifiedBy>Fahim Arefin</cp:lastModifiedBy>
  <cp:revision>2</cp:revision>
  <dcterms:created xsi:type="dcterms:W3CDTF">2003-07-26T00:47:08Z</dcterms:created>
  <dcterms:modified xsi:type="dcterms:W3CDTF">2024-10-28T03:36:53Z</dcterms:modified>
</cp:coreProperties>
</file>