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979" r:id="rId2"/>
    <p:sldId id="948" r:id="rId3"/>
    <p:sldId id="949" r:id="rId4"/>
    <p:sldId id="950" r:id="rId5"/>
    <p:sldId id="959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70" r:id="rId14"/>
    <p:sldId id="971" r:id="rId15"/>
    <p:sldId id="969" r:id="rId16"/>
    <p:sldId id="978" r:id="rId17"/>
    <p:sldId id="989" r:id="rId18"/>
    <p:sldId id="990" r:id="rId19"/>
    <p:sldId id="991" r:id="rId20"/>
    <p:sldId id="976" r:id="rId21"/>
    <p:sldId id="977" r:id="rId22"/>
    <p:sldId id="972" r:id="rId23"/>
    <p:sldId id="973" r:id="rId24"/>
    <p:sldId id="865" r:id="rId25"/>
    <p:sldId id="992" r:id="rId26"/>
    <p:sldId id="980" r:id="rId27"/>
    <p:sldId id="984" r:id="rId28"/>
    <p:sldId id="985" r:id="rId29"/>
    <p:sldId id="983" r:id="rId30"/>
    <p:sldId id="986" r:id="rId31"/>
    <p:sldId id="988" r:id="rId32"/>
    <p:sldId id="987" r:id="rId33"/>
    <p:sldId id="981" r:id="rId34"/>
    <p:sldId id="982" r:id="rId3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008080"/>
    <a:srgbClr val="CC0000"/>
    <a:srgbClr val="006699"/>
    <a:srgbClr val="0066FF"/>
    <a:srgbClr val="DD011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osaddek Khan" userId="0a1bd4df-eaad-4b84-83e6-2ad2be4f4e13" providerId="ADAL" clId="{2D756B6C-1549-4A93-801C-0DC8781E0F68}"/>
    <pc:docChg chg="undo custSel addSld modSld">
      <pc:chgData name="Md Mosaddek Khan" userId="0a1bd4df-eaad-4b84-83e6-2ad2be4f4e13" providerId="ADAL" clId="{2D756B6C-1549-4A93-801C-0DC8781E0F68}" dt="2023-08-17T04:00:07.863" v="305" actId="20577"/>
      <pc:docMkLst>
        <pc:docMk/>
      </pc:docMkLst>
      <pc:sldChg chg="addSp delSp modSp mod">
        <pc:chgData name="Md Mosaddek Khan" userId="0a1bd4df-eaad-4b84-83e6-2ad2be4f4e13" providerId="ADAL" clId="{2D756B6C-1549-4A93-801C-0DC8781E0F68}" dt="2023-08-17T04:00:07.863" v="305" actId="20577"/>
        <pc:sldMkLst>
          <pc:docMk/>
          <pc:sldMk cId="0" sldId="865"/>
        </pc:sldMkLst>
        <pc:spChg chg="add mod">
          <ac:chgData name="Md Mosaddek Khan" userId="0a1bd4df-eaad-4b84-83e6-2ad2be4f4e13" providerId="ADAL" clId="{2D756B6C-1549-4A93-801C-0DC8781E0F68}" dt="2023-08-17T04:00:07.863" v="305" actId="20577"/>
          <ac:spMkLst>
            <pc:docMk/>
            <pc:sldMk cId="0" sldId="865"/>
            <ac:spMk id="3" creationId="{DCAAF05A-E8E9-F26D-BD64-CCAC73320987}"/>
          </ac:spMkLst>
        </pc:spChg>
        <pc:spChg chg="mod">
          <ac:chgData name="Md Mosaddek Khan" userId="0a1bd4df-eaad-4b84-83e6-2ad2be4f4e13" providerId="ADAL" clId="{2D756B6C-1549-4A93-801C-0DC8781E0F68}" dt="2023-08-17T03:59:42.205" v="295" actId="1076"/>
          <ac:spMkLst>
            <pc:docMk/>
            <pc:sldMk cId="0" sldId="865"/>
            <ac:spMk id="35843" creationId="{00000000-0000-0000-0000-000000000000}"/>
          </ac:spMkLst>
        </pc:spChg>
        <pc:spChg chg="del">
          <ac:chgData name="Md Mosaddek Khan" userId="0a1bd4df-eaad-4b84-83e6-2ad2be4f4e13" providerId="ADAL" clId="{2D756B6C-1549-4A93-801C-0DC8781E0F68}" dt="2023-08-17T03:47:11.251" v="177" actId="478"/>
          <ac:spMkLst>
            <pc:docMk/>
            <pc:sldMk cId="0" sldId="865"/>
            <ac:spMk id="35844" creationId="{00000000-0000-0000-0000-000000000000}"/>
          </ac:spMkLst>
        </pc:spChg>
        <pc:picChg chg="add mod">
          <ac:chgData name="Md Mosaddek Khan" userId="0a1bd4df-eaad-4b84-83e6-2ad2be4f4e13" providerId="ADAL" clId="{2D756B6C-1549-4A93-801C-0DC8781E0F68}" dt="2023-08-17T03:49:14.373" v="241" actId="1076"/>
          <ac:picMkLst>
            <pc:docMk/>
            <pc:sldMk cId="0" sldId="865"/>
            <ac:picMk id="5" creationId="{AC8FFDCE-3DAA-DAA5-7C6C-C8DC249903B3}"/>
          </ac:picMkLst>
        </pc:picChg>
        <pc:picChg chg="add mod">
          <ac:chgData name="Md Mosaddek Khan" userId="0a1bd4df-eaad-4b84-83e6-2ad2be4f4e13" providerId="ADAL" clId="{2D756B6C-1549-4A93-801C-0DC8781E0F68}" dt="2023-08-17T03:53:15.327" v="243" actId="1076"/>
          <ac:picMkLst>
            <pc:docMk/>
            <pc:sldMk cId="0" sldId="865"/>
            <ac:picMk id="7" creationId="{47408639-76D9-8270-C450-356D4C083E90}"/>
          </ac:picMkLst>
        </pc:picChg>
        <pc:picChg chg="add mod">
          <ac:chgData name="Md Mosaddek Khan" userId="0a1bd4df-eaad-4b84-83e6-2ad2be4f4e13" providerId="ADAL" clId="{2D756B6C-1549-4A93-801C-0DC8781E0F68}" dt="2023-08-17T03:53:33.002" v="256" actId="1037"/>
          <ac:picMkLst>
            <pc:docMk/>
            <pc:sldMk cId="0" sldId="865"/>
            <ac:picMk id="9" creationId="{DD4B9C44-0FA3-E684-30A8-538ABA206F90}"/>
          </ac:picMkLst>
        </pc:picChg>
        <pc:picChg chg="add mod">
          <ac:chgData name="Md Mosaddek Khan" userId="0a1bd4df-eaad-4b84-83e6-2ad2be4f4e13" providerId="ADAL" clId="{2D756B6C-1549-4A93-801C-0DC8781E0F68}" dt="2023-08-17T03:59:33.043" v="292" actId="1076"/>
          <ac:picMkLst>
            <pc:docMk/>
            <pc:sldMk cId="0" sldId="865"/>
            <ac:picMk id="11" creationId="{DF4D2D51-0346-2C8C-A35B-26807BC37B78}"/>
          </ac:picMkLst>
        </pc:picChg>
      </pc:sldChg>
      <pc:sldChg chg="addSp delSp modSp mod">
        <pc:chgData name="Md Mosaddek Khan" userId="0a1bd4df-eaad-4b84-83e6-2ad2be4f4e13" providerId="ADAL" clId="{2D756B6C-1549-4A93-801C-0DC8781E0F68}" dt="2023-08-17T03:44:14.573" v="176" actId="1076"/>
        <pc:sldMkLst>
          <pc:docMk/>
          <pc:sldMk cId="2110621278" sldId="980"/>
        </pc:sldMkLst>
        <pc:spChg chg="mod">
          <ac:chgData name="Md Mosaddek Khan" userId="0a1bd4df-eaad-4b84-83e6-2ad2be4f4e13" providerId="ADAL" clId="{2D756B6C-1549-4A93-801C-0DC8781E0F68}" dt="2023-08-17T03:44:10.073" v="174" actId="1076"/>
          <ac:spMkLst>
            <pc:docMk/>
            <pc:sldMk cId="2110621278" sldId="980"/>
            <ac:spMk id="2" creationId="{A6B831A7-3A88-0113-7A36-E4294FB90C66}"/>
          </ac:spMkLst>
        </pc:spChg>
        <pc:spChg chg="add del mod">
          <ac:chgData name="Md Mosaddek Khan" userId="0a1bd4df-eaad-4b84-83e6-2ad2be4f4e13" providerId="ADAL" clId="{2D756B6C-1549-4A93-801C-0DC8781E0F68}" dt="2023-08-14T09:43:15.422" v="29" actId="22"/>
          <ac:spMkLst>
            <pc:docMk/>
            <pc:sldMk cId="2110621278" sldId="980"/>
            <ac:spMk id="5" creationId="{8230EE87-F722-A3E9-0F8F-851C5D56618D}"/>
          </ac:spMkLst>
        </pc:spChg>
        <pc:spChg chg="mod">
          <ac:chgData name="Md Mosaddek Khan" userId="0a1bd4df-eaad-4b84-83e6-2ad2be4f4e13" providerId="ADAL" clId="{2D756B6C-1549-4A93-801C-0DC8781E0F68}" dt="2023-08-17T03:44:14.573" v="176" actId="1076"/>
          <ac:spMkLst>
            <pc:docMk/>
            <pc:sldMk cId="2110621278" sldId="980"/>
            <ac:spMk id="5" creationId="{83706ABF-84A8-1B0C-16B1-0308BEED517F}"/>
          </ac:spMkLst>
        </pc:spChg>
        <pc:picChg chg="del mod">
          <ac:chgData name="Md Mosaddek Khan" userId="0a1bd4df-eaad-4b84-83e6-2ad2be4f4e13" providerId="ADAL" clId="{2D756B6C-1549-4A93-801C-0DC8781E0F68}" dt="2023-08-14T09:41:20.496" v="28" actId="478"/>
          <ac:picMkLst>
            <pc:docMk/>
            <pc:sldMk cId="2110621278" sldId="980"/>
            <ac:picMk id="6" creationId="{67D8FEA7-F8E5-DF29-C7A1-39BD44C99189}"/>
          </ac:picMkLst>
        </pc:picChg>
        <pc:picChg chg="add mod ord">
          <ac:chgData name="Md Mosaddek Khan" userId="0a1bd4df-eaad-4b84-83e6-2ad2be4f4e13" providerId="ADAL" clId="{2D756B6C-1549-4A93-801C-0DC8781E0F68}" dt="2023-08-17T03:44:12.058" v="175" actId="1076"/>
          <ac:picMkLst>
            <pc:docMk/>
            <pc:sldMk cId="2110621278" sldId="980"/>
            <ac:picMk id="8" creationId="{BE957FEB-6D40-A1D6-9D3C-9B1BB806F7CA}"/>
          </ac:picMkLst>
        </pc:picChg>
      </pc:sldChg>
      <pc:sldChg chg="addSp delSp modSp add mod">
        <pc:chgData name="Md Mosaddek Khan" userId="0a1bd4df-eaad-4b84-83e6-2ad2be4f4e13" providerId="ADAL" clId="{2D756B6C-1549-4A93-801C-0DC8781E0F68}" dt="2023-08-14T09:52:35.877" v="110" actId="1076"/>
        <pc:sldMkLst>
          <pc:docMk/>
          <pc:sldMk cId="4094299875" sldId="981"/>
        </pc:sldMkLst>
        <pc:spChg chg="del mod">
          <ac:chgData name="Md Mosaddek Khan" userId="0a1bd4df-eaad-4b84-83e6-2ad2be4f4e13" providerId="ADAL" clId="{2D756B6C-1549-4A93-801C-0DC8781E0F68}" dt="2023-08-14T09:38:37.256" v="8" actId="478"/>
          <ac:spMkLst>
            <pc:docMk/>
            <pc:sldMk cId="4094299875" sldId="981"/>
            <ac:spMk id="2" creationId="{A6B831A7-3A88-0113-7A36-E4294FB90C66}"/>
          </ac:spMkLst>
        </pc:spChg>
        <pc:spChg chg="add del mod">
          <ac:chgData name="Md Mosaddek Khan" userId="0a1bd4df-eaad-4b84-83e6-2ad2be4f4e13" providerId="ADAL" clId="{2D756B6C-1549-4A93-801C-0DC8781E0F68}" dt="2023-08-14T09:38:22.590" v="4" actId="478"/>
          <ac:spMkLst>
            <pc:docMk/>
            <pc:sldMk cId="4094299875" sldId="981"/>
            <ac:spMk id="5" creationId="{895DD88D-DA28-427B-82AF-6D448DE2EAF8}"/>
          </ac:spMkLst>
        </pc:spChg>
        <pc:spChg chg="add del mod">
          <ac:chgData name="Md Mosaddek Khan" userId="0a1bd4df-eaad-4b84-83e6-2ad2be4f4e13" providerId="ADAL" clId="{2D756B6C-1549-4A93-801C-0DC8781E0F68}" dt="2023-08-14T09:38:39.606" v="9" actId="478"/>
          <ac:spMkLst>
            <pc:docMk/>
            <pc:sldMk cId="4094299875" sldId="981"/>
            <ac:spMk id="10" creationId="{DE24E4B7-3C1C-C051-43F7-3E1283657696}"/>
          </ac:spMkLst>
        </pc:spChg>
        <pc:picChg chg="del">
          <ac:chgData name="Md Mosaddek Khan" userId="0a1bd4df-eaad-4b84-83e6-2ad2be4f4e13" providerId="ADAL" clId="{2D756B6C-1549-4A93-801C-0DC8781E0F68}" dt="2023-08-14T06:27:44.709" v="1" actId="478"/>
          <ac:picMkLst>
            <pc:docMk/>
            <pc:sldMk cId="4094299875" sldId="981"/>
            <ac:picMk id="6" creationId="{67D8FEA7-F8E5-DF29-C7A1-39BD44C99189}"/>
          </ac:picMkLst>
        </pc:picChg>
        <pc:picChg chg="add mod">
          <ac:chgData name="Md Mosaddek Khan" userId="0a1bd4df-eaad-4b84-83e6-2ad2be4f4e13" providerId="ADAL" clId="{2D756B6C-1549-4A93-801C-0DC8781E0F68}" dt="2023-08-14T09:52:35.877" v="110" actId="1076"/>
          <ac:picMkLst>
            <pc:docMk/>
            <pc:sldMk cId="4094299875" sldId="981"/>
            <ac:picMk id="8" creationId="{058933B3-6E89-3EC7-6506-77225CDA074F}"/>
          </ac:picMkLst>
        </pc:picChg>
      </pc:sldChg>
      <pc:sldChg chg="addSp modSp add mod">
        <pc:chgData name="Md Mosaddek Khan" userId="0a1bd4df-eaad-4b84-83e6-2ad2be4f4e13" providerId="ADAL" clId="{2D756B6C-1549-4A93-801C-0DC8781E0F68}" dt="2023-08-14T09:40:35.115" v="23" actId="1076"/>
        <pc:sldMkLst>
          <pc:docMk/>
          <pc:sldMk cId="1280005280" sldId="982"/>
        </pc:sldMkLst>
        <pc:picChg chg="add mod">
          <ac:chgData name="Md Mosaddek Khan" userId="0a1bd4df-eaad-4b84-83e6-2ad2be4f4e13" providerId="ADAL" clId="{2D756B6C-1549-4A93-801C-0DC8781E0F68}" dt="2023-08-14T09:40:23.507" v="20" actId="1076"/>
          <ac:picMkLst>
            <pc:docMk/>
            <pc:sldMk cId="1280005280" sldId="982"/>
            <ac:picMk id="3" creationId="{A7CBD5EF-CE92-E693-1D9F-F01CC43B56ED}"/>
          </ac:picMkLst>
        </pc:picChg>
        <pc:picChg chg="mod ord">
          <ac:chgData name="Md Mosaddek Khan" userId="0a1bd4df-eaad-4b84-83e6-2ad2be4f4e13" providerId="ADAL" clId="{2D756B6C-1549-4A93-801C-0DC8781E0F68}" dt="2023-08-14T09:40:35.115" v="23" actId="1076"/>
          <ac:picMkLst>
            <pc:docMk/>
            <pc:sldMk cId="1280005280" sldId="982"/>
            <ac:picMk id="8" creationId="{058933B3-6E89-3EC7-6506-77225CDA074F}"/>
          </ac:picMkLst>
        </pc:picChg>
      </pc:sldChg>
      <pc:sldChg chg="modSp add mod">
        <pc:chgData name="Md Mosaddek Khan" userId="0a1bd4df-eaad-4b84-83e6-2ad2be4f4e13" providerId="ADAL" clId="{2D756B6C-1549-4A93-801C-0DC8781E0F68}" dt="2023-08-14T09:41:18.909" v="27" actId="1076"/>
        <pc:sldMkLst>
          <pc:docMk/>
          <pc:sldMk cId="1986089528" sldId="983"/>
        </pc:sldMkLst>
        <pc:picChg chg="mod">
          <ac:chgData name="Md Mosaddek Khan" userId="0a1bd4df-eaad-4b84-83e6-2ad2be4f4e13" providerId="ADAL" clId="{2D756B6C-1549-4A93-801C-0DC8781E0F68}" dt="2023-08-14T09:41:18.909" v="27" actId="1076"/>
          <ac:picMkLst>
            <pc:docMk/>
            <pc:sldMk cId="1986089528" sldId="983"/>
            <ac:picMk id="6" creationId="{67D8FEA7-F8E5-DF29-C7A1-39BD44C99189}"/>
          </ac:picMkLst>
        </pc:picChg>
      </pc:sldChg>
      <pc:sldChg chg="addSp delSp modSp add mod">
        <pc:chgData name="Md Mosaddek Khan" userId="0a1bd4df-eaad-4b84-83e6-2ad2be4f4e13" providerId="ADAL" clId="{2D756B6C-1549-4A93-801C-0DC8781E0F68}" dt="2023-08-14T09:49:15.831" v="85" actId="5793"/>
        <pc:sldMkLst>
          <pc:docMk/>
          <pc:sldMk cId="1555300771" sldId="984"/>
        </pc:sldMkLst>
        <pc:spChg chg="add mod">
          <ac:chgData name="Md Mosaddek Khan" userId="0a1bd4df-eaad-4b84-83e6-2ad2be4f4e13" providerId="ADAL" clId="{2D756B6C-1549-4A93-801C-0DC8781E0F68}" dt="2023-08-14T09:49:15.831" v="85" actId="5793"/>
          <ac:spMkLst>
            <pc:docMk/>
            <pc:sldMk cId="1555300771" sldId="984"/>
            <ac:spMk id="5" creationId="{6C0FED9E-BAAD-4422-EDE2-969790E3B6E1}"/>
          </ac:spMkLst>
        </pc:spChg>
        <pc:picChg chg="add mod">
          <ac:chgData name="Md Mosaddek Khan" userId="0a1bd4df-eaad-4b84-83e6-2ad2be4f4e13" providerId="ADAL" clId="{2D756B6C-1549-4A93-801C-0DC8781E0F68}" dt="2023-08-14T09:48:15.834" v="65" actId="1076"/>
          <ac:picMkLst>
            <pc:docMk/>
            <pc:sldMk cId="1555300771" sldId="984"/>
            <ac:picMk id="7" creationId="{241FFBC5-648E-B615-0370-31023FE9E9AD}"/>
          </ac:picMkLst>
        </pc:picChg>
        <pc:picChg chg="del">
          <ac:chgData name="Md Mosaddek Khan" userId="0a1bd4df-eaad-4b84-83e6-2ad2be4f4e13" providerId="ADAL" clId="{2D756B6C-1549-4A93-801C-0DC8781E0F68}" dt="2023-08-14T09:46:30.191" v="35" actId="478"/>
          <ac:picMkLst>
            <pc:docMk/>
            <pc:sldMk cId="1555300771" sldId="984"/>
            <ac:picMk id="8" creationId="{BE957FEB-6D40-A1D6-9D3C-9B1BB806F7CA}"/>
          </ac:picMkLst>
        </pc:picChg>
      </pc:sldChg>
      <pc:sldChg chg="addSp delSp modSp add mod">
        <pc:chgData name="Md Mosaddek Khan" userId="0a1bd4df-eaad-4b84-83e6-2ad2be4f4e13" providerId="ADAL" clId="{2D756B6C-1549-4A93-801C-0DC8781E0F68}" dt="2023-08-14T09:51:19.118" v="109" actId="1076"/>
        <pc:sldMkLst>
          <pc:docMk/>
          <pc:sldMk cId="2209862368" sldId="985"/>
        </pc:sldMkLst>
        <pc:spChg chg="mod">
          <ac:chgData name="Md Mosaddek Khan" userId="0a1bd4df-eaad-4b84-83e6-2ad2be4f4e13" providerId="ADAL" clId="{2D756B6C-1549-4A93-801C-0DC8781E0F68}" dt="2023-08-14T09:50:21.726" v="100" actId="20577"/>
          <ac:spMkLst>
            <pc:docMk/>
            <pc:sldMk cId="2209862368" sldId="985"/>
            <ac:spMk id="5" creationId="{6C0FED9E-BAAD-4422-EDE2-969790E3B6E1}"/>
          </ac:spMkLst>
        </pc:spChg>
        <pc:picChg chg="add mod">
          <ac:chgData name="Md Mosaddek Khan" userId="0a1bd4df-eaad-4b84-83e6-2ad2be4f4e13" providerId="ADAL" clId="{2D756B6C-1549-4A93-801C-0DC8781E0F68}" dt="2023-08-14T09:50:22.815" v="101" actId="1076"/>
          <ac:picMkLst>
            <pc:docMk/>
            <pc:sldMk cId="2209862368" sldId="985"/>
            <ac:picMk id="6" creationId="{C9FBBD12-ED2B-4024-9CCB-84BC715AA8AD}"/>
          </ac:picMkLst>
        </pc:picChg>
        <pc:picChg chg="del">
          <ac:chgData name="Md Mosaddek Khan" userId="0a1bd4df-eaad-4b84-83e6-2ad2be4f4e13" providerId="ADAL" clId="{2D756B6C-1549-4A93-801C-0DC8781E0F68}" dt="2023-08-14T09:50:26.373" v="102" actId="478"/>
          <ac:picMkLst>
            <pc:docMk/>
            <pc:sldMk cId="2209862368" sldId="985"/>
            <ac:picMk id="7" creationId="{241FFBC5-648E-B615-0370-31023FE9E9AD}"/>
          </ac:picMkLst>
        </pc:picChg>
        <pc:picChg chg="add mod">
          <ac:chgData name="Md Mosaddek Khan" userId="0a1bd4df-eaad-4b84-83e6-2ad2be4f4e13" providerId="ADAL" clId="{2D756B6C-1549-4A93-801C-0DC8781E0F68}" dt="2023-08-14T09:50:49.324" v="107" actId="1076"/>
          <ac:picMkLst>
            <pc:docMk/>
            <pc:sldMk cId="2209862368" sldId="985"/>
            <ac:picMk id="9" creationId="{0B430191-1112-7600-48A2-320C52A854BD}"/>
          </ac:picMkLst>
        </pc:picChg>
        <pc:picChg chg="add mod">
          <ac:chgData name="Md Mosaddek Khan" userId="0a1bd4df-eaad-4b84-83e6-2ad2be4f4e13" providerId="ADAL" clId="{2D756B6C-1549-4A93-801C-0DC8781E0F68}" dt="2023-08-14T09:51:19.118" v="109" actId="1076"/>
          <ac:picMkLst>
            <pc:docMk/>
            <pc:sldMk cId="2209862368" sldId="985"/>
            <ac:picMk id="11" creationId="{CF8B18AF-F389-7790-DE5D-2861546A9812}"/>
          </ac:picMkLst>
        </pc:picChg>
      </pc:sldChg>
      <pc:sldChg chg="addSp delSp modSp add mod">
        <pc:chgData name="Md Mosaddek Khan" userId="0a1bd4df-eaad-4b84-83e6-2ad2be4f4e13" providerId="ADAL" clId="{2D756B6C-1549-4A93-801C-0DC8781E0F68}" dt="2023-08-14T09:57:52.373" v="147" actId="1076"/>
        <pc:sldMkLst>
          <pc:docMk/>
          <pc:sldMk cId="3778894098" sldId="986"/>
        </pc:sldMkLst>
        <pc:spChg chg="mod">
          <ac:chgData name="Md Mosaddek Khan" userId="0a1bd4df-eaad-4b84-83e6-2ad2be4f4e13" providerId="ADAL" clId="{2D756B6C-1549-4A93-801C-0DC8781E0F68}" dt="2023-08-14T09:55:35.585" v="123" actId="1076"/>
          <ac:spMkLst>
            <pc:docMk/>
            <pc:sldMk cId="3778894098" sldId="986"/>
            <ac:spMk id="2" creationId="{A6B831A7-3A88-0113-7A36-E4294FB90C66}"/>
          </ac:spMkLst>
        </pc:spChg>
        <pc:spChg chg="add del mod">
          <ac:chgData name="Md Mosaddek Khan" userId="0a1bd4df-eaad-4b84-83e6-2ad2be4f4e13" providerId="ADAL" clId="{2D756B6C-1549-4A93-801C-0DC8781E0F68}" dt="2023-08-14T09:53:07.253" v="113" actId="478"/>
          <ac:spMkLst>
            <pc:docMk/>
            <pc:sldMk cId="3778894098" sldId="986"/>
            <ac:spMk id="5" creationId="{5C6B340D-CDB8-44BD-6541-00D6D70DFF8A}"/>
          </ac:spMkLst>
        </pc:spChg>
        <pc:picChg chg="del">
          <ac:chgData name="Md Mosaddek Khan" userId="0a1bd4df-eaad-4b84-83e6-2ad2be4f4e13" providerId="ADAL" clId="{2D756B6C-1549-4A93-801C-0DC8781E0F68}" dt="2023-08-14T09:52:41.675" v="112" actId="478"/>
          <ac:picMkLst>
            <pc:docMk/>
            <pc:sldMk cId="3778894098" sldId="986"/>
            <ac:picMk id="6" creationId="{67D8FEA7-F8E5-DF29-C7A1-39BD44C99189}"/>
          </ac:picMkLst>
        </pc:picChg>
        <pc:picChg chg="add mod">
          <ac:chgData name="Md Mosaddek Khan" userId="0a1bd4df-eaad-4b84-83e6-2ad2be4f4e13" providerId="ADAL" clId="{2D756B6C-1549-4A93-801C-0DC8781E0F68}" dt="2023-08-14T09:57:52.373" v="147" actId="1076"/>
          <ac:picMkLst>
            <pc:docMk/>
            <pc:sldMk cId="3778894098" sldId="986"/>
            <ac:picMk id="8" creationId="{814EE9CA-4803-FD89-BFB2-089D8F4B2925}"/>
          </ac:picMkLst>
        </pc:picChg>
        <pc:picChg chg="add mod">
          <ac:chgData name="Md Mosaddek Khan" userId="0a1bd4df-eaad-4b84-83e6-2ad2be4f4e13" providerId="ADAL" clId="{2D756B6C-1549-4A93-801C-0DC8781E0F68}" dt="2023-08-14T09:55:37.364" v="124" actId="1076"/>
          <ac:picMkLst>
            <pc:docMk/>
            <pc:sldMk cId="3778894098" sldId="986"/>
            <ac:picMk id="10" creationId="{F0D05D53-C0E0-F957-C940-2018DEA17D7E}"/>
          </ac:picMkLst>
        </pc:picChg>
        <pc:picChg chg="add mod">
          <ac:chgData name="Md Mosaddek Khan" userId="0a1bd4df-eaad-4b84-83e6-2ad2be4f4e13" providerId="ADAL" clId="{2D756B6C-1549-4A93-801C-0DC8781E0F68}" dt="2023-08-14T09:57:50.143" v="146" actId="1076"/>
          <ac:picMkLst>
            <pc:docMk/>
            <pc:sldMk cId="3778894098" sldId="986"/>
            <ac:picMk id="12" creationId="{19A32C6E-31AF-B2D4-52DA-52C5864A8492}"/>
          </ac:picMkLst>
        </pc:picChg>
        <pc:picChg chg="add mod">
          <ac:chgData name="Md Mosaddek Khan" userId="0a1bd4df-eaad-4b84-83e6-2ad2be4f4e13" providerId="ADAL" clId="{2D756B6C-1549-4A93-801C-0DC8781E0F68}" dt="2023-08-14T09:57:32.862" v="144" actId="1076"/>
          <ac:picMkLst>
            <pc:docMk/>
            <pc:sldMk cId="3778894098" sldId="986"/>
            <ac:picMk id="14" creationId="{6ED8A7EB-DE56-3425-E6F3-7AB1E53BC6D1}"/>
          </ac:picMkLst>
        </pc:picChg>
        <pc:picChg chg="add mod">
          <ac:chgData name="Md Mosaddek Khan" userId="0a1bd4df-eaad-4b84-83e6-2ad2be4f4e13" providerId="ADAL" clId="{2D756B6C-1549-4A93-801C-0DC8781E0F68}" dt="2023-08-14T09:57:28.857" v="142" actId="1076"/>
          <ac:picMkLst>
            <pc:docMk/>
            <pc:sldMk cId="3778894098" sldId="986"/>
            <ac:picMk id="16" creationId="{64CE6CCE-04CD-66AC-8F3A-6B72289886D2}"/>
          </ac:picMkLst>
        </pc:picChg>
      </pc:sldChg>
      <pc:sldChg chg="addSp delSp modSp add mod">
        <pc:chgData name="Md Mosaddek Khan" userId="0a1bd4df-eaad-4b84-83e6-2ad2be4f4e13" providerId="ADAL" clId="{2D756B6C-1549-4A93-801C-0DC8781E0F68}" dt="2023-08-14T10:01:41.956" v="173" actId="14100"/>
        <pc:sldMkLst>
          <pc:docMk/>
          <pc:sldMk cId="2269899625" sldId="987"/>
        </pc:sldMkLst>
        <pc:spChg chg="del">
          <ac:chgData name="Md Mosaddek Khan" userId="0a1bd4df-eaad-4b84-83e6-2ad2be4f4e13" providerId="ADAL" clId="{2D756B6C-1549-4A93-801C-0DC8781E0F68}" dt="2023-08-14T09:58:13.864" v="151" actId="478"/>
          <ac:spMkLst>
            <pc:docMk/>
            <pc:sldMk cId="2269899625" sldId="987"/>
            <ac:spMk id="2" creationId="{A6B831A7-3A88-0113-7A36-E4294FB90C66}"/>
          </ac:spMkLst>
        </pc:spChg>
        <pc:spChg chg="add del mod">
          <ac:chgData name="Md Mosaddek Khan" userId="0a1bd4df-eaad-4b84-83e6-2ad2be4f4e13" providerId="ADAL" clId="{2D756B6C-1549-4A93-801C-0DC8781E0F68}" dt="2023-08-14T09:58:17.129" v="153" actId="478"/>
          <ac:spMkLst>
            <pc:docMk/>
            <pc:sldMk cId="2269899625" sldId="987"/>
            <ac:spMk id="5" creationId="{89B63486-54CF-D8E2-7638-B5AC807AE3E5}"/>
          </ac:spMkLst>
        </pc:spChg>
        <pc:picChg chg="add mod">
          <ac:chgData name="Md Mosaddek Khan" userId="0a1bd4df-eaad-4b84-83e6-2ad2be4f4e13" providerId="ADAL" clId="{2D756B6C-1549-4A93-801C-0DC8781E0F68}" dt="2023-08-14T10:01:38.208" v="171" actId="1076"/>
          <ac:picMkLst>
            <pc:docMk/>
            <pc:sldMk cId="2269899625" sldId="987"/>
            <ac:picMk id="7" creationId="{0E8063AB-660B-3F60-DD32-AE34A4D1B7B1}"/>
          </ac:picMkLst>
        </pc:picChg>
        <pc:picChg chg="mod">
          <ac:chgData name="Md Mosaddek Khan" userId="0a1bd4df-eaad-4b84-83e6-2ad2be4f4e13" providerId="ADAL" clId="{2D756B6C-1549-4A93-801C-0DC8781E0F68}" dt="2023-08-14T09:58:55.472" v="165" actId="1076"/>
          <ac:picMkLst>
            <pc:docMk/>
            <pc:sldMk cId="2269899625" sldId="987"/>
            <ac:picMk id="8" creationId="{814EE9CA-4803-FD89-BFB2-089D8F4B2925}"/>
          </ac:picMkLst>
        </pc:picChg>
        <pc:picChg chg="del">
          <ac:chgData name="Md Mosaddek Khan" userId="0a1bd4df-eaad-4b84-83e6-2ad2be4f4e13" providerId="ADAL" clId="{2D756B6C-1549-4A93-801C-0DC8781E0F68}" dt="2023-08-14T09:58:20.854" v="156" actId="478"/>
          <ac:picMkLst>
            <pc:docMk/>
            <pc:sldMk cId="2269899625" sldId="987"/>
            <ac:picMk id="10" creationId="{F0D05D53-C0E0-F957-C940-2018DEA17D7E}"/>
          </ac:picMkLst>
        </pc:picChg>
        <pc:picChg chg="add mod">
          <ac:chgData name="Md Mosaddek Khan" userId="0a1bd4df-eaad-4b84-83e6-2ad2be4f4e13" providerId="ADAL" clId="{2D756B6C-1549-4A93-801C-0DC8781E0F68}" dt="2023-08-14T10:01:41.956" v="173" actId="14100"/>
          <ac:picMkLst>
            <pc:docMk/>
            <pc:sldMk cId="2269899625" sldId="987"/>
            <ac:picMk id="11" creationId="{4BDC5D95-61E8-1617-0CC8-998384EE1EEA}"/>
          </ac:picMkLst>
        </pc:picChg>
        <pc:picChg chg="del">
          <ac:chgData name="Md Mosaddek Khan" userId="0a1bd4df-eaad-4b84-83e6-2ad2be4f4e13" providerId="ADAL" clId="{2D756B6C-1549-4A93-801C-0DC8781E0F68}" dt="2023-08-14T09:58:20.334" v="155" actId="478"/>
          <ac:picMkLst>
            <pc:docMk/>
            <pc:sldMk cId="2269899625" sldId="987"/>
            <ac:picMk id="12" creationId="{19A32C6E-31AF-B2D4-52DA-52C5864A8492}"/>
          </ac:picMkLst>
        </pc:picChg>
        <pc:picChg chg="del">
          <ac:chgData name="Md Mosaddek Khan" userId="0a1bd4df-eaad-4b84-83e6-2ad2be4f4e13" providerId="ADAL" clId="{2D756B6C-1549-4A93-801C-0DC8781E0F68}" dt="2023-08-14T09:58:21.502" v="157" actId="478"/>
          <ac:picMkLst>
            <pc:docMk/>
            <pc:sldMk cId="2269899625" sldId="987"/>
            <ac:picMk id="14" creationId="{6ED8A7EB-DE56-3425-E6F3-7AB1E53BC6D1}"/>
          </ac:picMkLst>
        </pc:picChg>
        <pc:picChg chg="del">
          <ac:chgData name="Md Mosaddek Khan" userId="0a1bd4df-eaad-4b84-83e6-2ad2be4f4e13" providerId="ADAL" clId="{2D756B6C-1549-4A93-801C-0DC8781E0F68}" dt="2023-08-14T09:58:22.020" v="158" actId="478"/>
          <ac:picMkLst>
            <pc:docMk/>
            <pc:sldMk cId="2269899625" sldId="987"/>
            <ac:picMk id="16" creationId="{64CE6CCE-04CD-66AC-8F3A-6B72289886D2}"/>
          </ac:picMkLst>
        </pc:picChg>
      </pc:sldChg>
    </pc:docChg>
  </pc:docChgLst>
  <pc:docChgLst>
    <pc:chgData name="Md Mosaddek Khan" userId="0a1bd4df-eaad-4b84-83e6-2ad2be4f4e13" providerId="ADAL" clId="{D63C2E07-7DE7-D849-BCB4-6FCC0365A0DD}"/>
    <pc:docChg chg="custSel addSld modSld">
      <pc:chgData name="Md Mosaddek Khan" userId="0a1bd4df-eaad-4b84-83e6-2ad2be4f4e13" providerId="ADAL" clId="{D63C2E07-7DE7-D849-BCB4-6FCC0365A0DD}" dt="2023-08-17T05:15:26.555" v="4" actId="14100"/>
      <pc:docMkLst>
        <pc:docMk/>
      </pc:docMkLst>
      <pc:sldChg chg="delSp">
        <pc:chgData name="Md Mosaddek Khan" userId="0a1bd4df-eaad-4b84-83e6-2ad2be4f4e13" providerId="ADAL" clId="{D63C2E07-7DE7-D849-BCB4-6FCC0365A0DD}" dt="2023-08-17T05:15:12.464" v="1" actId="478"/>
        <pc:sldMkLst>
          <pc:docMk/>
          <pc:sldMk cId="0" sldId="865"/>
        </pc:sldMkLst>
        <pc:picChg chg="del">
          <ac:chgData name="Md Mosaddek Khan" userId="0a1bd4df-eaad-4b84-83e6-2ad2be4f4e13" providerId="ADAL" clId="{D63C2E07-7DE7-D849-BCB4-6FCC0365A0DD}" dt="2023-08-17T05:15:12.464" v="1" actId="478"/>
          <ac:picMkLst>
            <pc:docMk/>
            <pc:sldMk cId="0" sldId="865"/>
            <ac:picMk id="11" creationId="{DF4D2D51-0346-2C8C-A35B-26807BC37B78}"/>
          </ac:picMkLst>
        </pc:picChg>
      </pc:sldChg>
      <pc:sldChg chg="modSp add">
        <pc:chgData name="Md Mosaddek Khan" userId="0a1bd4df-eaad-4b84-83e6-2ad2be4f4e13" providerId="ADAL" clId="{D63C2E07-7DE7-D849-BCB4-6FCC0365A0DD}" dt="2023-08-17T05:15:26.555" v="4" actId="14100"/>
        <pc:sldMkLst>
          <pc:docMk/>
          <pc:sldMk cId="2681887071" sldId="992"/>
        </pc:sldMkLst>
        <pc:picChg chg="mod">
          <ac:chgData name="Md Mosaddek Khan" userId="0a1bd4df-eaad-4b84-83e6-2ad2be4f4e13" providerId="ADAL" clId="{D63C2E07-7DE7-D849-BCB4-6FCC0365A0DD}" dt="2023-08-17T05:15:26.555" v="4" actId="14100"/>
          <ac:picMkLst>
            <pc:docMk/>
            <pc:sldMk cId="2681887071" sldId="992"/>
            <ac:picMk id="11" creationId="{DF4D2D51-0346-2C8C-A35B-26807BC37B78}"/>
          </ac:picMkLst>
        </pc:picChg>
      </pc:sldChg>
    </pc:docChg>
  </pc:docChgLst>
  <pc:docChgLst>
    <pc:chgData name="mosaddek@du.ac.bd" userId="0a1bd4df-eaad-4b84-83e6-2ad2be4f4e13" providerId="ADAL" clId="{2D756B6C-1549-4A93-801C-0DC8781E0F68}"/>
    <pc:docChg chg="custSel modSld">
      <pc:chgData name="mosaddek@du.ac.bd" userId="0a1bd4df-eaad-4b84-83e6-2ad2be4f4e13" providerId="ADAL" clId="{2D756B6C-1549-4A93-801C-0DC8781E0F68}" dt="2022-08-29T02:03:37.808" v="7" actId="1076"/>
      <pc:docMkLst>
        <pc:docMk/>
      </pc:docMkLst>
      <pc:sldChg chg="addSp delSp modSp mod delAnim">
        <pc:chgData name="mosaddek@du.ac.bd" userId="0a1bd4df-eaad-4b84-83e6-2ad2be4f4e13" providerId="ADAL" clId="{2D756B6C-1549-4A93-801C-0DC8781E0F68}" dt="2022-08-29T02:03:37.808" v="7" actId="1076"/>
        <pc:sldMkLst>
          <pc:docMk/>
          <pc:sldMk cId="0" sldId="971"/>
        </pc:sldMkLst>
        <pc:spChg chg="del">
          <ac:chgData name="mosaddek@du.ac.bd" userId="0a1bd4df-eaad-4b84-83e6-2ad2be4f4e13" providerId="ADAL" clId="{2D756B6C-1549-4A93-801C-0DC8781E0F68}" dt="2022-08-23T06:57:19.596" v="1" actId="478"/>
          <ac:spMkLst>
            <pc:docMk/>
            <pc:sldMk cId="0" sldId="971"/>
            <ac:spMk id="870403" creationId="{00000000-0000-0000-0000-000000000000}"/>
          </ac:spMkLst>
        </pc:spChg>
        <pc:spChg chg="mod">
          <ac:chgData name="mosaddek@du.ac.bd" userId="0a1bd4df-eaad-4b84-83e6-2ad2be4f4e13" providerId="ADAL" clId="{2D756B6C-1549-4A93-801C-0DC8781E0F68}" dt="2022-08-23T06:57:22.602" v="2" actId="1076"/>
          <ac:spMkLst>
            <pc:docMk/>
            <pc:sldMk cId="0" sldId="971"/>
            <ac:spMk id="870406" creationId="{00000000-0000-0000-0000-000000000000}"/>
          </ac:spMkLst>
        </pc:spChg>
        <pc:graphicFrameChg chg="del">
          <ac:chgData name="mosaddek@du.ac.bd" userId="0a1bd4df-eaad-4b84-83e6-2ad2be4f4e13" providerId="ADAL" clId="{2D756B6C-1549-4A93-801C-0DC8781E0F68}" dt="2022-08-29T02:03:29.697" v="3" actId="478"/>
          <ac:graphicFrameMkLst>
            <pc:docMk/>
            <pc:sldMk cId="0" sldId="971"/>
            <ac:graphicFrameMk id="870405" creationId="{00000000-0000-0000-0000-000000000000}"/>
          </ac:graphicFrameMkLst>
        </pc:graphicFrameChg>
        <pc:picChg chg="add mod">
          <ac:chgData name="mosaddek@du.ac.bd" userId="0a1bd4df-eaad-4b84-83e6-2ad2be4f4e13" providerId="ADAL" clId="{2D756B6C-1549-4A93-801C-0DC8781E0F68}" dt="2022-08-29T02:03:37.808" v="7" actId="1076"/>
          <ac:picMkLst>
            <pc:docMk/>
            <pc:sldMk cId="0" sldId="971"/>
            <ac:picMk id="3" creationId="{6D782FD3-F417-335F-80B5-84B85B840111}"/>
          </ac:picMkLst>
        </pc:picChg>
      </pc:sldChg>
      <pc:sldChg chg="addSp delSp modSp mod">
        <pc:chgData name="mosaddek@du.ac.bd" userId="0a1bd4df-eaad-4b84-83e6-2ad2be4f4e13" providerId="ADAL" clId="{2D756B6C-1549-4A93-801C-0DC8781E0F68}" dt="2022-08-22T07:37:03.925" v="0" actId="478"/>
        <pc:sldMkLst>
          <pc:docMk/>
          <pc:sldMk cId="4213919401" sldId="979"/>
        </pc:sldMkLst>
        <pc:spChg chg="add mod">
          <ac:chgData name="mosaddek@du.ac.bd" userId="0a1bd4df-eaad-4b84-83e6-2ad2be4f4e13" providerId="ADAL" clId="{2D756B6C-1549-4A93-801C-0DC8781E0F68}" dt="2022-08-22T07:37:03.925" v="0" actId="478"/>
          <ac:spMkLst>
            <pc:docMk/>
            <pc:sldMk cId="4213919401" sldId="979"/>
            <ac:spMk id="3" creationId="{5A11B253-D772-A8EF-5531-0C54E2E00A9E}"/>
          </ac:spMkLst>
        </pc:spChg>
        <pc:spChg chg="del">
          <ac:chgData name="mosaddek@du.ac.bd" userId="0a1bd4df-eaad-4b84-83e6-2ad2be4f4e13" providerId="ADAL" clId="{2D756B6C-1549-4A93-801C-0DC8781E0F68}" dt="2022-08-22T07:37:03.925" v="0" actId="478"/>
          <ac:spMkLst>
            <pc:docMk/>
            <pc:sldMk cId="4213919401" sldId="979"/>
            <ac:spMk id="9219" creationId="{00000000-0000-0000-0000-000000000000}"/>
          </ac:spMkLst>
        </pc:spChg>
      </pc:sldChg>
    </pc:docChg>
  </pc:docChgLst>
  <pc:docChgLst>
    <pc:chgData name="Md Mosaddek Khan" userId="0a1bd4df-eaad-4b84-83e6-2ad2be4f4e13" providerId="ADAL" clId="{A8FB99A9-EE0C-42AF-A887-899BFB85DDAE}"/>
    <pc:docChg chg="custSel addSld modSld">
      <pc:chgData name="Md Mosaddek Khan" userId="0a1bd4df-eaad-4b84-83e6-2ad2be4f4e13" providerId="ADAL" clId="{A8FB99A9-EE0C-42AF-A887-899BFB85DDAE}" dt="2022-08-23T15:44:12.949" v="39" actId="20577"/>
      <pc:docMkLst>
        <pc:docMk/>
      </pc:docMkLst>
      <pc:sldChg chg="modSp">
        <pc:chgData name="Md Mosaddek Khan" userId="0a1bd4df-eaad-4b84-83e6-2ad2be4f4e13" providerId="ADAL" clId="{A8FB99A9-EE0C-42AF-A887-899BFB85DDAE}" dt="2022-08-23T15:44:12.949" v="39" actId="20577"/>
        <pc:sldMkLst>
          <pc:docMk/>
          <pc:sldMk cId="0" sldId="971"/>
        </pc:sldMkLst>
        <pc:spChg chg="mod">
          <ac:chgData name="Md Mosaddek Khan" userId="0a1bd4df-eaad-4b84-83e6-2ad2be4f4e13" providerId="ADAL" clId="{A8FB99A9-EE0C-42AF-A887-899BFB85DDAE}" dt="2022-08-23T15:44:12.949" v="39" actId="20577"/>
          <ac:spMkLst>
            <pc:docMk/>
            <pc:sldMk cId="0" sldId="971"/>
            <ac:spMk id="870406" creationId="{00000000-0000-0000-0000-000000000000}"/>
          </ac:spMkLst>
        </pc:spChg>
      </pc:sldChg>
      <pc:sldChg chg="addSp delSp modSp new mod">
        <pc:chgData name="Md Mosaddek Khan" userId="0a1bd4df-eaad-4b84-83e6-2ad2be4f4e13" providerId="ADAL" clId="{A8FB99A9-EE0C-42AF-A887-899BFB85DDAE}" dt="2022-08-23T15:18:24.889" v="36" actId="20577"/>
        <pc:sldMkLst>
          <pc:docMk/>
          <pc:sldMk cId="2110621278" sldId="980"/>
        </pc:sldMkLst>
        <pc:spChg chg="mod">
          <ac:chgData name="Md Mosaddek Khan" userId="0a1bd4df-eaad-4b84-83e6-2ad2be4f4e13" providerId="ADAL" clId="{A8FB99A9-EE0C-42AF-A887-899BFB85DDAE}" dt="2022-08-23T15:18:24.889" v="36" actId="20577"/>
          <ac:spMkLst>
            <pc:docMk/>
            <pc:sldMk cId="2110621278" sldId="980"/>
            <ac:spMk id="2" creationId="{A6B831A7-3A88-0113-7A36-E4294FB90C66}"/>
          </ac:spMkLst>
        </pc:spChg>
        <pc:spChg chg="del">
          <ac:chgData name="Md Mosaddek Khan" userId="0a1bd4df-eaad-4b84-83e6-2ad2be4f4e13" providerId="ADAL" clId="{A8FB99A9-EE0C-42AF-A887-899BFB85DDAE}" dt="2022-08-23T15:18:06.293" v="25" actId="22"/>
          <ac:spMkLst>
            <pc:docMk/>
            <pc:sldMk cId="2110621278" sldId="980"/>
            <ac:spMk id="3" creationId="{CBB1AF69-2F67-21F9-2BB1-3FE9169BCCF8}"/>
          </ac:spMkLst>
        </pc:spChg>
        <pc:picChg chg="add mod ord">
          <ac:chgData name="Md Mosaddek Khan" userId="0a1bd4df-eaad-4b84-83e6-2ad2be4f4e13" providerId="ADAL" clId="{A8FB99A9-EE0C-42AF-A887-899BFB85DDAE}" dt="2022-08-23T15:18:16.879" v="31" actId="14100"/>
          <ac:picMkLst>
            <pc:docMk/>
            <pc:sldMk cId="2110621278" sldId="980"/>
            <ac:picMk id="6" creationId="{67D8FEA7-F8E5-DF29-C7A1-39BD44C99189}"/>
          </ac:picMkLst>
        </pc:picChg>
      </pc:sldChg>
    </pc:docChg>
  </pc:docChgLst>
  <pc:docChgLst>
    <pc:chgData name="Md Mosaddek Khan" userId="0a1bd4df-eaad-4b84-83e6-2ad2be4f4e13" providerId="ADAL" clId="{FDED0305-B830-4C72-B58A-13463C9318A5}"/>
    <pc:docChg chg="undo custSel addSld delSld modSld">
      <pc:chgData name="Md Mosaddek Khan" userId="0a1bd4df-eaad-4b84-83e6-2ad2be4f4e13" providerId="ADAL" clId="{FDED0305-B830-4C72-B58A-13463C9318A5}" dt="2023-08-21T15:19:09.341" v="248" actId="6549"/>
      <pc:docMkLst>
        <pc:docMk/>
      </pc:docMkLst>
      <pc:sldChg chg="del">
        <pc:chgData name="Md Mosaddek Khan" userId="0a1bd4df-eaad-4b84-83e6-2ad2be4f4e13" providerId="ADAL" clId="{FDED0305-B830-4C72-B58A-13463C9318A5}" dt="2023-08-15T16:59:22.138" v="136" actId="47"/>
        <pc:sldMkLst>
          <pc:docMk/>
          <pc:sldMk cId="0" sldId="947"/>
        </pc:sldMkLst>
      </pc:sldChg>
      <pc:sldChg chg="del">
        <pc:chgData name="Md Mosaddek Khan" userId="0a1bd4df-eaad-4b84-83e6-2ad2be4f4e13" providerId="ADAL" clId="{FDED0305-B830-4C72-B58A-13463C9318A5}" dt="2023-08-15T16:59:39.540" v="139" actId="47"/>
        <pc:sldMkLst>
          <pc:docMk/>
          <pc:sldMk cId="0" sldId="951"/>
        </pc:sldMkLst>
      </pc:sldChg>
      <pc:sldChg chg="del">
        <pc:chgData name="Md Mosaddek Khan" userId="0a1bd4df-eaad-4b84-83e6-2ad2be4f4e13" providerId="ADAL" clId="{FDED0305-B830-4C72-B58A-13463C9318A5}" dt="2023-08-15T16:59:45.998" v="140" actId="47"/>
        <pc:sldMkLst>
          <pc:docMk/>
          <pc:sldMk cId="0" sldId="952"/>
        </pc:sldMkLst>
      </pc:sldChg>
      <pc:sldChg chg="del">
        <pc:chgData name="Md Mosaddek Khan" userId="0a1bd4df-eaad-4b84-83e6-2ad2be4f4e13" providerId="ADAL" clId="{FDED0305-B830-4C72-B58A-13463C9318A5}" dt="2023-08-15T17:00:09.631" v="145" actId="47"/>
        <pc:sldMkLst>
          <pc:docMk/>
          <pc:sldMk cId="0" sldId="953"/>
        </pc:sldMkLst>
      </pc:sldChg>
      <pc:sldChg chg="del">
        <pc:chgData name="Md Mosaddek Khan" userId="0a1bd4df-eaad-4b84-83e6-2ad2be4f4e13" providerId="ADAL" clId="{FDED0305-B830-4C72-B58A-13463C9318A5}" dt="2023-08-15T16:59:59.487" v="141" actId="47"/>
        <pc:sldMkLst>
          <pc:docMk/>
          <pc:sldMk cId="0" sldId="954"/>
        </pc:sldMkLst>
      </pc:sldChg>
      <pc:sldChg chg="del">
        <pc:chgData name="Md Mosaddek Khan" userId="0a1bd4df-eaad-4b84-83e6-2ad2be4f4e13" providerId="ADAL" clId="{FDED0305-B830-4C72-B58A-13463C9318A5}" dt="2023-08-15T16:59:59.487" v="141" actId="47"/>
        <pc:sldMkLst>
          <pc:docMk/>
          <pc:sldMk cId="0" sldId="955"/>
        </pc:sldMkLst>
      </pc:sldChg>
      <pc:sldChg chg="del">
        <pc:chgData name="Md Mosaddek Khan" userId="0a1bd4df-eaad-4b84-83e6-2ad2be4f4e13" providerId="ADAL" clId="{FDED0305-B830-4C72-B58A-13463C9318A5}" dt="2023-08-15T17:00:28.213" v="146" actId="47"/>
        <pc:sldMkLst>
          <pc:docMk/>
          <pc:sldMk cId="0" sldId="956"/>
        </pc:sldMkLst>
      </pc:sldChg>
      <pc:sldChg chg="del">
        <pc:chgData name="Md Mosaddek Khan" userId="0a1bd4df-eaad-4b84-83e6-2ad2be4f4e13" providerId="ADAL" clId="{FDED0305-B830-4C72-B58A-13463C9318A5}" dt="2023-08-15T17:00:06.877" v="144" actId="47"/>
        <pc:sldMkLst>
          <pc:docMk/>
          <pc:sldMk cId="0" sldId="957"/>
        </pc:sldMkLst>
      </pc:sldChg>
      <pc:sldChg chg="del">
        <pc:chgData name="Md Mosaddek Khan" userId="0a1bd4df-eaad-4b84-83e6-2ad2be4f4e13" providerId="ADAL" clId="{FDED0305-B830-4C72-B58A-13463C9318A5}" dt="2023-08-15T17:00:02.019" v="142" actId="47"/>
        <pc:sldMkLst>
          <pc:docMk/>
          <pc:sldMk cId="0" sldId="958"/>
        </pc:sldMkLst>
      </pc:sldChg>
      <pc:sldChg chg="del">
        <pc:chgData name="Md Mosaddek Khan" userId="0a1bd4df-eaad-4b84-83e6-2ad2be4f4e13" providerId="ADAL" clId="{FDED0305-B830-4C72-B58A-13463C9318A5}" dt="2023-08-15T17:00:03.815" v="143" actId="47"/>
        <pc:sldMkLst>
          <pc:docMk/>
          <pc:sldMk cId="0" sldId="960"/>
        </pc:sldMkLst>
      </pc:sldChg>
      <pc:sldChg chg="modSp mod">
        <pc:chgData name="Md Mosaddek Khan" userId="0a1bd4df-eaad-4b84-83e6-2ad2be4f4e13" providerId="ADAL" clId="{FDED0305-B830-4C72-B58A-13463C9318A5}" dt="2023-08-15T17:09:20.083" v="222" actId="404"/>
        <pc:sldMkLst>
          <pc:docMk/>
          <pc:sldMk cId="0" sldId="970"/>
        </pc:sldMkLst>
        <pc:spChg chg="mod">
          <ac:chgData name="Md Mosaddek Khan" userId="0a1bd4df-eaad-4b84-83e6-2ad2be4f4e13" providerId="ADAL" clId="{FDED0305-B830-4C72-B58A-13463C9318A5}" dt="2023-08-15T17:09:20.083" v="222" actId="404"/>
          <ac:spMkLst>
            <pc:docMk/>
            <pc:sldMk cId="0" sldId="970"/>
            <ac:spMk id="28676" creationId="{00000000-0000-0000-0000-000000000000}"/>
          </ac:spMkLst>
        </pc:spChg>
      </pc:sldChg>
      <pc:sldChg chg="modSp mod">
        <pc:chgData name="Md Mosaddek Khan" userId="0a1bd4df-eaad-4b84-83e6-2ad2be4f4e13" providerId="ADAL" clId="{FDED0305-B830-4C72-B58A-13463C9318A5}" dt="2023-08-15T17:09:11.844" v="219" actId="403"/>
        <pc:sldMkLst>
          <pc:docMk/>
          <pc:sldMk cId="0" sldId="971"/>
        </pc:sldMkLst>
        <pc:spChg chg="mod">
          <ac:chgData name="Md Mosaddek Khan" userId="0a1bd4df-eaad-4b84-83e6-2ad2be4f4e13" providerId="ADAL" clId="{FDED0305-B830-4C72-B58A-13463C9318A5}" dt="2023-08-15T17:09:11.844" v="219" actId="403"/>
          <ac:spMkLst>
            <pc:docMk/>
            <pc:sldMk cId="0" sldId="971"/>
            <ac:spMk id="870406" creationId="{00000000-0000-0000-0000-000000000000}"/>
          </ac:spMkLst>
        </pc:spChg>
      </pc:sldChg>
      <pc:sldChg chg="addSp delSp modSp mod">
        <pc:chgData name="Md Mosaddek Khan" userId="0a1bd4df-eaad-4b84-83e6-2ad2be4f4e13" providerId="ADAL" clId="{FDED0305-B830-4C72-B58A-13463C9318A5}" dt="2023-08-14T15:51:33.524" v="135" actId="1076"/>
        <pc:sldMkLst>
          <pc:docMk/>
          <pc:sldMk cId="0" sldId="973"/>
        </pc:sldMkLst>
        <pc:spChg chg="mod">
          <ac:chgData name="Md Mosaddek Khan" userId="0a1bd4df-eaad-4b84-83e6-2ad2be4f4e13" providerId="ADAL" clId="{FDED0305-B830-4C72-B58A-13463C9318A5}" dt="2023-08-14T15:50:59.377" v="128" actId="1076"/>
          <ac:spMkLst>
            <pc:docMk/>
            <pc:sldMk cId="0" sldId="973"/>
            <ac:spMk id="34820" creationId="{00000000-0000-0000-0000-000000000000}"/>
          </ac:spMkLst>
        </pc:spChg>
        <pc:picChg chg="add del mod">
          <ac:chgData name="Md Mosaddek Khan" userId="0a1bd4df-eaad-4b84-83e6-2ad2be4f4e13" providerId="ADAL" clId="{FDED0305-B830-4C72-B58A-13463C9318A5}" dt="2023-08-14T15:50:50.847" v="124" actId="478"/>
          <ac:picMkLst>
            <pc:docMk/>
            <pc:sldMk cId="0" sldId="973"/>
            <ac:picMk id="3" creationId="{3AA01012-4EA4-6DD1-4721-0B802AD48040}"/>
          </ac:picMkLst>
        </pc:picChg>
        <pc:picChg chg="add mod">
          <ac:chgData name="Md Mosaddek Khan" userId="0a1bd4df-eaad-4b84-83e6-2ad2be4f4e13" providerId="ADAL" clId="{FDED0305-B830-4C72-B58A-13463C9318A5}" dt="2023-08-14T15:51:05.039" v="131" actId="1076"/>
          <ac:picMkLst>
            <pc:docMk/>
            <pc:sldMk cId="0" sldId="973"/>
            <ac:picMk id="5" creationId="{15CF053B-2AAD-38A8-5D07-DF292A342565}"/>
          </ac:picMkLst>
        </pc:picChg>
        <pc:picChg chg="add mod">
          <ac:chgData name="Md Mosaddek Khan" userId="0a1bd4df-eaad-4b84-83e6-2ad2be4f4e13" providerId="ADAL" clId="{FDED0305-B830-4C72-B58A-13463C9318A5}" dt="2023-08-14T15:51:33.524" v="135" actId="1076"/>
          <ac:picMkLst>
            <pc:docMk/>
            <pc:sldMk cId="0" sldId="973"/>
            <ac:picMk id="7" creationId="{ACF54B04-1D49-C16C-50A0-07248672F285}"/>
          </ac:picMkLst>
        </pc:picChg>
      </pc:sldChg>
      <pc:sldChg chg="del">
        <pc:chgData name="Md Mosaddek Khan" userId="0a1bd4df-eaad-4b84-83e6-2ad2be4f4e13" providerId="ADAL" clId="{FDED0305-B830-4C72-B58A-13463C9318A5}" dt="2023-08-15T16:59:23.947" v="137" actId="47"/>
        <pc:sldMkLst>
          <pc:docMk/>
          <pc:sldMk cId="0" sldId="974"/>
        </pc:sldMkLst>
      </pc:sldChg>
      <pc:sldChg chg="del">
        <pc:chgData name="Md Mosaddek Khan" userId="0a1bd4df-eaad-4b84-83e6-2ad2be4f4e13" providerId="ADAL" clId="{FDED0305-B830-4C72-B58A-13463C9318A5}" dt="2023-08-15T16:59:24.613" v="138" actId="47"/>
        <pc:sldMkLst>
          <pc:docMk/>
          <pc:sldMk cId="0" sldId="975"/>
        </pc:sldMkLst>
      </pc:sldChg>
      <pc:sldChg chg="addSp delSp mod">
        <pc:chgData name="Md Mosaddek Khan" userId="0a1bd4df-eaad-4b84-83e6-2ad2be4f4e13" providerId="ADAL" clId="{FDED0305-B830-4C72-B58A-13463C9318A5}" dt="2023-08-15T17:02:53.367" v="148" actId="22"/>
        <pc:sldMkLst>
          <pc:docMk/>
          <pc:sldMk cId="0" sldId="978"/>
        </pc:sldMkLst>
        <pc:spChg chg="add del">
          <ac:chgData name="Md Mosaddek Khan" userId="0a1bd4df-eaad-4b84-83e6-2ad2be4f4e13" providerId="ADAL" clId="{FDED0305-B830-4C72-B58A-13463C9318A5}" dt="2023-08-15T17:02:53.367" v="148" actId="22"/>
          <ac:spMkLst>
            <pc:docMk/>
            <pc:sldMk cId="0" sldId="978"/>
            <ac:spMk id="5" creationId="{D03323A9-437E-C681-B27E-5B41CDBDC0EC}"/>
          </ac:spMkLst>
        </pc:spChg>
      </pc:sldChg>
      <pc:sldChg chg="modSp mod">
        <pc:chgData name="Md Mosaddek Khan" userId="0a1bd4df-eaad-4b84-83e6-2ad2be4f4e13" providerId="ADAL" clId="{FDED0305-B830-4C72-B58A-13463C9318A5}" dt="2023-08-21T15:19:09.341" v="248" actId="6549"/>
        <pc:sldMkLst>
          <pc:docMk/>
          <pc:sldMk cId="4213919401" sldId="979"/>
        </pc:sldMkLst>
        <pc:spChg chg="mod">
          <ac:chgData name="Md Mosaddek Khan" userId="0a1bd4df-eaad-4b84-83e6-2ad2be4f4e13" providerId="ADAL" clId="{FDED0305-B830-4C72-B58A-13463C9318A5}" dt="2023-08-21T15:19:09.341" v="248" actId="6549"/>
          <ac:spMkLst>
            <pc:docMk/>
            <pc:sldMk cId="4213919401" sldId="979"/>
            <ac:spMk id="9218" creationId="{00000000-0000-0000-0000-000000000000}"/>
          </ac:spMkLst>
        </pc:spChg>
      </pc:sldChg>
      <pc:sldChg chg="addSp modSp mod">
        <pc:chgData name="Md Mosaddek Khan" userId="0a1bd4df-eaad-4b84-83e6-2ad2be4f4e13" providerId="ADAL" clId="{FDED0305-B830-4C72-B58A-13463C9318A5}" dt="2023-08-14T15:17:31.002" v="120" actId="403"/>
        <pc:sldMkLst>
          <pc:docMk/>
          <pc:sldMk cId="2110621278" sldId="980"/>
        </pc:sldMkLst>
        <pc:spChg chg="add mod">
          <ac:chgData name="Md Mosaddek Khan" userId="0a1bd4df-eaad-4b84-83e6-2ad2be4f4e13" providerId="ADAL" clId="{FDED0305-B830-4C72-B58A-13463C9318A5}" dt="2023-08-14T15:17:31.002" v="120" actId="403"/>
          <ac:spMkLst>
            <pc:docMk/>
            <pc:sldMk cId="2110621278" sldId="980"/>
            <ac:spMk id="5" creationId="{83706ABF-84A8-1B0C-16B1-0308BEED517F}"/>
          </ac:spMkLst>
        </pc:spChg>
        <pc:picChg chg="mod">
          <ac:chgData name="Md Mosaddek Khan" userId="0a1bd4df-eaad-4b84-83e6-2ad2be4f4e13" providerId="ADAL" clId="{FDED0305-B830-4C72-B58A-13463C9318A5}" dt="2023-08-14T15:16:42.859" v="106" actId="1076"/>
          <ac:picMkLst>
            <pc:docMk/>
            <pc:sldMk cId="2110621278" sldId="980"/>
            <ac:picMk id="8" creationId="{BE957FEB-6D40-A1D6-9D3C-9B1BB806F7CA}"/>
          </ac:picMkLst>
        </pc:picChg>
      </pc:sldChg>
      <pc:sldChg chg="modSp mod">
        <pc:chgData name="Md Mosaddek Khan" userId="0a1bd4df-eaad-4b84-83e6-2ad2be4f4e13" providerId="ADAL" clId="{FDED0305-B830-4C72-B58A-13463C9318A5}" dt="2023-08-16T15:20:19.607" v="234" actId="14100"/>
        <pc:sldMkLst>
          <pc:docMk/>
          <pc:sldMk cId="1555300771" sldId="984"/>
        </pc:sldMkLst>
        <pc:spChg chg="mod">
          <ac:chgData name="Md Mosaddek Khan" userId="0a1bd4df-eaad-4b84-83e6-2ad2be4f4e13" providerId="ADAL" clId="{FDED0305-B830-4C72-B58A-13463C9318A5}" dt="2023-08-16T15:20:09.972" v="233" actId="20577"/>
          <ac:spMkLst>
            <pc:docMk/>
            <pc:sldMk cId="1555300771" sldId="984"/>
            <ac:spMk id="5" creationId="{6C0FED9E-BAAD-4422-EDE2-969790E3B6E1}"/>
          </ac:spMkLst>
        </pc:spChg>
        <pc:picChg chg="mod">
          <ac:chgData name="Md Mosaddek Khan" userId="0a1bd4df-eaad-4b84-83e6-2ad2be4f4e13" providerId="ADAL" clId="{FDED0305-B830-4C72-B58A-13463C9318A5}" dt="2023-08-16T15:20:19.607" v="234" actId="14100"/>
          <ac:picMkLst>
            <pc:docMk/>
            <pc:sldMk cId="1555300771" sldId="984"/>
            <ac:picMk id="7" creationId="{241FFBC5-648E-B615-0370-31023FE9E9AD}"/>
          </ac:picMkLst>
        </pc:picChg>
      </pc:sldChg>
      <pc:sldChg chg="addSp delSp modSp mod">
        <pc:chgData name="Md Mosaddek Khan" userId="0a1bd4df-eaad-4b84-83e6-2ad2be4f4e13" providerId="ADAL" clId="{FDED0305-B830-4C72-B58A-13463C9318A5}" dt="2023-08-16T15:24:27.379" v="247" actId="1076"/>
        <pc:sldMkLst>
          <pc:docMk/>
          <pc:sldMk cId="3778894098" sldId="986"/>
        </pc:sldMkLst>
        <pc:spChg chg="add mod">
          <ac:chgData name="Md Mosaddek Khan" userId="0a1bd4df-eaad-4b84-83e6-2ad2be4f4e13" providerId="ADAL" clId="{FDED0305-B830-4C72-B58A-13463C9318A5}" dt="2023-08-16T15:24:12.707" v="240" actId="6549"/>
          <ac:spMkLst>
            <pc:docMk/>
            <pc:sldMk cId="3778894098" sldId="986"/>
            <ac:spMk id="5" creationId="{D6E61481-84FF-8C7B-BA97-65F1DA65DAA2}"/>
          </ac:spMkLst>
        </pc:spChg>
        <pc:picChg chg="add mod">
          <ac:chgData name="Md Mosaddek Khan" userId="0a1bd4df-eaad-4b84-83e6-2ad2be4f4e13" providerId="ADAL" clId="{FDED0305-B830-4C72-B58A-13463C9318A5}" dt="2023-08-16T15:24:27.379" v="247" actId="1076"/>
          <ac:picMkLst>
            <pc:docMk/>
            <pc:sldMk cId="3778894098" sldId="986"/>
            <ac:picMk id="6" creationId="{3E16EA1F-56C0-49C6-8285-AAB0EA8A2EE0}"/>
          </ac:picMkLst>
        </pc:picChg>
        <pc:picChg chg="del">
          <ac:chgData name="Md Mosaddek Khan" userId="0a1bd4df-eaad-4b84-83e6-2ad2be4f4e13" providerId="ADAL" clId="{FDED0305-B830-4C72-B58A-13463C9318A5}" dt="2023-08-14T15:06:25.652" v="36" actId="478"/>
          <ac:picMkLst>
            <pc:docMk/>
            <pc:sldMk cId="3778894098" sldId="986"/>
            <ac:picMk id="8" creationId="{814EE9CA-4803-FD89-BFB2-089D8F4B2925}"/>
          </ac:picMkLst>
        </pc:picChg>
        <pc:picChg chg="add del">
          <ac:chgData name="Md Mosaddek Khan" userId="0a1bd4df-eaad-4b84-83e6-2ad2be4f4e13" providerId="ADAL" clId="{FDED0305-B830-4C72-B58A-13463C9318A5}" dt="2023-08-14T15:09:01.312" v="47" actId="478"/>
          <ac:picMkLst>
            <pc:docMk/>
            <pc:sldMk cId="3778894098" sldId="986"/>
            <ac:picMk id="10" creationId="{F0D05D53-C0E0-F957-C940-2018DEA17D7E}"/>
          </ac:picMkLst>
        </pc:picChg>
        <pc:picChg chg="del mod">
          <ac:chgData name="Md Mosaddek Khan" userId="0a1bd4df-eaad-4b84-83e6-2ad2be4f4e13" providerId="ADAL" clId="{FDED0305-B830-4C72-B58A-13463C9318A5}" dt="2023-08-14T15:09:01.964" v="48" actId="478"/>
          <ac:picMkLst>
            <pc:docMk/>
            <pc:sldMk cId="3778894098" sldId="986"/>
            <ac:picMk id="12" creationId="{19A32C6E-31AF-B2D4-52DA-52C5864A8492}"/>
          </ac:picMkLst>
        </pc:picChg>
        <pc:picChg chg="add del">
          <ac:chgData name="Md Mosaddek Khan" userId="0a1bd4df-eaad-4b84-83e6-2ad2be4f4e13" providerId="ADAL" clId="{FDED0305-B830-4C72-B58A-13463C9318A5}" dt="2023-08-14T15:09:02.796" v="49" actId="478"/>
          <ac:picMkLst>
            <pc:docMk/>
            <pc:sldMk cId="3778894098" sldId="986"/>
            <ac:picMk id="14" creationId="{6ED8A7EB-DE56-3425-E6F3-7AB1E53BC6D1}"/>
          </ac:picMkLst>
        </pc:picChg>
        <pc:picChg chg="del">
          <ac:chgData name="Md Mosaddek Khan" userId="0a1bd4df-eaad-4b84-83e6-2ad2be4f4e13" providerId="ADAL" clId="{FDED0305-B830-4C72-B58A-13463C9318A5}" dt="2023-08-14T15:09:03.629" v="50" actId="478"/>
          <ac:picMkLst>
            <pc:docMk/>
            <pc:sldMk cId="3778894098" sldId="986"/>
            <ac:picMk id="16" creationId="{64CE6CCE-04CD-66AC-8F3A-6B72289886D2}"/>
          </ac:picMkLst>
        </pc:picChg>
        <pc:picChg chg="add mod">
          <ac:chgData name="Md Mosaddek Khan" userId="0a1bd4df-eaad-4b84-83e6-2ad2be4f4e13" providerId="ADAL" clId="{FDED0305-B830-4C72-B58A-13463C9318A5}" dt="2023-08-14T15:07:36.148" v="42" actId="1076"/>
          <ac:picMkLst>
            <pc:docMk/>
            <pc:sldMk cId="3778894098" sldId="986"/>
            <ac:picMk id="1025" creationId="{5E02F4C3-1389-FF13-9663-03DA717679D1}"/>
          </ac:picMkLst>
        </pc:picChg>
        <pc:picChg chg="add mod">
          <ac:chgData name="Md Mosaddek Khan" userId="0a1bd4df-eaad-4b84-83e6-2ad2be4f4e13" providerId="ADAL" clId="{FDED0305-B830-4C72-B58A-13463C9318A5}" dt="2023-08-14T15:07:45.869" v="46" actId="1076"/>
          <ac:picMkLst>
            <pc:docMk/>
            <pc:sldMk cId="3778894098" sldId="986"/>
            <ac:picMk id="1026" creationId="{0F632FC6-BC23-BF10-EA0F-A28E5FBA7A3C}"/>
          </ac:picMkLst>
        </pc:picChg>
        <pc:picChg chg="add mod">
          <ac:chgData name="Md Mosaddek Khan" userId="0a1bd4df-eaad-4b84-83e6-2ad2be4f4e13" providerId="ADAL" clId="{FDED0305-B830-4C72-B58A-13463C9318A5}" dt="2023-08-14T15:12:21.391" v="96" actId="1076"/>
          <ac:picMkLst>
            <pc:docMk/>
            <pc:sldMk cId="3778894098" sldId="986"/>
            <ac:picMk id="1027" creationId="{DD456AB3-C943-8AAC-1506-D293BB91A9E0}"/>
          </ac:picMkLst>
        </pc:picChg>
      </pc:sldChg>
      <pc:sldChg chg="addSp delSp modSp mod">
        <pc:chgData name="Md Mosaddek Khan" userId="0a1bd4df-eaad-4b84-83e6-2ad2be4f4e13" providerId="ADAL" clId="{FDED0305-B830-4C72-B58A-13463C9318A5}" dt="2023-08-14T15:14:38.355" v="101" actId="14100"/>
        <pc:sldMkLst>
          <pc:docMk/>
          <pc:sldMk cId="2269899625" sldId="987"/>
        </pc:sldMkLst>
        <pc:picChg chg="add mod">
          <ac:chgData name="Md Mosaddek Khan" userId="0a1bd4df-eaad-4b84-83e6-2ad2be4f4e13" providerId="ADAL" clId="{FDED0305-B830-4C72-B58A-13463C9318A5}" dt="2023-08-14T15:05:12.444" v="18" actId="1076"/>
          <ac:picMkLst>
            <pc:docMk/>
            <pc:sldMk cId="2269899625" sldId="987"/>
            <ac:picMk id="3" creationId="{6847783A-43A9-D5F4-5E12-9CE0624AD782}"/>
          </ac:picMkLst>
        </pc:picChg>
        <pc:picChg chg="add mod">
          <ac:chgData name="Md Mosaddek Khan" userId="0a1bd4df-eaad-4b84-83e6-2ad2be4f4e13" providerId="ADAL" clId="{FDED0305-B830-4C72-B58A-13463C9318A5}" dt="2023-08-14T15:05:40.270" v="29" actId="1076"/>
          <ac:picMkLst>
            <pc:docMk/>
            <pc:sldMk cId="2269899625" sldId="987"/>
            <ac:picMk id="5" creationId="{FBCFB683-F763-C8A6-B11D-D6AEAB1662D4}"/>
          </ac:picMkLst>
        </pc:picChg>
        <pc:picChg chg="mod">
          <ac:chgData name="Md Mosaddek Khan" userId="0a1bd4df-eaad-4b84-83e6-2ad2be4f4e13" providerId="ADAL" clId="{FDED0305-B830-4C72-B58A-13463C9318A5}" dt="2023-08-14T15:14:32.534" v="99" actId="14100"/>
          <ac:picMkLst>
            <pc:docMk/>
            <pc:sldMk cId="2269899625" sldId="987"/>
            <ac:picMk id="7" creationId="{0E8063AB-660B-3F60-DD32-AE34A4D1B7B1}"/>
          </ac:picMkLst>
        </pc:picChg>
        <pc:picChg chg="del mod">
          <ac:chgData name="Md Mosaddek Khan" userId="0a1bd4df-eaad-4b84-83e6-2ad2be4f4e13" providerId="ADAL" clId="{FDED0305-B830-4C72-B58A-13463C9318A5}" dt="2023-08-14T14:59:59.121" v="5" actId="478"/>
          <ac:picMkLst>
            <pc:docMk/>
            <pc:sldMk cId="2269899625" sldId="987"/>
            <ac:picMk id="8" creationId="{814EE9CA-4803-FD89-BFB2-089D8F4B2925}"/>
          </ac:picMkLst>
        </pc:picChg>
        <pc:picChg chg="mod ord">
          <ac:chgData name="Md Mosaddek Khan" userId="0a1bd4df-eaad-4b84-83e6-2ad2be4f4e13" providerId="ADAL" clId="{FDED0305-B830-4C72-B58A-13463C9318A5}" dt="2023-08-14T15:14:38.355" v="101" actId="14100"/>
          <ac:picMkLst>
            <pc:docMk/>
            <pc:sldMk cId="2269899625" sldId="987"/>
            <ac:picMk id="11" creationId="{4BDC5D95-61E8-1617-0CC8-998384EE1EEA}"/>
          </ac:picMkLst>
        </pc:picChg>
      </pc:sldChg>
      <pc:sldChg chg="add">
        <pc:chgData name="Md Mosaddek Khan" userId="0a1bd4df-eaad-4b84-83e6-2ad2be4f4e13" providerId="ADAL" clId="{FDED0305-B830-4C72-B58A-13463C9318A5}" dt="2023-08-14T15:06:15.136" v="35"/>
        <pc:sldMkLst>
          <pc:docMk/>
          <pc:sldMk cId="2055915893" sldId="988"/>
        </pc:sldMkLst>
      </pc:sldChg>
      <pc:sldChg chg="addSp delSp modSp add mod delAnim">
        <pc:chgData name="Md Mosaddek Khan" userId="0a1bd4df-eaad-4b84-83e6-2ad2be4f4e13" providerId="ADAL" clId="{FDED0305-B830-4C72-B58A-13463C9318A5}" dt="2023-08-15T17:11:23.568" v="230" actId="1076"/>
        <pc:sldMkLst>
          <pc:docMk/>
          <pc:sldMk cId="3798353293" sldId="989"/>
        </pc:sldMkLst>
        <pc:spChg chg="del">
          <ac:chgData name="Md Mosaddek Khan" userId="0a1bd4df-eaad-4b84-83e6-2ad2be4f4e13" providerId="ADAL" clId="{FDED0305-B830-4C72-B58A-13463C9318A5}" dt="2023-08-15T17:03:07.608" v="153" actId="478"/>
          <ac:spMkLst>
            <pc:docMk/>
            <pc:sldMk cId="3798353293" sldId="989"/>
            <ac:spMk id="250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05.358" v="152" actId="478"/>
          <ac:spMkLst>
            <pc:docMk/>
            <pc:sldMk cId="3798353293" sldId="989"/>
            <ac:spMk id="252" creationId="{00000000-0000-0000-0000-000000000000}"/>
          </ac:spMkLst>
        </pc:spChg>
        <pc:spChg chg="mod">
          <ac:chgData name="Md Mosaddek Khan" userId="0a1bd4df-eaad-4b84-83e6-2ad2be4f4e13" providerId="ADAL" clId="{FDED0305-B830-4C72-B58A-13463C9318A5}" dt="2023-08-15T17:05:57.374" v="195" actId="1076"/>
          <ac:spMkLst>
            <pc:docMk/>
            <pc:sldMk cId="3798353293" sldId="989"/>
            <ac:spMk id="30722" creationId="{00000000-0000-0000-0000-000000000000}"/>
          </ac:spMkLst>
        </pc:spChg>
        <pc:spChg chg="del mod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762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20.566" v="157" actId="478"/>
          <ac:spMkLst>
            <pc:docMk/>
            <pc:sldMk cId="3798353293" sldId="989"/>
            <ac:spMk id="30763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02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03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04" creationId="{00000000-0000-0000-0000-000000000000}"/>
          </ac:spMkLst>
        </pc:spChg>
        <pc:spChg chg="mod">
          <ac:chgData name="Md Mosaddek Khan" userId="0a1bd4df-eaad-4b84-83e6-2ad2be4f4e13" providerId="ADAL" clId="{FDED0305-B830-4C72-B58A-13463C9318A5}" dt="2023-08-15T17:04:11.750" v="170" actId="1076"/>
          <ac:spMkLst>
            <pc:docMk/>
            <pc:sldMk cId="3798353293" sldId="989"/>
            <ac:spMk id="30806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807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808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809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810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8.406" v="156" actId="478"/>
          <ac:spMkLst>
            <pc:docMk/>
            <pc:sldMk cId="3798353293" sldId="989"/>
            <ac:spMk id="30811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2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3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4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5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6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7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8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19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0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1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2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3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4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5" creationId="{00000000-0000-0000-0000-000000000000}"/>
          </ac:spMkLst>
        </pc:spChg>
        <pc:spChg chg="del">
          <ac:chgData name="Md Mosaddek Khan" userId="0a1bd4df-eaad-4b84-83e6-2ad2be4f4e13" providerId="ADAL" clId="{FDED0305-B830-4C72-B58A-13463C9318A5}" dt="2023-08-15T17:03:15.595" v="155" actId="478"/>
          <ac:spMkLst>
            <pc:docMk/>
            <pc:sldMk cId="3798353293" sldId="989"/>
            <ac:spMk id="30826" creationId="{00000000-0000-0000-0000-000000000000}"/>
          </ac:spMkLst>
        </pc:spChg>
        <pc:grpChg chg="mod">
          <ac:chgData name="Md Mosaddek Khan" userId="0a1bd4df-eaad-4b84-83e6-2ad2be4f4e13" providerId="ADAL" clId="{FDED0305-B830-4C72-B58A-13463C9318A5}" dt="2023-08-15T17:11:02.568" v="226" actId="1076"/>
          <ac:grpSpMkLst>
            <pc:docMk/>
            <pc:sldMk cId="3798353293" sldId="989"/>
            <ac:grpSpMk id="30723" creationId="{00000000-0000-0000-0000-000000000000}"/>
          </ac:grpSpMkLst>
        </pc:grpChg>
        <pc:grpChg chg="del">
          <ac:chgData name="Md Mosaddek Khan" userId="0a1bd4df-eaad-4b84-83e6-2ad2be4f4e13" providerId="ADAL" clId="{FDED0305-B830-4C72-B58A-13463C9318A5}" dt="2023-08-15T17:03:15.595" v="155" actId="478"/>
          <ac:grpSpMkLst>
            <pc:docMk/>
            <pc:sldMk cId="3798353293" sldId="989"/>
            <ac:grpSpMk id="30805" creationId="{00000000-0000-0000-0000-000000000000}"/>
          </ac:grpSpMkLst>
        </pc:grpChg>
        <pc:graphicFrameChg chg="del">
          <ac:chgData name="Md Mosaddek Khan" userId="0a1bd4df-eaad-4b84-83e6-2ad2be4f4e13" providerId="ADAL" clId="{FDED0305-B830-4C72-B58A-13463C9318A5}" dt="2023-08-15T17:03:15.595" v="155" actId="478"/>
          <ac:graphicFrameMkLst>
            <pc:docMk/>
            <pc:sldMk cId="3798353293" sldId="989"/>
            <ac:graphicFrameMk id="832539" creationId="{00000000-0000-0000-0000-000000000000}"/>
          </ac:graphicFrameMkLst>
        </pc:graphicFrameChg>
        <pc:graphicFrameChg chg="del">
          <ac:chgData name="Md Mosaddek Khan" userId="0a1bd4df-eaad-4b84-83e6-2ad2be4f4e13" providerId="ADAL" clId="{FDED0305-B830-4C72-B58A-13463C9318A5}" dt="2023-08-15T17:03:15.595" v="155" actId="478"/>
          <ac:graphicFrameMkLst>
            <pc:docMk/>
            <pc:sldMk cId="3798353293" sldId="989"/>
            <ac:graphicFrameMk id="832579" creationId="{00000000-0000-0000-0000-000000000000}"/>
          </ac:graphicFrameMkLst>
        </pc:graphicFrameChg>
        <pc:picChg chg="add del mod">
          <ac:chgData name="Md Mosaddek Khan" userId="0a1bd4df-eaad-4b84-83e6-2ad2be4f4e13" providerId="ADAL" clId="{FDED0305-B830-4C72-B58A-13463C9318A5}" dt="2023-08-15T17:03:52.161" v="165" actId="478"/>
          <ac:picMkLst>
            <pc:docMk/>
            <pc:sldMk cId="3798353293" sldId="989"/>
            <ac:picMk id="3" creationId="{E62B5502-D0F4-A49A-BD53-5B89DFAA4219}"/>
          </ac:picMkLst>
        </pc:picChg>
        <pc:picChg chg="add mod ord">
          <ac:chgData name="Md Mosaddek Khan" userId="0a1bd4df-eaad-4b84-83e6-2ad2be4f4e13" providerId="ADAL" clId="{FDED0305-B830-4C72-B58A-13463C9318A5}" dt="2023-08-15T17:11:23.568" v="230" actId="1076"/>
          <ac:picMkLst>
            <pc:docMk/>
            <pc:sldMk cId="3798353293" sldId="989"/>
            <ac:picMk id="5" creationId="{ABBC41BF-7358-FC2A-DF86-E3622585584B}"/>
          </ac:picMkLst>
        </pc:picChg>
        <pc:picChg chg="add del mod">
          <ac:chgData name="Md Mosaddek Khan" userId="0a1bd4df-eaad-4b84-83e6-2ad2be4f4e13" providerId="ADAL" clId="{FDED0305-B830-4C72-B58A-13463C9318A5}" dt="2023-08-15T17:05:13.901" v="183" actId="478"/>
          <ac:picMkLst>
            <pc:docMk/>
            <pc:sldMk cId="3798353293" sldId="989"/>
            <ac:picMk id="7" creationId="{D7950E2F-3A17-28A7-B38E-BE271C071AC7}"/>
          </ac:picMkLst>
        </pc:picChg>
      </pc:sldChg>
      <pc:sldChg chg="addSp delSp modSp add mod">
        <pc:chgData name="Md Mosaddek Khan" userId="0a1bd4df-eaad-4b84-83e6-2ad2be4f4e13" providerId="ADAL" clId="{FDED0305-B830-4C72-B58A-13463C9318A5}" dt="2023-08-15T17:07:09.291" v="210" actId="1076"/>
        <pc:sldMkLst>
          <pc:docMk/>
          <pc:sldMk cId="1124144962" sldId="990"/>
        </pc:sldMkLst>
        <pc:grpChg chg="mod">
          <ac:chgData name="Md Mosaddek Khan" userId="0a1bd4df-eaad-4b84-83e6-2ad2be4f4e13" providerId="ADAL" clId="{FDED0305-B830-4C72-B58A-13463C9318A5}" dt="2023-08-15T17:06:56.706" v="205" actId="1076"/>
          <ac:grpSpMkLst>
            <pc:docMk/>
            <pc:sldMk cId="1124144962" sldId="990"/>
            <ac:grpSpMk id="30723" creationId="{00000000-0000-0000-0000-000000000000}"/>
          </ac:grpSpMkLst>
        </pc:grpChg>
        <pc:picChg chg="add mod ord">
          <ac:chgData name="Md Mosaddek Khan" userId="0a1bd4df-eaad-4b84-83e6-2ad2be4f4e13" providerId="ADAL" clId="{FDED0305-B830-4C72-B58A-13463C9318A5}" dt="2023-08-15T17:07:09.291" v="210" actId="1076"/>
          <ac:picMkLst>
            <pc:docMk/>
            <pc:sldMk cId="1124144962" sldId="990"/>
            <ac:picMk id="3" creationId="{53D94508-F95D-F8A4-763A-F51215BF5C19}"/>
          </ac:picMkLst>
        </pc:picChg>
        <pc:picChg chg="del">
          <ac:chgData name="Md Mosaddek Khan" userId="0a1bd4df-eaad-4b84-83e6-2ad2be4f4e13" providerId="ADAL" clId="{FDED0305-B830-4C72-B58A-13463C9318A5}" dt="2023-08-15T17:06:35.824" v="201" actId="478"/>
          <ac:picMkLst>
            <pc:docMk/>
            <pc:sldMk cId="1124144962" sldId="990"/>
            <ac:picMk id="5" creationId="{ABBC41BF-7358-FC2A-DF86-E3622585584B}"/>
          </ac:picMkLst>
        </pc:picChg>
      </pc:sldChg>
      <pc:sldChg chg="addSp delSp modSp add mod">
        <pc:chgData name="Md Mosaddek Khan" userId="0a1bd4df-eaad-4b84-83e6-2ad2be4f4e13" providerId="ADAL" clId="{FDED0305-B830-4C72-B58A-13463C9318A5}" dt="2023-08-15T17:08:02.138" v="217" actId="1076"/>
        <pc:sldMkLst>
          <pc:docMk/>
          <pc:sldMk cId="3120966329" sldId="991"/>
        </pc:sldMkLst>
        <pc:picChg chg="del">
          <ac:chgData name="Md Mosaddek Khan" userId="0a1bd4df-eaad-4b84-83e6-2ad2be4f4e13" providerId="ADAL" clId="{FDED0305-B830-4C72-B58A-13463C9318A5}" dt="2023-08-15T17:07:33.199" v="212" actId="478"/>
          <ac:picMkLst>
            <pc:docMk/>
            <pc:sldMk cId="3120966329" sldId="991"/>
            <ac:picMk id="3" creationId="{53D94508-F95D-F8A4-763A-F51215BF5C19}"/>
          </ac:picMkLst>
        </pc:picChg>
        <pc:picChg chg="add mod">
          <ac:chgData name="Md Mosaddek Khan" userId="0a1bd4df-eaad-4b84-83e6-2ad2be4f4e13" providerId="ADAL" clId="{FDED0305-B830-4C72-B58A-13463C9318A5}" dt="2023-08-15T17:08:02.138" v="217" actId="1076"/>
          <ac:picMkLst>
            <pc:docMk/>
            <pc:sldMk cId="3120966329" sldId="991"/>
            <ac:picMk id="4" creationId="{6B04E82D-BD28-0AAA-CD74-4C4DF41FFD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F5C1F4EC-C99C-40E5-8B47-D579F9D13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D9E4DAAD-F57C-4855-B365-7B129C1AE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AD43B-CDCA-4A55-9933-57B3F9C98216}" type="slidenum">
              <a:rPr lang="en-US"/>
              <a:pPr/>
              <a:t>10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8C226-126E-4595-8E04-CB56A6A89996}" type="slidenum">
              <a:rPr lang="en-US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D831A-2E64-4D04-9642-2A43E47FE2A0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9EA3-BA63-4466-9958-0EF2705AC9B8}" type="slidenum">
              <a:rPr lang="en-US"/>
              <a:pPr/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0939-C339-4B04-83C7-785E42E6B82B}" type="slidenum">
              <a:rPr lang="en-US"/>
              <a:pPr/>
              <a:t>16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2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0939-C339-4B04-83C7-785E42E6B82B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0939-C339-4B04-83C7-785E42E6B82B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0939-C339-4B04-83C7-785E42E6B82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6D098-5F09-4F1F-990C-11BD4539A922}" type="slidenum">
              <a:rPr lang="en-US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6D098-5F09-4F1F-990C-11BD4539A922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E3EAC-7996-4FC2-9C2D-7CBA722F9B07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8276B-FF03-44B4-B064-8311A0ACB23A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26E4-01C0-4908-9258-AB0267AB9310}" type="slidenum">
              <a:rPr lang="en-US"/>
              <a:pPr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51569-0E00-48A8-A5D9-EE487B2306BE}" type="slidenum">
              <a:rPr lang="en-US"/>
              <a:pPr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9D099-A964-4CD1-8F4D-65B877003017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3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05FF6-E20B-4E70-9D11-A7A5BC33B473}" type="slidenum">
              <a:rPr lang="en-US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F6C83-92CB-4991-9FAA-72E71F21415E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C9EC3-9D69-41AA-BE1D-174C89891452}" type="slidenum">
              <a:rPr lang="en-US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1569F54-7CD4-4A46-BE66-E772D4366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CSE 2202</a:t>
            </a:r>
            <a:br>
              <a:rPr lang="en-US" dirty="0"/>
            </a:br>
            <a:r>
              <a:rPr lang="en-US" dirty="0"/>
              <a:t>Design and Analysis of Algorithms – I </a:t>
            </a:r>
            <a:br>
              <a:rPr lang="en-US"/>
            </a:br>
            <a:br>
              <a:rPr lang="en-US" dirty="0"/>
            </a:br>
            <a:r>
              <a:rPr lang="en-US" b="1" dirty="0"/>
              <a:t>All Pair Shortest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B253-D772-A8EF-5531-0C54E2E00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1BCFA-9708-453D-ABD7-A4063BD513C8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 (cont.)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k </a:t>
            </a:r>
            <a:r>
              <a:rPr lang="en-US">
                <a:sym typeface="Symbol" pitchFamily="18" charset="2"/>
              </a:rPr>
              <a:t> 1</a:t>
            </a:r>
            <a:endParaRPr lang="en-US"/>
          </a:p>
          <a:p>
            <a:pPr eaLnBrk="1" hangingPunct="1">
              <a:lnSpc>
                <a:spcPct val="130000"/>
              </a:lnSpc>
            </a:pPr>
            <a:r>
              <a:rPr lang="en-US" b="1"/>
              <a:t>Case 1:</a:t>
            </a:r>
            <a:r>
              <a:rPr lang="en-US"/>
              <a:t> k is not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Comic Sans MS" pitchFamily="66" charset="0"/>
              </a:rPr>
              <a:t>d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 baseline="30000">
                <a:latin typeface="Comic Sans MS" pitchFamily="66" charset="0"/>
              </a:rPr>
              <a:t>(k)</a:t>
            </a:r>
            <a:r>
              <a:rPr lang="en-US"/>
              <a:t> =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6099175" y="43053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437563" y="4259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7297738" y="38528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6523038" y="4251325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2282825" y="480695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2BBFD-06EF-4C82-AD83-EE7916A67A5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 (cont.)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k </a:t>
            </a:r>
            <a:r>
              <a:rPr lang="en-US">
                <a:sym typeface="Symbol" pitchFamily="18" charset="2"/>
              </a:rPr>
              <a:t> 1</a:t>
            </a:r>
            <a:endParaRPr lang="en-US"/>
          </a:p>
          <a:p>
            <a:pPr eaLnBrk="1" hangingPunct="1">
              <a:lnSpc>
                <a:spcPct val="130000"/>
              </a:lnSpc>
            </a:pPr>
            <a:r>
              <a:rPr lang="en-US" b="1"/>
              <a:t>Case 2:</a:t>
            </a:r>
            <a:r>
              <a:rPr lang="en-US"/>
              <a:t> k is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Comic Sans MS" pitchFamily="66" charset="0"/>
              </a:rPr>
              <a:t>d</a:t>
            </a:r>
            <a:r>
              <a:rPr lang="en-US" sz="2000" baseline="-25000">
                <a:latin typeface="Comic Sans MS" pitchFamily="66" charset="0"/>
              </a:rPr>
              <a:t>ij</a:t>
            </a:r>
            <a:r>
              <a:rPr lang="en-US" baseline="30000">
                <a:latin typeface="Comic Sans MS" pitchFamily="66" charset="0"/>
              </a:rPr>
              <a:t>(k)</a:t>
            </a:r>
            <a:r>
              <a:rPr lang="en-US"/>
              <a:t> =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251450" y="4386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786563" y="38862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823075" y="39290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8351838" y="41640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6634" name="Freeform 9"/>
          <p:cNvSpPr>
            <a:spLocks/>
          </p:cNvSpPr>
          <p:nvPr/>
        </p:nvSpPr>
        <p:spPr bwMode="auto">
          <a:xfrm>
            <a:off x="5630863" y="4011613"/>
            <a:ext cx="1187450" cy="441325"/>
          </a:xfrm>
          <a:custGeom>
            <a:avLst/>
            <a:gdLst>
              <a:gd name="T0" fmla="*/ 0 w 748"/>
              <a:gd name="T1" fmla="*/ 278 h 278"/>
              <a:gd name="T2" fmla="*/ 96 w 748"/>
              <a:gd name="T3" fmla="*/ 163 h 278"/>
              <a:gd name="T4" fmla="*/ 134 w 748"/>
              <a:gd name="T5" fmla="*/ 154 h 278"/>
              <a:gd name="T6" fmla="*/ 288 w 748"/>
              <a:gd name="T7" fmla="*/ 134 h 278"/>
              <a:gd name="T8" fmla="*/ 451 w 748"/>
              <a:gd name="T9" fmla="*/ 139 h 278"/>
              <a:gd name="T10" fmla="*/ 513 w 748"/>
              <a:gd name="T11" fmla="*/ 67 h 278"/>
              <a:gd name="T12" fmla="*/ 748 w 748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8"/>
              <a:gd name="T22" fmla="*/ 0 h 278"/>
              <a:gd name="T23" fmla="*/ 748 w 748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8" h="278">
                <a:moveTo>
                  <a:pt x="0" y="278"/>
                </a:moveTo>
                <a:cubicBezTo>
                  <a:pt x="32" y="240"/>
                  <a:pt x="61" y="199"/>
                  <a:pt x="96" y="163"/>
                </a:cubicBezTo>
                <a:cubicBezTo>
                  <a:pt x="97" y="161"/>
                  <a:pt x="132" y="154"/>
                  <a:pt x="134" y="154"/>
                </a:cubicBezTo>
                <a:cubicBezTo>
                  <a:pt x="185" y="147"/>
                  <a:pt x="237" y="140"/>
                  <a:pt x="288" y="134"/>
                </a:cubicBezTo>
                <a:cubicBezTo>
                  <a:pt x="347" y="139"/>
                  <a:pt x="391" y="143"/>
                  <a:pt x="451" y="139"/>
                </a:cubicBezTo>
                <a:cubicBezTo>
                  <a:pt x="479" y="121"/>
                  <a:pt x="487" y="86"/>
                  <a:pt x="513" y="67"/>
                </a:cubicBezTo>
                <a:cubicBezTo>
                  <a:pt x="575" y="22"/>
                  <a:pt x="672" y="0"/>
                  <a:pt x="7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Freeform 10"/>
          <p:cNvSpPr>
            <a:spLocks/>
          </p:cNvSpPr>
          <p:nvPr/>
        </p:nvSpPr>
        <p:spPr bwMode="auto">
          <a:xfrm>
            <a:off x="7199313" y="4087813"/>
            <a:ext cx="1158875" cy="236537"/>
          </a:xfrm>
          <a:custGeom>
            <a:avLst/>
            <a:gdLst>
              <a:gd name="T0" fmla="*/ 0 w 730"/>
              <a:gd name="T1" fmla="*/ 14 h 149"/>
              <a:gd name="T2" fmla="*/ 68 w 730"/>
              <a:gd name="T3" fmla="*/ 0 h 149"/>
              <a:gd name="T4" fmla="*/ 279 w 730"/>
              <a:gd name="T5" fmla="*/ 43 h 149"/>
              <a:gd name="T6" fmla="*/ 327 w 730"/>
              <a:gd name="T7" fmla="*/ 77 h 149"/>
              <a:gd name="T8" fmla="*/ 442 w 730"/>
              <a:gd name="T9" fmla="*/ 120 h 149"/>
              <a:gd name="T10" fmla="*/ 639 w 730"/>
              <a:gd name="T11" fmla="*/ 120 h 149"/>
              <a:gd name="T12" fmla="*/ 730 w 730"/>
              <a:gd name="T13" fmla="*/ 149 h 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149"/>
              <a:gd name="T23" fmla="*/ 730 w 730"/>
              <a:gd name="T24" fmla="*/ 149 h 1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149">
                <a:moveTo>
                  <a:pt x="0" y="14"/>
                </a:moveTo>
                <a:cubicBezTo>
                  <a:pt x="58" y="4"/>
                  <a:pt x="36" y="11"/>
                  <a:pt x="68" y="0"/>
                </a:cubicBezTo>
                <a:cubicBezTo>
                  <a:pt x="144" y="5"/>
                  <a:pt x="207" y="19"/>
                  <a:pt x="279" y="43"/>
                </a:cubicBezTo>
                <a:cubicBezTo>
                  <a:pt x="294" y="59"/>
                  <a:pt x="306" y="70"/>
                  <a:pt x="327" y="77"/>
                </a:cubicBezTo>
                <a:cubicBezTo>
                  <a:pt x="367" y="106"/>
                  <a:pt x="394" y="114"/>
                  <a:pt x="442" y="120"/>
                </a:cubicBezTo>
                <a:cubicBezTo>
                  <a:pt x="532" y="116"/>
                  <a:pt x="559" y="111"/>
                  <a:pt x="639" y="120"/>
                </a:cubicBezTo>
                <a:cubicBezTo>
                  <a:pt x="670" y="124"/>
                  <a:pt x="697" y="149"/>
                  <a:pt x="730" y="14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451" name="Text Box 11"/>
          <p:cNvSpPr txBox="1">
            <a:spLocks noChangeArrowheads="1"/>
          </p:cNvSpPr>
          <p:nvPr/>
        </p:nvSpPr>
        <p:spPr bwMode="auto">
          <a:xfrm>
            <a:off x="2212975" y="4778375"/>
            <a:ext cx="255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7A15D-9481-47BD-AE41-58CB191E6331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Computing the Shortest Path Weights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05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err="1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err="1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>
                <a:solidFill>
                  <a:srgbClr val="DD0111"/>
                </a:solidFill>
                <a:latin typeface="Comic Sans MS" pitchFamily="66" charset="0"/>
              </a:rPr>
              <a:t>(k)</a:t>
            </a:r>
            <a:r>
              <a:rPr lang="en-US">
                <a:solidFill>
                  <a:srgbClr val="DD0111"/>
                </a:solidFill>
              </a:rPr>
              <a:t> = 	</a:t>
            </a:r>
            <a:r>
              <a:rPr lang="en-US" err="1">
                <a:solidFill>
                  <a:srgbClr val="DD0111"/>
                </a:solidFill>
                <a:latin typeface="Comic Sans MS" pitchFamily="66" charset="0"/>
              </a:rPr>
              <a:t>w</a:t>
            </a:r>
            <a:r>
              <a:rPr lang="en-US" baseline="-25000" err="1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>
                <a:solidFill>
                  <a:srgbClr val="DD0111"/>
                </a:solidFill>
              </a:rPr>
              <a:t>					if 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k =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			min {</a:t>
            </a:r>
            <a:r>
              <a:rPr lang="en-US" err="1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err="1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, </a:t>
            </a:r>
            <a:r>
              <a:rPr lang="en-US" err="1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err="1">
                <a:solidFill>
                  <a:srgbClr val="DD0111"/>
                </a:solidFill>
                <a:latin typeface="Comic Sans MS" pitchFamily="66" charset="0"/>
              </a:rPr>
              <a:t>ik</a:t>
            </a:r>
            <a:r>
              <a:rPr lang="en-US" baseline="30000">
                <a:solidFill>
                  <a:srgbClr val="DD0111"/>
                </a:solidFill>
                <a:latin typeface="Comic Sans MS" pitchFamily="66" charset="0"/>
              </a:rPr>
              <a:t>(k-1)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 + </a:t>
            </a:r>
            <a:r>
              <a:rPr lang="en-US" err="1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err="1">
                <a:solidFill>
                  <a:srgbClr val="DD0111"/>
                </a:solidFill>
                <a:latin typeface="Comic Sans MS" pitchFamily="66" charset="0"/>
              </a:rPr>
              <a:t>kj</a:t>
            </a:r>
            <a:r>
              <a:rPr lang="en-US" baseline="3000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}	</a:t>
            </a:r>
            <a:r>
              <a:rPr lang="en-US">
                <a:solidFill>
                  <a:srgbClr val="DD0111"/>
                </a:solidFill>
              </a:rPr>
              <a:t>if</a:t>
            </a:r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 k </a:t>
            </a:r>
            <a:r>
              <a:rPr lang="en-US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 1</a:t>
            </a:r>
            <a:endParaRPr lang="en-US" sz="1600">
              <a:solidFill>
                <a:srgbClr val="DD0111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/>
              <a:t> The final solution: </a:t>
            </a:r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(n)</a:t>
            </a:r>
            <a:r>
              <a:rPr lang="en-US"/>
              <a:t> = (</a:t>
            </a:r>
            <a:r>
              <a:rPr lang="en-US" err="1">
                <a:latin typeface="Comic Sans MS" pitchFamily="66" charset="0"/>
              </a:rPr>
              <a:t>d</a:t>
            </a:r>
            <a:r>
              <a:rPr lang="en-US" baseline="-25000" err="1">
                <a:latin typeface="Comic Sans MS" pitchFamily="66" charset="0"/>
              </a:rPr>
              <a:t>ij</a:t>
            </a:r>
            <a:r>
              <a:rPr lang="en-US" baseline="30000">
                <a:latin typeface="Comic Sans MS" pitchFamily="66" charset="0"/>
              </a:rPr>
              <a:t>(n)</a:t>
            </a:r>
            <a:r>
              <a:rPr lang="en-US"/>
              <a:t>): </a:t>
            </a:r>
          </a:p>
          <a:p>
            <a:pPr eaLnBrk="1" hangingPunct="1">
              <a:buFontTx/>
              <a:buNone/>
            </a:pPr>
            <a:r>
              <a:rPr lang="en-US"/>
              <a:t>			</a:t>
            </a:r>
            <a:r>
              <a:rPr lang="en-US" err="1">
                <a:latin typeface="Comic Sans MS" pitchFamily="66" charset="0"/>
              </a:rPr>
              <a:t>d</a:t>
            </a:r>
            <a:r>
              <a:rPr lang="en-US" baseline="-25000" err="1">
                <a:latin typeface="Comic Sans MS" pitchFamily="66" charset="0"/>
              </a:rPr>
              <a:t>ij</a:t>
            </a:r>
            <a:r>
              <a:rPr lang="en-US" baseline="30000">
                <a:latin typeface="Comic Sans MS" pitchFamily="66" charset="0"/>
              </a:rPr>
              <a:t>(n) </a:t>
            </a:r>
            <a:r>
              <a:rPr lang="en-US">
                <a:latin typeface="Comic Sans MS" pitchFamily="66" charset="0"/>
              </a:rPr>
              <a:t>= </a:t>
            </a:r>
            <a:r>
              <a:rPr lang="en-US">
                <a:latin typeface="Comic Sans MS" pitchFamily="66" charset="0"/>
                <a:sym typeface="Symbol" pitchFamily="18" charset="2"/>
              </a:rPr>
              <a:t>(</a:t>
            </a:r>
            <a:r>
              <a:rPr lang="en-US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, j)  </a:t>
            </a:r>
            <a:r>
              <a:rPr lang="en-US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, j  V</a:t>
            </a:r>
            <a:endParaRPr lang="en-US" baseline="300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 rot="5400000">
            <a:off x="6394451" y="4083050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378575" y="4097338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532063" y="4079875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691188" y="4097338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367463" y="4784725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362700" y="37306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413375" y="47386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862138" y="5383213"/>
            <a:ext cx="67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(k-1)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27263" y="3617913"/>
            <a:ext cx="1952625" cy="2128837"/>
            <a:chOff x="1133" y="1967"/>
            <a:chExt cx="1230" cy="1341"/>
          </a:xfrm>
        </p:grpSpPr>
        <p:grpSp>
          <p:nvGrpSpPr>
            <p:cNvPr id="27673" name="Group 13"/>
            <p:cNvGrpSpPr>
              <a:grpSpLocks/>
            </p:cNvGrpSpPr>
            <p:nvPr/>
          </p:nvGrpSpPr>
          <p:grpSpPr bwMode="auto">
            <a:xfrm>
              <a:off x="1133" y="2645"/>
              <a:ext cx="1230" cy="231"/>
              <a:chOff x="648" y="1930"/>
              <a:chExt cx="1230" cy="231"/>
            </a:xfrm>
          </p:grpSpPr>
          <p:sp>
            <p:nvSpPr>
              <p:cNvPr id="27676" name="Rectangle 14"/>
              <p:cNvSpPr>
                <a:spLocks noChangeArrowheads="1"/>
              </p:cNvSpPr>
              <p:nvPr/>
            </p:nvSpPr>
            <p:spPr bwMode="auto">
              <a:xfrm rot="5400000">
                <a:off x="1278" y="1539"/>
                <a:ext cx="164" cy="103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Text Box 15"/>
              <p:cNvSpPr txBox="1">
                <a:spLocks noChangeArrowheads="1"/>
              </p:cNvSpPr>
              <p:nvPr/>
            </p:nvSpPr>
            <p:spPr bwMode="auto">
              <a:xfrm>
                <a:off x="648" y="1930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i</a:t>
                </a:r>
              </a:p>
            </p:txBody>
          </p:sp>
        </p:grpSp>
        <p:sp>
          <p:nvSpPr>
            <p:cNvPr id="27674" name="Rectangle 16"/>
            <p:cNvSpPr>
              <a:spLocks noChangeArrowheads="1"/>
            </p:cNvSpPr>
            <p:nvPr/>
          </p:nvSpPr>
          <p:spPr bwMode="auto">
            <a:xfrm>
              <a:off x="1734" y="2259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Text Box 17"/>
            <p:cNvSpPr txBox="1">
              <a:spLocks noChangeArrowheads="1"/>
            </p:cNvSpPr>
            <p:nvPr/>
          </p:nvSpPr>
          <p:spPr bwMode="auto">
            <a:xfrm>
              <a:off x="1739" y="196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</p:grp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5116513" y="540067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(k)</a:t>
            </a:r>
          </a:p>
        </p:txBody>
      </p:sp>
      <p:sp>
        <p:nvSpPr>
          <p:cNvPr id="830483" name="Rectangle 19"/>
          <p:cNvSpPr>
            <a:spLocks noChangeArrowheads="1"/>
          </p:cNvSpPr>
          <p:nvPr/>
        </p:nvSpPr>
        <p:spPr bwMode="auto">
          <a:xfrm>
            <a:off x="2733675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4" name="Rectangle 20"/>
          <p:cNvSpPr>
            <a:spLocks noChangeArrowheads="1"/>
          </p:cNvSpPr>
          <p:nvPr/>
        </p:nvSpPr>
        <p:spPr bwMode="auto">
          <a:xfrm>
            <a:off x="3175000" y="424815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5" name="Rectangle 21"/>
          <p:cNvSpPr>
            <a:spLocks noChangeArrowheads="1"/>
          </p:cNvSpPr>
          <p:nvPr/>
        </p:nvSpPr>
        <p:spPr bwMode="auto">
          <a:xfrm>
            <a:off x="3167063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AutoShape 22"/>
          <p:cNvSpPr>
            <a:spLocks noChangeArrowheads="1"/>
          </p:cNvSpPr>
          <p:nvPr/>
        </p:nvSpPr>
        <p:spPr bwMode="auto">
          <a:xfrm>
            <a:off x="4614863" y="4648200"/>
            <a:ext cx="503237" cy="449263"/>
          </a:xfrm>
          <a:prstGeom prst="rightArrow">
            <a:avLst>
              <a:gd name="adj1" fmla="val 50000"/>
              <a:gd name="adj2" fmla="val 280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17800" y="4227513"/>
            <a:ext cx="444500" cy="458787"/>
            <a:chOff x="1442" y="2351"/>
            <a:chExt cx="280" cy="289"/>
          </a:xfrm>
        </p:grpSpPr>
        <p:sp>
          <p:nvSpPr>
            <p:cNvPr id="27671" name="Freeform 24"/>
            <p:cNvSpPr>
              <a:spLocks/>
            </p:cNvSpPr>
            <p:nvPr/>
          </p:nvSpPr>
          <p:spPr bwMode="auto">
            <a:xfrm>
              <a:off x="1542" y="2448"/>
              <a:ext cx="180" cy="192"/>
            </a:xfrm>
            <a:custGeom>
              <a:avLst/>
              <a:gdLst>
                <a:gd name="T0" fmla="*/ 0 w 180"/>
                <a:gd name="T1" fmla="*/ 192 h 192"/>
                <a:gd name="T2" fmla="*/ 24 w 180"/>
                <a:gd name="T3" fmla="*/ 78 h 192"/>
                <a:gd name="T4" fmla="*/ 78 w 180"/>
                <a:gd name="T5" fmla="*/ 24 h 192"/>
                <a:gd name="T6" fmla="*/ 180 w 18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192"/>
                <a:gd name="T14" fmla="*/ 180 w 18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192">
                  <a:moveTo>
                    <a:pt x="0" y="192"/>
                  </a:moveTo>
                  <a:cubicBezTo>
                    <a:pt x="5" y="149"/>
                    <a:pt x="11" y="106"/>
                    <a:pt x="24" y="78"/>
                  </a:cubicBezTo>
                  <a:cubicBezTo>
                    <a:pt x="37" y="50"/>
                    <a:pt x="52" y="37"/>
                    <a:pt x="78" y="24"/>
                  </a:cubicBezTo>
                  <a:cubicBezTo>
                    <a:pt x="104" y="11"/>
                    <a:pt x="164" y="4"/>
                    <a:pt x="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Text Box 25"/>
            <p:cNvSpPr txBox="1">
              <a:spLocks noChangeArrowheads="1"/>
            </p:cNvSpPr>
            <p:nvPr/>
          </p:nvSpPr>
          <p:spPr bwMode="auto">
            <a:xfrm>
              <a:off x="1442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27668" name="AutoShape 26"/>
          <p:cNvSpPr>
            <a:spLocks/>
          </p:cNvSpPr>
          <p:nvPr/>
        </p:nvSpPr>
        <p:spPr bwMode="auto">
          <a:xfrm>
            <a:off x="2025650" y="1276350"/>
            <a:ext cx="88900" cy="1085850"/>
          </a:xfrm>
          <a:prstGeom prst="leftBrace">
            <a:avLst>
              <a:gd name="adj1" fmla="val 1017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91" name="Text Box 27"/>
          <p:cNvSpPr txBox="1">
            <a:spLocks noChangeArrowheads="1"/>
          </p:cNvSpPr>
          <p:nvPr/>
        </p:nvSpPr>
        <p:spPr bwMode="auto">
          <a:xfrm>
            <a:off x="2536825" y="5013325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(i, k)</a:t>
            </a:r>
          </a:p>
        </p:txBody>
      </p:sp>
      <p:sp>
        <p:nvSpPr>
          <p:cNvPr id="830492" name="Text Box 28"/>
          <p:cNvSpPr txBox="1">
            <a:spLocks noChangeArrowheads="1"/>
          </p:cNvSpPr>
          <p:nvPr/>
        </p:nvSpPr>
        <p:spPr bwMode="auto">
          <a:xfrm>
            <a:off x="3470275" y="418465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(k,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83" grpId="0" animBg="1"/>
      <p:bldP spid="830484" grpId="0" animBg="1"/>
      <p:bldP spid="830485" grpId="0" animBg="1"/>
      <p:bldP spid="830491" grpId="0"/>
      <p:bldP spid="8304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38BCF-B711-46E8-85DF-D6F732A6E03C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Floyd-Warshall algorithm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85800" y="2057400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400" b="1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01 D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W    // D</a:t>
            </a:r>
            <a:r>
              <a:rPr lang="en-US" sz="2000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sz="2000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sz="2000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j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][k] + D[k][j]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06           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07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D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b="1">
                <a:latin typeface="Courier New" pitchFamily="49" charset="0"/>
                <a:cs typeface="Times New Roman" pitchFamily="18" charset="0"/>
              </a:rPr>
              <a:t>Running Time: O(n</a:t>
            </a:r>
            <a:r>
              <a:rPr lang="en-US" sz="3200" b="1" baseline="3000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3200" b="1">
                <a:latin typeface="Courier New" pitchFamily="49" charset="0"/>
                <a:cs typeface="Times New Roman" pitchFamily="18" charset="0"/>
              </a:rPr>
              <a:t>)</a:t>
            </a:r>
            <a:endParaRPr lang="en-US" sz="3200" b="1" baseline="300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3090F-91B6-433B-BD8B-D224B0B5BF87}" type="slidenum">
              <a:rPr lang="en-US"/>
              <a:pPr/>
              <a:t>14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predecessor matrix 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685800" y="1447800"/>
            <a:ext cx="833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i="1">
                <a:latin typeface="Verdana" pitchFamily="34" charset="0"/>
              </a:rPr>
              <a:t>How do we compute the predecessor matrix?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Verdana" pitchFamily="34" charset="0"/>
              </a:rPr>
              <a:t>Initialization:</a:t>
            </a:r>
          </a:p>
        </p:txBody>
      </p:sp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1147763" y="3349624"/>
            <a:ext cx="7423150" cy="2701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400" b="1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01 …</a:t>
            </a:r>
            <a:endParaRPr lang="en-US" sz="2000" baseline="30000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sz="2000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sz="2000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j 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][k] + D[k][j]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06            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sz="200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D[</a:t>
            </a:r>
            <a:r>
              <a:rPr lang="en-US" sz="200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07            </a:t>
            </a:r>
            <a:r>
              <a:rPr lang="en-US" sz="200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P[</a:t>
            </a:r>
            <a:r>
              <a:rPr lang="en-US" sz="200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sz="2000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¬ </a:t>
            </a:r>
            <a:r>
              <a:rPr lang="en-US" sz="200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k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08 </a:t>
            </a:r>
            <a:r>
              <a:rPr lang="en-US" sz="2000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82FD3-F417-335F-80B5-84B85B84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50" y="2004144"/>
            <a:ext cx="4467976" cy="116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4" grpId="0" build="p" bldLvl="2" autoUpdateAnimBg="0"/>
      <p:bldP spid="8704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B0143-DAE8-4B31-9F6A-023B1B5D9164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034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35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036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037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038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039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0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1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042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043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044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045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6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7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8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049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050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1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2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3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4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055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056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39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(0)</a:t>
            </a:r>
            <a:r>
              <a:rPr lang="en-US">
                <a:latin typeface="Comic Sans MS" pitchFamily="66" charset="0"/>
              </a:rPr>
              <a:t> = W</a:t>
            </a:r>
            <a:endParaRPr lang="en-US" baseline="30000">
              <a:latin typeface="Comic Sans MS" pitchFamily="66" charset="0"/>
            </a:endParaRPr>
          </a:p>
        </p:txBody>
      </p:sp>
      <p:sp>
        <p:nvSpPr>
          <p:cNvPr id="29740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(1)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2617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32618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32619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719888" y="1652588"/>
            <a:ext cx="2179637" cy="2266950"/>
            <a:chOff x="4125" y="1041"/>
            <a:chExt cx="1373" cy="1428"/>
          </a:xfrm>
        </p:grpSpPr>
        <p:sp>
          <p:nvSpPr>
            <p:cNvPr id="30012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3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014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30015" name="Text Box 112"/>
            <p:cNvSpPr txBox="1">
              <a:spLocks noChangeArrowheads="1"/>
            </p:cNvSpPr>
            <p:nvPr/>
          </p:nvSpPr>
          <p:spPr bwMode="auto">
            <a:xfrm>
              <a:off x="4975" y="108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6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30017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8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9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0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0021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30022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3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24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5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6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7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28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9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0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1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2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33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643" name="Text Box 131"/>
          <p:cNvSpPr txBox="1">
            <a:spLocks noChangeArrowheads="1"/>
          </p:cNvSpPr>
          <p:nvPr/>
        </p:nvSpPr>
        <p:spPr bwMode="auto">
          <a:xfrm>
            <a:off x="266700" y="362585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832644" name="Group 132"/>
          <p:cNvGraphicFramePr>
            <a:graphicFrameLocks noGrp="1"/>
          </p:cNvGraphicFramePr>
          <p:nvPr/>
        </p:nvGraphicFramePr>
        <p:xfrm>
          <a:off x="574675" y="4308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2682" name="Text Box 170"/>
          <p:cNvSpPr txBox="1">
            <a:spLocks noChangeArrowheads="1"/>
          </p:cNvSpPr>
          <p:nvPr/>
        </p:nvSpPr>
        <p:spPr bwMode="auto">
          <a:xfrm>
            <a:off x="1995488" y="4319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4</a:t>
            </a:r>
          </a:p>
        </p:txBody>
      </p:sp>
      <p:sp>
        <p:nvSpPr>
          <p:cNvPr id="832683" name="Text Box 171"/>
          <p:cNvSpPr txBox="1">
            <a:spLocks noChangeArrowheads="1"/>
          </p:cNvSpPr>
          <p:nvPr/>
        </p:nvSpPr>
        <p:spPr bwMode="auto">
          <a:xfrm>
            <a:off x="2005013" y="52149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684" name="Text Box 172"/>
          <p:cNvSpPr txBox="1">
            <a:spLocks noChangeArrowheads="1"/>
          </p:cNvSpPr>
          <p:nvPr/>
        </p:nvSpPr>
        <p:spPr bwMode="auto">
          <a:xfrm>
            <a:off x="2371725" y="52149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11</a:t>
            </a:r>
          </a:p>
        </p:txBody>
      </p: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646113" y="4319588"/>
            <a:ext cx="2227262" cy="2266950"/>
            <a:chOff x="407" y="2721"/>
            <a:chExt cx="1403" cy="1428"/>
          </a:xfrm>
        </p:grpSpPr>
        <p:sp>
          <p:nvSpPr>
            <p:cNvPr id="29990" name="Text Box 174"/>
            <p:cNvSpPr txBox="1">
              <a:spLocks noChangeArrowheads="1"/>
            </p:cNvSpPr>
            <p:nvPr/>
          </p:nvSpPr>
          <p:spPr bwMode="auto">
            <a:xfrm>
              <a:off x="407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1" name="Text Box 175"/>
            <p:cNvSpPr txBox="1">
              <a:spLocks noChangeArrowheads="1"/>
            </p:cNvSpPr>
            <p:nvPr/>
          </p:nvSpPr>
          <p:spPr bwMode="auto">
            <a:xfrm>
              <a:off x="690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92" name="Text Box 176"/>
            <p:cNvSpPr txBox="1">
              <a:spLocks noChangeArrowheads="1"/>
            </p:cNvSpPr>
            <p:nvPr/>
          </p:nvSpPr>
          <p:spPr bwMode="auto">
            <a:xfrm>
              <a:off x="974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993" name="Text Box 177"/>
            <p:cNvSpPr txBox="1">
              <a:spLocks noChangeArrowheads="1"/>
            </p:cNvSpPr>
            <p:nvPr/>
          </p:nvSpPr>
          <p:spPr bwMode="auto">
            <a:xfrm>
              <a:off x="1493" y="272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94" name="Text Box 178"/>
            <p:cNvSpPr txBox="1">
              <a:spLocks noChangeArrowheads="1"/>
            </p:cNvSpPr>
            <p:nvPr/>
          </p:nvSpPr>
          <p:spPr bwMode="auto">
            <a:xfrm>
              <a:off x="413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5" name="Text Box 179"/>
            <p:cNvSpPr txBox="1">
              <a:spLocks noChangeArrowheads="1"/>
            </p:cNvSpPr>
            <p:nvPr/>
          </p:nvSpPr>
          <p:spPr bwMode="auto">
            <a:xfrm>
              <a:off x="696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6" name="Text Box 180"/>
            <p:cNvSpPr txBox="1">
              <a:spLocks noChangeArrowheads="1"/>
            </p:cNvSpPr>
            <p:nvPr/>
          </p:nvSpPr>
          <p:spPr bwMode="auto">
            <a:xfrm>
              <a:off x="932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7" name="Text Box 181"/>
            <p:cNvSpPr txBox="1">
              <a:spLocks noChangeArrowheads="1"/>
            </p:cNvSpPr>
            <p:nvPr/>
          </p:nvSpPr>
          <p:spPr bwMode="auto">
            <a:xfrm>
              <a:off x="1263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98" name="Text Box 182"/>
            <p:cNvSpPr txBox="1">
              <a:spLocks noChangeArrowheads="1"/>
            </p:cNvSpPr>
            <p:nvPr/>
          </p:nvSpPr>
          <p:spPr bwMode="auto">
            <a:xfrm>
              <a:off x="1547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999" name="Text Box 183"/>
            <p:cNvSpPr txBox="1">
              <a:spLocks noChangeArrowheads="1"/>
            </p:cNvSpPr>
            <p:nvPr/>
          </p:nvSpPr>
          <p:spPr bwMode="auto">
            <a:xfrm>
              <a:off x="413" y="332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0" name="Text Box 184"/>
            <p:cNvSpPr txBox="1">
              <a:spLocks noChangeArrowheads="1"/>
            </p:cNvSpPr>
            <p:nvPr/>
          </p:nvSpPr>
          <p:spPr bwMode="auto">
            <a:xfrm>
              <a:off x="696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01" name="Text Box 185"/>
            <p:cNvSpPr txBox="1">
              <a:spLocks noChangeArrowheads="1"/>
            </p:cNvSpPr>
            <p:nvPr/>
          </p:nvSpPr>
          <p:spPr bwMode="auto">
            <a:xfrm>
              <a:off x="980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2" name="Text Box 186"/>
            <p:cNvSpPr txBox="1">
              <a:spLocks noChangeArrowheads="1"/>
            </p:cNvSpPr>
            <p:nvPr/>
          </p:nvSpPr>
          <p:spPr bwMode="auto">
            <a:xfrm>
              <a:off x="41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03" name="Text Box 187"/>
            <p:cNvSpPr txBox="1">
              <a:spLocks noChangeArrowheads="1"/>
            </p:cNvSpPr>
            <p:nvPr/>
          </p:nvSpPr>
          <p:spPr bwMode="auto">
            <a:xfrm>
              <a:off x="67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004" name="Text Box 188"/>
            <p:cNvSpPr txBox="1">
              <a:spLocks noChangeArrowheads="1"/>
            </p:cNvSpPr>
            <p:nvPr/>
          </p:nvSpPr>
          <p:spPr bwMode="auto">
            <a:xfrm>
              <a:off x="938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30005" name="Text Box 189"/>
            <p:cNvSpPr txBox="1">
              <a:spLocks noChangeArrowheads="1"/>
            </p:cNvSpPr>
            <p:nvPr/>
          </p:nvSpPr>
          <p:spPr bwMode="auto">
            <a:xfrm>
              <a:off x="126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6" name="Text Box 190"/>
            <p:cNvSpPr txBox="1">
              <a:spLocks noChangeArrowheads="1"/>
            </p:cNvSpPr>
            <p:nvPr/>
          </p:nvSpPr>
          <p:spPr bwMode="auto">
            <a:xfrm>
              <a:off x="1523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30007" name="Text Box 191"/>
            <p:cNvSpPr txBox="1">
              <a:spLocks noChangeArrowheads="1"/>
            </p:cNvSpPr>
            <p:nvPr/>
          </p:nvSpPr>
          <p:spPr bwMode="auto">
            <a:xfrm>
              <a:off x="413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8" name="Text Box 192"/>
            <p:cNvSpPr txBox="1">
              <a:spLocks noChangeArrowheads="1"/>
            </p:cNvSpPr>
            <p:nvPr/>
          </p:nvSpPr>
          <p:spPr bwMode="auto">
            <a:xfrm>
              <a:off x="696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9" name="Text Box 193"/>
            <p:cNvSpPr txBox="1">
              <a:spLocks noChangeArrowheads="1"/>
            </p:cNvSpPr>
            <p:nvPr/>
          </p:nvSpPr>
          <p:spPr bwMode="auto">
            <a:xfrm>
              <a:off x="980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0" name="Text Box 194"/>
            <p:cNvSpPr txBox="1">
              <a:spLocks noChangeArrowheads="1"/>
            </p:cNvSpPr>
            <p:nvPr/>
          </p:nvSpPr>
          <p:spPr bwMode="auto">
            <a:xfrm>
              <a:off x="1263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11" name="Text Box 195"/>
            <p:cNvSpPr txBox="1">
              <a:spLocks noChangeArrowheads="1"/>
            </p:cNvSpPr>
            <p:nvPr/>
          </p:nvSpPr>
          <p:spPr bwMode="auto">
            <a:xfrm>
              <a:off x="1547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126163" y="3929063"/>
            <a:ext cx="2295525" cy="2665412"/>
            <a:chOff x="2089" y="2475"/>
            <a:chExt cx="1446" cy="1679"/>
          </a:xfrm>
        </p:grpSpPr>
        <p:sp>
          <p:nvSpPr>
            <p:cNvPr id="29952" name="Text Box 197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(4)</a:t>
              </a:r>
            </a:p>
          </p:txBody>
        </p:sp>
        <p:sp>
          <p:nvSpPr>
            <p:cNvPr id="29953" name="Rectangle 198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4" name="Rectangle 199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5" name="Rectangle 200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6" name="Rectangle 201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7" name="Rectangle 202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8" name="Rectangle 203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9" name="Rectangle 204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0" name="Rectangle 205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1" name="Rectangle 206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2" name="Rectangle 207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3" name="Rectangle 208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4" name="Rectangle 209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5" name="Rectangle 210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6" name="Rectangle 211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7" name="Rectangle 212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8" name="Rectangle 213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9" name="Rectangle 214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0" name="Rectangle 215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1" name="Rectangle 216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2" name="Rectangle 217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3" name="Rectangle 218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4" name="Rectangle 219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5" name="Rectangle 220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6" name="Rectangle 221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7" name="Rectangle 222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8" name="Line 223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79" name="Line 224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0" name="Line 225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1" name="Line 226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Line 227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3" name="Line 228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4" name="Line 229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5" name="Line 230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231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232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8" name="Line 233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9" name="Line 234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747" name="Text Box 235"/>
          <p:cNvSpPr txBox="1">
            <a:spLocks noChangeArrowheads="1"/>
          </p:cNvSpPr>
          <p:nvPr/>
        </p:nvSpPr>
        <p:spPr bwMode="auto">
          <a:xfrm>
            <a:off x="7097713" y="43275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48" name="Text Box 236"/>
          <p:cNvSpPr txBox="1">
            <a:spLocks noChangeArrowheads="1"/>
          </p:cNvSpPr>
          <p:nvPr/>
        </p:nvSpPr>
        <p:spPr bwMode="auto">
          <a:xfrm>
            <a:off x="6207125" y="47561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49" name="Text Box 237"/>
          <p:cNvSpPr txBox="1">
            <a:spLocks noChangeArrowheads="1"/>
          </p:cNvSpPr>
          <p:nvPr/>
        </p:nvSpPr>
        <p:spPr bwMode="auto">
          <a:xfrm>
            <a:off x="7031038" y="47561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-4</a:t>
            </a:r>
          </a:p>
        </p:txBody>
      </p:sp>
      <p:sp>
        <p:nvSpPr>
          <p:cNvPr id="832750" name="Text Box 238"/>
          <p:cNvSpPr txBox="1">
            <a:spLocks noChangeArrowheads="1"/>
          </p:cNvSpPr>
          <p:nvPr/>
        </p:nvSpPr>
        <p:spPr bwMode="auto">
          <a:xfrm>
            <a:off x="8007350" y="47561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51" name="Text Box 239"/>
          <p:cNvSpPr txBox="1">
            <a:spLocks noChangeArrowheads="1"/>
          </p:cNvSpPr>
          <p:nvPr/>
        </p:nvSpPr>
        <p:spPr bwMode="auto">
          <a:xfrm>
            <a:off x="6207125" y="522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7</a:t>
            </a:r>
          </a:p>
        </p:txBody>
      </p:sp>
      <p:sp>
        <p:nvSpPr>
          <p:cNvPr id="832752" name="Text Box 240"/>
          <p:cNvSpPr txBox="1">
            <a:spLocks noChangeArrowheads="1"/>
          </p:cNvSpPr>
          <p:nvPr/>
        </p:nvSpPr>
        <p:spPr bwMode="auto">
          <a:xfrm>
            <a:off x="8002588" y="52228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53" name="Text Box 241"/>
          <p:cNvSpPr txBox="1">
            <a:spLocks noChangeArrowheads="1"/>
          </p:cNvSpPr>
          <p:nvPr/>
        </p:nvSpPr>
        <p:spPr bwMode="auto">
          <a:xfrm>
            <a:off x="6207125" y="6137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8</a:t>
            </a:r>
          </a:p>
        </p:txBody>
      </p:sp>
      <p:sp>
        <p:nvSpPr>
          <p:cNvPr id="832754" name="Text Box 242"/>
          <p:cNvSpPr txBox="1">
            <a:spLocks noChangeArrowheads="1"/>
          </p:cNvSpPr>
          <p:nvPr/>
        </p:nvSpPr>
        <p:spPr bwMode="auto">
          <a:xfrm>
            <a:off x="665638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755" name="Text Box 243"/>
          <p:cNvSpPr txBox="1">
            <a:spLocks noChangeArrowheads="1"/>
          </p:cNvSpPr>
          <p:nvPr/>
        </p:nvSpPr>
        <p:spPr bwMode="auto">
          <a:xfrm>
            <a:off x="710723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</a:t>
            </a:r>
          </a:p>
        </p:txBody>
      </p:sp>
      <p:grpSp>
        <p:nvGrpSpPr>
          <p:cNvPr id="6" name="Group 244"/>
          <p:cNvGrpSpPr>
            <a:grpSpLocks/>
          </p:cNvGrpSpPr>
          <p:nvPr/>
        </p:nvGrpSpPr>
        <p:grpSpPr bwMode="auto">
          <a:xfrm>
            <a:off x="6197600" y="4327525"/>
            <a:ext cx="2227263" cy="2266950"/>
            <a:chOff x="3904" y="2726"/>
            <a:chExt cx="1403" cy="1428"/>
          </a:xfrm>
        </p:grpSpPr>
        <p:sp>
          <p:nvSpPr>
            <p:cNvPr id="29936" name="Text Box 245"/>
            <p:cNvSpPr txBox="1">
              <a:spLocks noChangeArrowheads="1"/>
            </p:cNvSpPr>
            <p:nvPr/>
          </p:nvSpPr>
          <p:spPr bwMode="auto">
            <a:xfrm>
              <a:off x="390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37" name="Text Box 246"/>
            <p:cNvSpPr txBox="1">
              <a:spLocks noChangeArrowheads="1"/>
            </p:cNvSpPr>
            <p:nvPr/>
          </p:nvSpPr>
          <p:spPr bwMode="auto">
            <a:xfrm>
              <a:off x="4187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38" name="Text Box 247"/>
            <p:cNvSpPr txBox="1">
              <a:spLocks noChangeArrowheads="1"/>
            </p:cNvSpPr>
            <p:nvPr/>
          </p:nvSpPr>
          <p:spPr bwMode="auto">
            <a:xfrm>
              <a:off x="475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939" name="Text Box 248"/>
            <p:cNvSpPr txBox="1">
              <a:spLocks noChangeArrowheads="1"/>
            </p:cNvSpPr>
            <p:nvPr/>
          </p:nvSpPr>
          <p:spPr bwMode="auto">
            <a:xfrm>
              <a:off x="4990" y="272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40" name="Text Box 249"/>
            <p:cNvSpPr txBox="1">
              <a:spLocks noChangeArrowheads="1"/>
            </p:cNvSpPr>
            <p:nvPr/>
          </p:nvSpPr>
          <p:spPr bwMode="auto">
            <a:xfrm>
              <a:off x="4193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1" name="Text Box 250"/>
            <p:cNvSpPr txBox="1">
              <a:spLocks noChangeArrowheads="1"/>
            </p:cNvSpPr>
            <p:nvPr/>
          </p:nvSpPr>
          <p:spPr bwMode="auto">
            <a:xfrm>
              <a:off x="4760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42" name="Text Box 251"/>
            <p:cNvSpPr txBox="1">
              <a:spLocks noChangeArrowheads="1"/>
            </p:cNvSpPr>
            <p:nvPr/>
          </p:nvSpPr>
          <p:spPr bwMode="auto">
            <a:xfrm>
              <a:off x="4193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943" name="Text Box 252"/>
            <p:cNvSpPr txBox="1">
              <a:spLocks noChangeArrowheads="1"/>
            </p:cNvSpPr>
            <p:nvPr/>
          </p:nvSpPr>
          <p:spPr bwMode="auto">
            <a:xfrm>
              <a:off x="4477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4" name="Text Box 253"/>
            <p:cNvSpPr txBox="1">
              <a:spLocks noChangeArrowheads="1"/>
            </p:cNvSpPr>
            <p:nvPr/>
          </p:nvSpPr>
          <p:spPr bwMode="auto">
            <a:xfrm>
              <a:off x="4760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945" name="Text Box 254"/>
            <p:cNvSpPr txBox="1">
              <a:spLocks noChangeArrowheads="1"/>
            </p:cNvSpPr>
            <p:nvPr/>
          </p:nvSpPr>
          <p:spPr bwMode="auto">
            <a:xfrm>
              <a:off x="391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946" name="Text Box 255"/>
            <p:cNvSpPr txBox="1">
              <a:spLocks noChangeArrowheads="1"/>
            </p:cNvSpPr>
            <p:nvPr/>
          </p:nvSpPr>
          <p:spPr bwMode="auto">
            <a:xfrm>
              <a:off x="4176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-1</a:t>
              </a:r>
            </a:p>
          </p:txBody>
        </p:sp>
        <p:sp>
          <p:nvSpPr>
            <p:cNvPr id="29947" name="Text Box 256"/>
            <p:cNvSpPr txBox="1">
              <a:spLocks noChangeArrowheads="1"/>
            </p:cNvSpPr>
            <p:nvPr/>
          </p:nvSpPr>
          <p:spPr bwMode="auto">
            <a:xfrm>
              <a:off x="4435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948" name="Text Box 257"/>
            <p:cNvSpPr txBox="1">
              <a:spLocks noChangeArrowheads="1"/>
            </p:cNvSpPr>
            <p:nvPr/>
          </p:nvSpPr>
          <p:spPr bwMode="auto">
            <a:xfrm>
              <a:off x="476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9" name="Text Box 258"/>
            <p:cNvSpPr txBox="1">
              <a:spLocks noChangeArrowheads="1"/>
            </p:cNvSpPr>
            <p:nvPr/>
          </p:nvSpPr>
          <p:spPr bwMode="auto">
            <a:xfrm>
              <a:off x="5020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950" name="Text Box 259"/>
            <p:cNvSpPr txBox="1">
              <a:spLocks noChangeArrowheads="1"/>
            </p:cNvSpPr>
            <p:nvPr/>
          </p:nvSpPr>
          <p:spPr bwMode="auto">
            <a:xfrm>
              <a:off x="4760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951" name="Text Box 260"/>
            <p:cNvSpPr txBox="1">
              <a:spLocks noChangeArrowheads="1"/>
            </p:cNvSpPr>
            <p:nvPr/>
          </p:nvSpPr>
          <p:spPr bwMode="auto">
            <a:xfrm>
              <a:off x="5044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29837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29838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39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0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1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2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3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4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5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6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7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8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9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0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1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2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53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54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5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6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7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" name="Group 282"/>
          <p:cNvGrpSpPr>
            <a:grpSpLocks/>
          </p:cNvGrpSpPr>
          <p:nvPr/>
        </p:nvGrpSpPr>
        <p:grpSpPr bwMode="auto">
          <a:xfrm>
            <a:off x="188913" y="3913188"/>
            <a:ext cx="2625725" cy="2681287"/>
            <a:chOff x="119" y="2465"/>
            <a:chExt cx="1654" cy="1689"/>
          </a:xfrm>
        </p:grpSpPr>
        <p:sp>
          <p:nvSpPr>
            <p:cNvPr id="29926" name="Text Box 283"/>
            <p:cNvSpPr txBox="1">
              <a:spLocks noChangeArrowheads="1"/>
            </p:cNvSpPr>
            <p:nvPr/>
          </p:nvSpPr>
          <p:spPr bwMode="auto">
            <a:xfrm>
              <a:off x="119" y="27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27" name="Text Box 284"/>
            <p:cNvSpPr txBox="1">
              <a:spLocks noChangeArrowheads="1"/>
            </p:cNvSpPr>
            <p:nvPr/>
          </p:nvSpPr>
          <p:spPr bwMode="auto">
            <a:xfrm>
              <a:off x="119" y="30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28" name="Text Box 285"/>
            <p:cNvSpPr txBox="1">
              <a:spLocks noChangeArrowheads="1"/>
            </p:cNvSpPr>
            <p:nvPr/>
          </p:nvSpPr>
          <p:spPr bwMode="auto">
            <a:xfrm>
              <a:off x="119" y="33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29" name="Text Box 286"/>
            <p:cNvSpPr txBox="1">
              <a:spLocks noChangeArrowheads="1"/>
            </p:cNvSpPr>
            <p:nvPr/>
          </p:nvSpPr>
          <p:spPr bwMode="auto">
            <a:xfrm>
              <a:off x="119" y="36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0" name="Text Box 287"/>
            <p:cNvSpPr txBox="1">
              <a:spLocks noChangeArrowheads="1"/>
            </p:cNvSpPr>
            <p:nvPr/>
          </p:nvSpPr>
          <p:spPr bwMode="auto">
            <a:xfrm>
              <a:off x="119" y="39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931" name="Text Box 288"/>
            <p:cNvSpPr txBox="1">
              <a:spLocks noChangeArrowheads="1"/>
            </p:cNvSpPr>
            <p:nvPr/>
          </p:nvSpPr>
          <p:spPr bwMode="auto">
            <a:xfrm>
              <a:off x="431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32" name="Text Box 289"/>
            <p:cNvSpPr txBox="1">
              <a:spLocks noChangeArrowheads="1"/>
            </p:cNvSpPr>
            <p:nvPr/>
          </p:nvSpPr>
          <p:spPr bwMode="auto">
            <a:xfrm>
              <a:off x="71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33" name="Text Box 290"/>
            <p:cNvSpPr txBox="1">
              <a:spLocks noChangeArrowheads="1"/>
            </p:cNvSpPr>
            <p:nvPr/>
          </p:nvSpPr>
          <p:spPr bwMode="auto">
            <a:xfrm>
              <a:off x="1004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34" name="Text Box 291"/>
            <p:cNvSpPr txBox="1">
              <a:spLocks noChangeArrowheads="1"/>
            </p:cNvSpPr>
            <p:nvPr/>
          </p:nvSpPr>
          <p:spPr bwMode="auto">
            <a:xfrm>
              <a:off x="1290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5" name="Text Box 292"/>
            <p:cNvSpPr txBox="1">
              <a:spLocks noChangeArrowheads="1"/>
            </p:cNvSpPr>
            <p:nvPr/>
          </p:nvSpPr>
          <p:spPr bwMode="auto">
            <a:xfrm>
              <a:off x="157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29859" name="Rectangle 293"/>
          <p:cNvSpPr>
            <a:spLocks noChangeArrowheads="1"/>
          </p:cNvSpPr>
          <p:nvPr/>
        </p:nvSpPr>
        <p:spPr bwMode="auto">
          <a:xfrm>
            <a:off x="3613150" y="6467475"/>
            <a:ext cx="210343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94"/>
          <p:cNvGrpSpPr>
            <a:grpSpLocks/>
          </p:cNvGrpSpPr>
          <p:nvPr/>
        </p:nvGrpSpPr>
        <p:grpSpPr bwMode="auto">
          <a:xfrm>
            <a:off x="3363913" y="3919538"/>
            <a:ext cx="2295525" cy="2665412"/>
            <a:chOff x="2089" y="2475"/>
            <a:chExt cx="1446" cy="1679"/>
          </a:xfrm>
        </p:grpSpPr>
        <p:sp>
          <p:nvSpPr>
            <p:cNvPr id="29888" name="Text Box 295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(3)</a:t>
              </a:r>
            </a:p>
          </p:txBody>
        </p:sp>
        <p:sp>
          <p:nvSpPr>
            <p:cNvPr id="29889" name="Rectangle 296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0" name="Rectangle 297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1" name="Rectangle 298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2" name="Rectangle 299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3" name="Rectangle 300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4" name="Rectangle 301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5" name="Rectangle 302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6" name="Rectangle 303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7" name="Rectangle 304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8" name="Rectangle 305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9" name="Rectangle 306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0" name="Rectangle 307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1" name="Rectangle 308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2" name="Rectangle 309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3" name="Rectangle 310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4" name="Rectangle 311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5" name="Rectangle 312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6" name="Rectangle 313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7" name="Rectangle 314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8" name="Rectangle 315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9" name="Rectangle 316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0" name="Rectangle 317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1" name="Rectangle 318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2" name="Rectangle 319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3" name="Rectangle 320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4" name="Line 321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5" name="Line 322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6" name="Line 323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7" name="Line 324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8" name="Line 325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9" name="Line 326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0" name="Line 327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1" name="Line 328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2" name="Line 329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3" name="Line 330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Line 331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5" name="Line 332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845" name="Text Box 333"/>
          <p:cNvSpPr txBox="1">
            <a:spLocks noChangeArrowheads="1"/>
          </p:cNvSpPr>
          <p:nvPr/>
        </p:nvSpPr>
        <p:spPr bwMode="auto">
          <a:xfrm>
            <a:off x="3867150" y="56705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grpSp>
        <p:nvGrpSpPr>
          <p:cNvPr id="9" name="Group 334"/>
          <p:cNvGrpSpPr>
            <a:grpSpLocks/>
          </p:cNvGrpSpPr>
          <p:nvPr/>
        </p:nvGrpSpPr>
        <p:grpSpPr bwMode="auto">
          <a:xfrm>
            <a:off x="3435350" y="4318000"/>
            <a:ext cx="2252663" cy="2266950"/>
            <a:chOff x="2164" y="2720"/>
            <a:chExt cx="1419" cy="1428"/>
          </a:xfrm>
        </p:grpSpPr>
        <p:sp>
          <p:nvSpPr>
            <p:cNvPr id="29864" name="Text Box 335"/>
            <p:cNvSpPr txBox="1">
              <a:spLocks noChangeArrowheads="1"/>
            </p:cNvSpPr>
            <p:nvPr/>
          </p:nvSpPr>
          <p:spPr bwMode="auto">
            <a:xfrm>
              <a:off x="216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65" name="Text Box 336"/>
            <p:cNvSpPr txBox="1">
              <a:spLocks noChangeArrowheads="1"/>
            </p:cNvSpPr>
            <p:nvPr/>
          </p:nvSpPr>
          <p:spPr bwMode="auto">
            <a:xfrm>
              <a:off x="2447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866" name="Text Box 337"/>
            <p:cNvSpPr txBox="1">
              <a:spLocks noChangeArrowheads="1"/>
            </p:cNvSpPr>
            <p:nvPr/>
          </p:nvSpPr>
          <p:spPr bwMode="auto">
            <a:xfrm>
              <a:off x="2731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867" name="Text Box 338"/>
            <p:cNvSpPr txBox="1">
              <a:spLocks noChangeArrowheads="1"/>
            </p:cNvSpPr>
            <p:nvPr/>
          </p:nvSpPr>
          <p:spPr bwMode="auto">
            <a:xfrm>
              <a:off x="301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868" name="Text Box 339"/>
            <p:cNvSpPr txBox="1">
              <a:spLocks noChangeArrowheads="1"/>
            </p:cNvSpPr>
            <p:nvPr/>
          </p:nvSpPr>
          <p:spPr bwMode="auto">
            <a:xfrm>
              <a:off x="3274" y="272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869" name="Text Box 340"/>
            <p:cNvSpPr txBox="1">
              <a:spLocks noChangeArrowheads="1"/>
            </p:cNvSpPr>
            <p:nvPr/>
          </p:nvSpPr>
          <p:spPr bwMode="auto">
            <a:xfrm>
              <a:off x="2170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0" name="Text Box 341"/>
            <p:cNvSpPr txBox="1">
              <a:spLocks noChangeArrowheads="1"/>
            </p:cNvSpPr>
            <p:nvPr/>
          </p:nvSpPr>
          <p:spPr bwMode="auto">
            <a:xfrm>
              <a:off x="2453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1" name="Text Box 342"/>
            <p:cNvSpPr txBox="1">
              <a:spLocks noChangeArrowheads="1"/>
            </p:cNvSpPr>
            <p:nvPr/>
          </p:nvSpPr>
          <p:spPr bwMode="auto">
            <a:xfrm>
              <a:off x="2689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2" name="Text Box 343"/>
            <p:cNvSpPr txBox="1">
              <a:spLocks noChangeArrowheads="1"/>
            </p:cNvSpPr>
            <p:nvPr/>
          </p:nvSpPr>
          <p:spPr bwMode="auto">
            <a:xfrm>
              <a:off x="3020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873" name="Text Box 344"/>
            <p:cNvSpPr txBox="1">
              <a:spLocks noChangeArrowheads="1"/>
            </p:cNvSpPr>
            <p:nvPr/>
          </p:nvSpPr>
          <p:spPr bwMode="auto">
            <a:xfrm>
              <a:off x="3304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874" name="Text Box 345"/>
            <p:cNvSpPr txBox="1">
              <a:spLocks noChangeArrowheads="1"/>
            </p:cNvSpPr>
            <p:nvPr/>
          </p:nvSpPr>
          <p:spPr bwMode="auto">
            <a:xfrm>
              <a:off x="2170" y="332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5" name="Text Box 346"/>
            <p:cNvSpPr txBox="1">
              <a:spLocks noChangeArrowheads="1"/>
            </p:cNvSpPr>
            <p:nvPr/>
          </p:nvSpPr>
          <p:spPr bwMode="auto">
            <a:xfrm>
              <a:off x="2453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876" name="Text Box 347"/>
            <p:cNvSpPr txBox="1">
              <a:spLocks noChangeArrowheads="1"/>
            </p:cNvSpPr>
            <p:nvPr/>
          </p:nvSpPr>
          <p:spPr bwMode="auto">
            <a:xfrm>
              <a:off x="2737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7" name="Text Box 348"/>
            <p:cNvSpPr txBox="1">
              <a:spLocks noChangeArrowheads="1"/>
            </p:cNvSpPr>
            <p:nvPr/>
          </p:nvSpPr>
          <p:spPr bwMode="auto">
            <a:xfrm>
              <a:off x="3020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878" name="Text Box 349"/>
            <p:cNvSpPr txBox="1">
              <a:spLocks noChangeArrowheads="1"/>
            </p:cNvSpPr>
            <p:nvPr/>
          </p:nvSpPr>
          <p:spPr bwMode="auto">
            <a:xfrm>
              <a:off x="3253" y="328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11</a:t>
              </a:r>
            </a:p>
          </p:txBody>
        </p:sp>
        <p:sp>
          <p:nvSpPr>
            <p:cNvPr id="29879" name="Text Box 350"/>
            <p:cNvSpPr txBox="1">
              <a:spLocks noChangeArrowheads="1"/>
            </p:cNvSpPr>
            <p:nvPr/>
          </p:nvSpPr>
          <p:spPr bwMode="auto">
            <a:xfrm>
              <a:off x="217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880" name="Text Box 351"/>
            <p:cNvSpPr txBox="1">
              <a:spLocks noChangeArrowheads="1"/>
            </p:cNvSpPr>
            <p:nvPr/>
          </p:nvSpPr>
          <p:spPr bwMode="auto">
            <a:xfrm>
              <a:off x="2695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881" name="Text Box 352"/>
            <p:cNvSpPr txBox="1">
              <a:spLocks noChangeArrowheads="1"/>
            </p:cNvSpPr>
            <p:nvPr/>
          </p:nvSpPr>
          <p:spPr bwMode="auto">
            <a:xfrm>
              <a:off x="302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82" name="Text Box 353"/>
            <p:cNvSpPr txBox="1">
              <a:spLocks noChangeArrowheads="1"/>
            </p:cNvSpPr>
            <p:nvPr/>
          </p:nvSpPr>
          <p:spPr bwMode="auto">
            <a:xfrm>
              <a:off x="3280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883" name="Text Box 354"/>
            <p:cNvSpPr txBox="1">
              <a:spLocks noChangeArrowheads="1"/>
            </p:cNvSpPr>
            <p:nvPr/>
          </p:nvSpPr>
          <p:spPr bwMode="auto">
            <a:xfrm>
              <a:off x="2170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4" name="Text Box 355"/>
            <p:cNvSpPr txBox="1">
              <a:spLocks noChangeArrowheads="1"/>
            </p:cNvSpPr>
            <p:nvPr/>
          </p:nvSpPr>
          <p:spPr bwMode="auto">
            <a:xfrm>
              <a:off x="2453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5" name="Text Box 356"/>
            <p:cNvSpPr txBox="1">
              <a:spLocks noChangeArrowheads="1"/>
            </p:cNvSpPr>
            <p:nvPr/>
          </p:nvSpPr>
          <p:spPr bwMode="auto">
            <a:xfrm>
              <a:off x="2737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6" name="Text Box 357"/>
            <p:cNvSpPr txBox="1">
              <a:spLocks noChangeArrowheads="1"/>
            </p:cNvSpPr>
            <p:nvPr/>
          </p:nvSpPr>
          <p:spPr bwMode="auto">
            <a:xfrm>
              <a:off x="3020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887" name="Text Box 358"/>
            <p:cNvSpPr txBox="1">
              <a:spLocks noChangeArrowheads="1"/>
            </p:cNvSpPr>
            <p:nvPr/>
          </p:nvSpPr>
          <p:spPr bwMode="auto">
            <a:xfrm>
              <a:off x="3304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871" name="Line 359"/>
          <p:cNvSpPr>
            <a:spLocks noChangeShapeType="1"/>
          </p:cNvSpPr>
          <p:nvPr/>
        </p:nvSpPr>
        <p:spPr bwMode="auto">
          <a:xfrm>
            <a:off x="8534400" y="55054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617" grpId="0"/>
      <p:bldP spid="832618" grpId="0"/>
      <p:bldP spid="832619" grpId="0"/>
      <p:bldP spid="832643" grpId="0"/>
      <p:bldP spid="832682" grpId="0"/>
      <p:bldP spid="832683" grpId="0"/>
      <p:bldP spid="832684" grpId="0"/>
      <p:bldP spid="832747" grpId="0"/>
      <p:bldP spid="832748" grpId="0"/>
      <p:bldP spid="832749" grpId="0"/>
      <p:bldP spid="832750" grpId="0"/>
      <p:bldP spid="832751" grpId="0"/>
      <p:bldP spid="832752" grpId="0"/>
      <p:bldP spid="832753" grpId="0"/>
      <p:bldP spid="832754" grpId="0"/>
      <p:bldP spid="832755" grpId="0"/>
      <p:bldP spid="832845" grpId="0"/>
      <p:bldP spid="8328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2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sp>
        <p:nvSpPr>
          <p:cNvPr id="30763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1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02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0803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ym typeface="Symbol" pitchFamily="18" charset="2"/>
              </a:rPr>
              <a:t>4</a:t>
            </a:r>
            <a:endParaRPr lang="en-US" sz="2400"/>
          </a:p>
        </p:txBody>
      </p:sp>
      <p:sp>
        <p:nvSpPr>
          <p:cNvPr id="30804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grpSp>
        <p:nvGrpSpPr>
          <p:cNvPr id="30805" name="Group 108"/>
          <p:cNvGrpSpPr>
            <a:grpSpLocks/>
          </p:cNvGrpSpPr>
          <p:nvPr/>
        </p:nvGrpSpPr>
        <p:grpSpPr bwMode="auto">
          <a:xfrm>
            <a:off x="6719888" y="1624013"/>
            <a:ext cx="2205037" cy="2370137"/>
            <a:chOff x="4125" y="1023"/>
            <a:chExt cx="1389" cy="1493"/>
          </a:xfrm>
        </p:grpSpPr>
        <p:sp>
          <p:nvSpPr>
            <p:cNvPr id="30829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0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31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 sz="2400"/>
            </a:p>
          </p:txBody>
        </p:sp>
        <p:sp>
          <p:nvSpPr>
            <p:cNvPr id="30832" name="Text Box 112"/>
            <p:cNvSpPr txBox="1">
              <a:spLocks noChangeArrowheads="1"/>
            </p:cNvSpPr>
            <p:nvPr/>
          </p:nvSpPr>
          <p:spPr bwMode="auto">
            <a:xfrm>
              <a:off x="4975" y="102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3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3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4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5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6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30837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838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9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0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41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2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2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3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4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845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6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7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8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9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850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30807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08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09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0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1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2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3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4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5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6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7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8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9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0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1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22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23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24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5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6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0" name="Text Box 126"/>
          <p:cNvSpPr txBox="1">
            <a:spLocks noChangeArrowheads="1"/>
          </p:cNvSpPr>
          <p:nvPr/>
        </p:nvSpPr>
        <p:spPr bwMode="auto">
          <a:xfrm>
            <a:off x="214313" y="4303713"/>
            <a:ext cx="659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8</a:t>
            </a:r>
          </a:p>
          <a:p>
            <a:r>
              <a:rPr lang="en-US" sz="2400">
                <a:sym typeface="Symbol" pitchFamily="18" charset="2"/>
              </a:rPr>
              <a:t>Path: 5 …1 : 5…4…1: 5-&gt;4…1: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5-&gt;4-&gt;1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52" name="Text Box 126"/>
          <p:cNvSpPr txBox="1">
            <a:spLocks noChangeArrowheads="1"/>
          </p:cNvSpPr>
          <p:nvPr/>
        </p:nvSpPr>
        <p:spPr bwMode="auto">
          <a:xfrm>
            <a:off x="200025" y="5657850"/>
            <a:ext cx="7199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-3</a:t>
            </a:r>
          </a:p>
          <a:p>
            <a:r>
              <a:rPr lang="en-US" sz="2400">
                <a:sym typeface="Symbol" pitchFamily="18" charset="2"/>
              </a:rPr>
              <a:t>Path: 1 …3 : 1…4…3: 1…5…4…3: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1-&gt;5-&gt;4-&gt;3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C41BF-7358-FC2A-DF86-E3622585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" y="829319"/>
            <a:ext cx="7027591" cy="4280247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2" y="-43318"/>
            <a:ext cx="8229600" cy="906462"/>
          </a:xfrm>
        </p:spPr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083613" y="4442213"/>
            <a:ext cx="2908301" cy="2415787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8287" y="-54789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5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94508-F95D-F8A4-763A-F51215BF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" y="687254"/>
            <a:ext cx="6899523" cy="4357992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2" y="-43318"/>
            <a:ext cx="8229600" cy="906462"/>
          </a:xfrm>
        </p:spPr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5873750" y="4391414"/>
            <a:ext cx="2984501" cy="2466586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8287" y="-54789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14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2" y="-43318"/>
            <a:ext cx="8229600" cy="906462"/>
          </a:xfrm>
        </p:spPr>
        <p:txBody>
          <a:bodyPr/>
          <a:lstStyle/>
          <a:p>
            <a:pPr algn="l" eaLnBrk="1" hangingPunct="1"/>
            <a:r>
              <a:rPr lang="en-US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5873750" y="4391414"/>
            <a:ext cx="2984501" cy="2466586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8287" y="-54789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</a:t>
            </a:r>
            <a:r>
              <a:rPr lang="en-US" sz="2800" err="1">
                <a:latin typeface="Comic Sans MS" pitchFamily="66" charset="0"/>
              </a:rPr>
              <a:t>d</a:t>
            </a:r>
            <a:r>
              <a:rPr lang="en-US" sz="2800" baseline="-25000" err="1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4E82D-BD28-0AAA-CD74-4C4DF41F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8" y="698402"/>
            <a:ext cx="8890000" cy="36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0C516-A491-4B4D-892B-74045B8B87AF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All-Pairs Shortest Paths - Solutions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5863"/>
            <a:ext cx="8229600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Run </a:t>
            </a:r>
            <a:r>
              <a:rPr lang="en-US" b="1"/>
              <a:t>BELLMAN-FORD</a:t>
            </a:r>
            <a:r>
              <a:rPr lang="en-US"/>
              <a:t>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>
                <a:latin typeface="Comic Sans MS" pitchFamily="66" charset="0"/>
              </a:rPr>
              <a:t>O(V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E),</a:t>
            </a:r>
            <a:r>
              <a:rPr lang="en-US"/>
              <a:t> which is </a:t>
            </a:r>
            <a:r>
              <a:rPr lang="en-US">
                <a:latin typeface="Comic Sans MS" pitchFamily="66" charset="0"/>
              </a:rPr>
              <a:t>O(V</a:t>
            </a:r>
            <a:r>
              <a:rPr lang="en-US" baseline="30000">
                <a:latin typeface="Comic Sans MS" pitchFamily="66" charset="0"/>
              </a:rPr>
              <a:t>4</a:t>
            </a:r>
            <a:r>
              <a:rPr lang="en-US">
                <a:latin typeface="Comic Sans MS" pitchFamily="66" charset="0"/>
              </a:rPr>
              <a:t>)</a:t>
            </a:r>
            <a:r>
              <a:rPr lang="en-US"/>
              <a:t> if the graph is dense</a:t>
            </a:r>
            <a:r>
              <a:rPr lang="en-US" b="1"/>
              <a:t>             </a:t>
            </a:r>
            <a:r>
              <a:rPr lang="en-US"/>
              <a:t>(</a:t>
            </a:r>
            <a:r>
              <a:rPr lang="en-US">
                <a:latin typeface="Comic Sans MS" pitchFamily="66" charset="0"/>
              </a:rPr>
              <a:t>E = </a:t>
            </a:r>
            <a:r>
              <a:rPr lang="en-US">
                <a:latin typeface="Comic Sans MS" pitchFamily="66" charset="0"/>
                <a:sym typeface="Symbol" pitchFamily="18" charset="2"/>
              </a:rPr>
              <a:t></a:t>
            </a:r>
            <a:r>
              <a:rPr lang="en-US">
                <a:latin typeface="Comic Sans MS" pitchFamily="66" charset="0"/>
              </a:rPr>
              <a:t>(V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)</a:t>
            </a:r>
            <a:r>
              <a:rPr lang="en-US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If no negative-weight edges, could run </a:t>
            </a:r>
            <a:r>
              <a:rPr lang="en-US" b="1"/>
              <a:t>Dijkstra’s</a:t>
            </a:r>
            <a:r>
              <a:rPr lang="en-US"/>
              <a:t> algorithm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>
                <a:latin typeface="Comic Sans MS" pitchFamily="66" charset="0"/>
              </a:rPr>
              <a:t>O(</a:t>
            </a:r>
            <a:r>
              <a:rPr lang="en-US" err="1">
                <a:latin typeface="Comic Sans MS" pitchFamily="66" charset="0"/>
              </a:rPr>
              <a:t>VElgV</a:t>
            </a:r>
            <a:r>
              <a:rPr lang="en-US">
                <a:latin typeface="Comic Sans MS" pitchFamily="66" charset="0"/>
              </a:rPr>
              <a:t>)</a:t>
            </a:r>
            <a:r>
              <a:rPr lang="en-US"/>
              <a:t> with binary heap, </a:t>
            </a:r>
            <a:r>
              <a:rPr lang="en-US">
                <a:latin typeface="Comic Sans MS" pitchFamily="66" charset="0"/>
              </a:rPr>
              <a:t>O(V</a:t>
            </a:r>
            <a:r>
              <a:rPr lang="en-US" baseline="30000">
                <a:latin typeface="Comic Sans MS" pitchFamily="66" charset="0"/>
              </a:rPr>
              <a:t>3</a:t>
            </a:r>
            <a:r>
              <a:rPr lang="en-US">
                <a:latin typeface="Comic Sans MS" pitchFamily="66" charset="0"/>
              </a:rPr>
              <a:t>lgV)</a:t>
            </a:r>
            <a:r>
              <a:rPr lang="en-US"/>
              <a:t> if the graph is dense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We can solve the problem in </a:t>
            </a:r>
            <a:r>
              <a:rPr lang="en-US">
                <a:latin typeface="Comic Sans MS" pitchFamily="66" charset="0"/>
              </a:rPr>
              <a:t>O(V</a:t>
            </a:r>
            <a:r>
              <a:rPr lang="en-US" baseline="30000">
                <a:latin typeface="Comic Sans MS" pitchFamily="66" charset="0"/>
              </a:rPr>
              <a:t>3</a:t>
            </a:r>
            <a:r>
              <a:rPr lang="en-US">
                <a:latin typeface="Comic Sans MS" pitchFamily="66" charset="0"/>
              </a:rPr>
              <a:t>)</a:t>
            </a:r>
            <a:r>
              <a:rPr lang="en-US"/>
              <a:t>, with no elaborate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PrintPath for Warshall’s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PrintPath(s, t)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if(P[s][t]==nil) {print(“No path”);return;}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else if (P[s][t]==s){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print(s);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print_path(s,P[s][t]);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print_path(P[s][t], t);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Print (t)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at the end of the PrintPath(s,t)</a:t>
            </a:r>
          </a:p>
          <a:p>
            <a:pPr eaLnBrk="1" hangingPunct="1">
              <a:buFontTx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4FA5B-0323-4DD6-8BF7-18299812ECB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Why should we use D[i, j] instead of D</a:t>
            </a:r>
            <a:r>
              <a:rPr lang="en-US" baseline="30000"/>
              <a:t>(k)</a:t>
            </a:r>
            <a:r>
              <a:rPr lang="en-US"/>
              <a:t>[i, j]?</a:t>
            </a:r>
          </a:p>
          <a:p>
            <a:pPr eaLnBrk="1" hangingPunct="1"/>
            <a:r>
              <a:rPr lang="en-US"/>
              <a:t>Exercise: </a:t>
            </a:r>
          </a:p>
          <a:p>
            <a:pPr lvl="1" eaLnBrk="1" hangingPunct="1"/>
            <a:r>
              <a:rPr lang="en-US"/>
              <a:t>25.2-4: Memory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 eaLnBrk="1" hangingPunct="1"/>
            <a:r>
              <a:rPr lang="en-US"/>
              <a:t>25.2-6: Negative weight cycle</a:t>
            </a:r>
          </a:p>
          <a:p>
            <a:pPr lvl="1" eaLnBrk="1" hangingPunct="1"/>
            <a:r>
              <a:rPr lang="en-US"/>
              <a:t>Find the shortest positive cycle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DAF6F-E4C1-4CDF-845D-6CDE626C8E9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6CD25-26DD-4AEB-BA0C-D4AA85A5C6D9}" type="slidenum">
              <a:rPr lang="en-US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Transitive closure of the graph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Input:</a:t>
            </a:r>
          </a:p>
          <a:p>
            <a:pPr lvl="1" eaLnBrk="1" hangingPunct="1"/>
            <a:r>
              <a:rPr lang="en-US"/>
              <a:t>Un-weighted graph </a:t>
            </a:r>
            <a:r>
              <a:rPr lang="en-US" i="1"/>
              <a:t>G</a:t>
            </a:r>
            <a:r>
              <a:rPr lang="en-US"/>
              <a:t>: </a:t>
            </a:r>
            <a:r>
              <a:rPr lang="en-US" i="1"/>
              <a:t>W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= 1, if (</a:t>
            </a:r>
            <a:r>
              <a:rPr lang="en-US" i="1" err="1"/>
              <a:t>i,j</a:t>
            </a:r>
            <a:r>
              <a:rPr lang="en-US"/>
              <a:t>)</a:t>
            </a:r>
            <a:r>
              <a:rPr lang="en-US" b="1">
                <a:latin typeface="Symbol" pitchFamily="18" charset="2"/>
              </a:rPr>
              <a:t>Î</a:t>
            </a:r>
            <a:r>
              <a:rPr lang="en-US" i="1"/>
              <a:t>E, W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= 0 otherwise.</a:t>
            </a:r>
          </a:p>
          <a:p>
            <a:pPr eaLnBrk="1" hangingPunct="1"/>
            <a:r>
              <a:rPr lang="en-US"/>
              <a:t>Output:</a:t>
            </a:r>
          </a:p>
          <a:p>
            <a:pPr lvl="1" eaLnBrk="1" hangingPunct="1"/>
            <a:r>
              <a:rPr lang="en-US" i="1"/>
              <a:t>T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= 1, if there is a path from </a:t>
            </a:r>
            <a:r>
              <a:rPr lang="en-US" i="1" err="1"/>
              <a:t>i</a:t>
            </a:r>
            <a:r>
              <a:rPr lang="en-US"/>
              <a:t> to </a:t>
            </a:r>
            <a:r>
              <a:rPr lang="en-US" i="1"/>
              <a:t>j </a:t>
            </a:r>
            <a:r>
              <a:rPr lang="en-US"/>
              <a:t>in </a:t>
            </a:r>
            <a:r>
              <a:rPr lang="en-US" i="1"/>
              <a:t>G, T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= 0 otherwise.</a:t>
            </a:r>
          </a:p>
          <a:p>
            <a:pPr eaLnBrk="1" hangingPunct="1"/>
            <a:r>
              <a:rPr lang="en-US"/>
              <a:t>Algorithm:</a:t>
            </a:r>
          </a:p>
          <a:p>
            <a:pPr lvl="1" eaLnBrk="1" hangingPunct="1"/>
            <a:r>
              <a:rPr lang="en-US"/>
              <a:t>Just run Floyd-</a:t>
            </a:r>
            <a:r>
              <a:rPr lang="en-US" err="1"/>
              <a:t>Warshall</a:t>
            </a:r>
            <a:r>
              <a:rPr lang="en-US"/>
              <a:t> with weights 1, and make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= 1, whenever </a:t>
            </a:r>
            <a:r>
              <a:rPr lang="en-US" i="1"/>
              <a:t>D</a:t>
            </a:r>
            <a:r>
              <a:rPr lang="en-US"/>
              <a:t>[</a:t>
            </a:r>
            <a:r>
              <a:rPr lang="en-US" i="1" err="1"/>
              <a:t>i</a:t>
            </a:r>
            <a:r>
              <a:rPr lang="en-US"/>
              <a:t>][</a:t>
            </a:r>
            <a:r>
              <a:rPr lang="en-US" i="1"/>
              <a:t>j</a:t>
            </a:r>
            <a:r>
              <a:rPr lang="en-US"/>
              <a:t>] &lt; </a:t>
            </a:r>
            <a:r>
              <a:rPr lang="en-US" b="1">
                <a:latin typeface="Symbol" pitchFamily="18" charset="2"/>
              </a:rPr>
              <a:t>¥.</a:t>
            </a:r>
          </a:p>
          <a:p>
            <a:pPr lvl="1" eaLnBrk="1" hangingPunct="1"/>
            <a:r>
              <a:rPr lang="en-US"/>
              <a:t>More efficient: use only Boolean operators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40419-37E1-41FD-A635-DC10D72A62F8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Transitive closure algorithm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78205" y="1126958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Transitive-Closure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T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W    //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 T[</a:t>
            </a:r>
            <a:r>
              <a:rPr lang="en-US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T[</a:t>
            </a:r>
            <a:r>
              <a:rPr lang="en-US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Ú</a:t>
            </a:r>
            <a:r>
              <a:rPr lang="en-US">
                <a:latin typeface="Symbol" pitchFamily="18" charset="2"/>
                <a:cs typeface="Times New Roman" pitchFamily="18" charset="0"/>
              </a:rPr>
              <a:t>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(T[</a:t>
            </a:r>
            <a:r>
              <a:rPr lang="en-US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][k]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Ù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T[k][j])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F053B-2AAD-38A8-5D07-DF292A34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82" y="804420"/>
            <a:ext cx="1925054" cy="178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54B04-1D49-C16C-50A0-07248672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3" y="3429000"/>
            <a:ext cx="7082164" cy="26115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9A2E3-8351-43B3-9318-8D1BF2E4D20E}" type="slidenum">
              <a:rPr lang="en-US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56814" y="-57719"/>
            <a:ext cx="3265190" cy="559653"/>
          </a:xfrm>
        </p:spPr>
        <p:txBody>
          <a:bodyPr/>
          <a:lstStyle/>
          <a:p>
            <a:pPr eaLnBrk="1" hangingPunct="1"/>
            <a:r>
              <a:rPr lang="en-US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05A-E8E9-F26D-BD64-CCAC7332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Bellman-Ford algorithm: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Dijkstra’s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FDCE-3DAA-DAA5-7C6C-C8DC2499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57" y="1711776"/>
            <a:ext cx="3667637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08639-76D9-8270-C450-356D4C08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3" y="3229170"/>
            <a:ext cx="2753109" cy="2667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B9C44-0FA3-E684-30A8-538ABA206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218" y="3337575"/>
            <a:ext cx="215295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9A2E3-8351-43B3-9318-8D1BF2E4D20E}" type="slidenum">
              <a:rPr lang="en-US"/>
              <a:pPr/>
              <a:t>25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56814" y="-57719"/>
            <a:ext cx="3265190" cy="559653"/>
          </a:xfrm>
        </p:spPr>
        <p:txBody>
          <a:bodyPr/>
          <a:lstStyle/>
          <a:p>
            <a:pPr eaLnBrk="1" hangingPunct="1"/>
            <a:r>
              <a:rPr lang="en-US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05A-E8E9-F26D-BD64-CCAC7332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Bellman-Ford algorithm: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Dijkstra’s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FDCE-3DAA-DAA5-7C6C-C8DC2499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57" y="1711776"/>
            <a:ext cx="3667637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08639-76D9-8270-C450-356D4C08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3" y="3229170"/>
            <a:ext cx="2753109" cy="2667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B9C44-0FA3-E684-30A8-538ABA206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218" y="3337575"/>
            <a:ext cx="2152950" cy="250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D2D51-0346-2C8C-A35B-26807BC37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93" y="579589"/>
            <a:ext cx="8926107" cy="64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-6728"/>
            <a:ext cx="8229600" cy="906462"/>
          </a:xfrm>
        </p:spPr>
        <p:txBody>
          <a:bodyPr/>
          <a:lstStyle/>
          <a:p>
            <a:r>
              <a:rPr lang="en-GB"/>
              <a:t>Johnson’s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957FEB-6D40-A1D6-9D3C-9B1BB806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22414"/>
            <a:ext cx="8229600" cy="36009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06ABF-84A8-1B0C-16B1-0308BEED517F}"/>
              </a:ext>
            </a:extLst>
          </p:cNvPr>
          <p:cNvSpPr txBox="1"/>
          <p:nvPr/>
        </p:nvSpPr>
        <p:spPr>
          <a:xfrm>
            <a:off x="457200" y="4437189"/>
            <a:ext cx="82296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2200">
                <a:effectLst/>
                <a:latin typeface="Calibri" panose="020F0502020204030204" pitchFamily="34" charset="0"/>
              </a:rPr>
              <a:t>Time Complexity: The main steps in the algorithm are Bellman-Ford Algorithm called once and Dijkstra called V times. 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GB" sz="2200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2200">
                <a:effectLst/>
                <a:latin typeface="Calibri" panose="020F0502020204030204" pitchFamily="34" charset="0"/>
              </a:rPr>
              <a:t>Time complexity of Bellman Ford is </a:t>
            </a:r>
            <a:r>
              <a:rPr lang="en-GB" sz="2400" b="1">
                <a:effectLst/>
                <a:latin typeface="Calibri" panose="020F0502020204030204" pitchFamily="34" charset="0"/>
              </a:rPr>
              <a:t>O(VE) </a:t>
            </a:r>
            <a:r>
              <a:rPr lang="en-GB" sz="2200">
                <a:effectLst/>
                <a:latin typeface="Calibri" panose="020F0502020204030204" pitchFamily="34" charset="0"/>
              </a:rPr>
              <a:t>and time complexity of Dijkstra is </a:t>
            </a:r>
            <a:r>
              <a:rPr lang="en-GB" sz="2400" b="1">
                <a:effectLst/>
                <a:latin typeface="Calibri" panose="020F0502020204030204" pitchFamily="34" charset="0"/>
              </a:rPr>
              <a:t>O(</a:t>
            </a:r>
            <a:r>
              <a:rPr lang="en-GB" sz="2400" b="1" err="1">
                <a:effectLst/>
                <a:latin typeface="Calibri" panose="020F0502020204030204" pitchFamily="34" charset="0"/>
              </a:rPr>
              <a:t>VLogV</a:t>
            </a:r>
            <a:r>
              <a:rPr lang="en-GB" sz="2400" b="1">
                <a:effectLst/>
                <a:latin typeface="Calibri" panose="020F0502020204030204" pitchFamily="34" charset="0"/>
              </a:rPr>
              <a:t>). </a:t>
            </a:r>
            <a:r>
              <a:rPr lang="en-GB" sz="2200">
                <a:effectLst/>
                <a:latin typeface="Calibri" panose="020F0502020204030204" pitchFamily="34" charset="0"/>
              </a:rPr>
              <a:t>So overall time complexity is </a:t>
            </a:r>
            <a:r>
              <a:rPr lang="en-GB" sz="2400" b="1">
                <a:effectLst/>
                <a:latin typeface="Calibri" panose="020F0502020204030204" pitchFamily="34" charset="0"/>
              </a:rPr>
              <a:t>O(V</a:t>
            </a:r>
            <a:r>
              <a:rPr lang="en-GB" sz="2400" b="1" baseline="30000">
                <a:effectLst/>
                <a:latin typeface="Calibri" panose="020F0502020204030204" pitchFamily="34" charset="0"/>
              </a:rPr>
              <a:t>2</a:t>
            </a:r>
            <a:r>
              <a:rPr lang="en-GB" sz="2400" b="1">
                <a:effectLst/>
                <a:latin typeface="Calibri" panose="020F0502020204030204" pitchFamily="34" charset="0"/>
              </a:rPr>
              <a:t>log V + VE)</a:t>
            </a:r>
            <a:r>
              <a:rPr lang="en-GB" sz="2200">
                <a:effectLst/>
                <a:latin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0621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Johnson’s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FED9E-BAAD-4422-EDE2-969790E3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>
                <a:solidFill>
                  <a:schemeClr val="tx1"/>
                </a:solidFill>
              </a:rPr>
              <a:t>Johnson’s algorithm uses the technique of </a:t>
            </a:r>
            <a:r>
              <a:rPr lang="en-GB" sz="2200" b="1">
                <a:solidFill>
                  <a:srgbClr val="990033"/>
                </a:solidFill>
              </a:rPr>
              <a:t>reweighting</a:t>
            </a:r>
          </a:p>
          <a:p>
            <a:r>
              <a:rPr lang="en-GB" sz="2200">
                <a:solidFill>
                  <a:schemeClr val="tx1"/>
                </a:solidFill>
              </a:rPr>
              <a:t>If all edge weights </a:t>
            </a:r>
            <a:r>
              <a:rPr lang="en-GB" sz="2200">
                <a:solidFill>
                  <a:srgbClr val="FF0000"/>
                </a:solidFill>
              </a:rPr>
              <a:t>w </a:t>
            </a:r>
            <a:r>
              <a:rPr lang="en-GB" sz="2200">
                <a:solidFill>
                  <a:schemeClr val="tx1"/>
                </a:solidFill>
              </a:rPr>
              <a:t>in a graph G are nonnegative, we can find shortest paths between all pairs of vertices by running Dijkstra’s algorithm once from each vertex; </a:t>
            </a:r>
          </a:p>
          <a:p>
            <a:endParaRPr lang="en-GB" sz="2200">
              <a:solidFill>
                <a:schemeClr val="tx1"/>
              </a:solidFill>
            </a:endParaRPr>
          </a:p>
          <a:p>
            <a:r>
              <a:rPr lang="en-GB" sz="2200">
                <a:solidFill>
                  <a:schemeClr val="tx1"/>
                </a:solidFill>
              </a:rPr>
              <a:t>with the Fibonacci-heap min-priority queue, the running time of this all-pairs algorithm is</a:t>
            </a:r>
          </a:p>
          <a:p>
            <a:endParaRPr lang="en-GB" sz="2200">
              <a:solidFill>
                <a:schemeClr val="tx1"/>
              </a:solidFill>
            </a:endParaRPr>
          </a:p>
          <a:p>
            <a:r>
              <a:rPr lang="en-GB" sz="2200">
                <a:solidFill>
                  <a:schemeClr val="tx1"/>
                </a:solidFill>
              </a:rPr>
              <a:t>If G has negative-weight edges but no negative-weight cycles, we simply compute </a:t>
            </a:r>
            <a:r>
              <a:rPr lang="en-GB" sz="2200" b="1">
                <a:solidFill>
                  <a:srgbClr val="990033"/>
                </a:solidFill>
              </a:rPr>
              <a:t>a new set of nonnegative edge weights </a:t>
            </a:r>
            <a:r>
              <a:rPr lang="en-GB" sz="2200">
                <a:solidFill>
                  <a:schemeClr val="tx1"/>
                </a:solidFill>
              </a:rPr>
              <a:t>that allows us to use the same method…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FFBC5-648E-B615-0370-31023FE9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37" y="3551224"/>
            <a:ext cx="2129065" cy="4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Johnson’s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FED9E-BAAD-4422-EDE2-969790E3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>
                <a:solidFill>
                  <a:schemeClr val="tx1"/>
                </a:solidFill>
              </a:rPr>
              <a:t>The new set of edge weights     must satisfy two important properties: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BBD12-ED2B-4024-9CCB-84BC715A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33" y="1214438"/>
            <a:ext cx="295316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30191-1112-7600-48A2-320C52A8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4632"/>
            <a:ext cx="8686800" cy="2130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B18AF-F389-7790-DE5D-2861546A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28" y="4658514"/>
            <a:ext cx="784016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2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Johnson’s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D8FEA7-F8E5-DF29-C7A1-39BD44C9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7" y="2095896"/>
            <a:ext cx="9028703" cy="2410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D44885-8572-4301-94E9-5A26A862BC5B}" type="slidenum">
              <a:rPr lang="en-US"/>
              <a:pPr/>
              <a:t>3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All-Pairs Shortest Paths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Assume the graph (G) is given as 		adjacency matrix of weights</a:t>
            </a:r>
          </a:p>
          <a:p>
            <a:pPr lvl="1" eaLnBrk="1" hangingPunct="1"/>
            <a:r>
              <a:rPr lang="en-US">
                <a:latin typeface="Comic Sans MS" pitchFamily="66" charset="0"/>
              </a:rPr>
              <a:t>W = (w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>
                <a:latin typeface="Comic Sans MS" pitchFamily="66" charset="0"/>
              </a:rPr>
              <a:t>), n x n</a:t>
            </a:r>
            <a:r>
              <a:rPr lang="en-US"/>
              <a:t> matrix, </a:t>
            </a:r>
            <a:r>
              <a:rPr lang="en-US">
                <a:latin typeface="Comic Sans MS" pitchFamily="66" charset="0"/>
              </a:rPr>
              <a:t>|V| = n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Vertices numbered </a:t>
            </a:r>
            <a:r>
              <a:rPr lang="en-US">
                <a:latin typeface="Comic Sans MS" pitchFamily="66" charset="0"/>
              </a:rPr>
              <a:t>1</a:t>
            </a:r>
            <a:r>
              <a:rPr lang="en-US"/>
              <a:t> to </a:t>
            </a:r>
            <a:r>
              <a:rPr lang="en-US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/>
              <a:t>			          	     if </a:t>
            </a:r>
            <a:r>
              <a:rPr lang="en-US">
                <a:latin typeface="Comic Sans MS" pitchFamily="66" charset="0"/>
              </a:rPr>
              <a:t>i = j</a:t>
            </a:r>
            <a:r>
              <a:rPr lang="en-US"/>
              <a:t> </a:t>
            </a:r>
          </a:p>
          <a:p>
            <a:pPr eaLnBrk="1" hangingPunct="1">
              <a:buFontTx/>
              <a:buNone/>
            </a:pPr>
            <a:r>
              <a:rPr lang="en-US"/>
              <a:t>	   </a:t>
            </a:r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/>
              <a:t> =                             if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>
                <a:latin typeface="Comic Sans MS" pitchFamily="66" charset="0"/>
                <a:sym typeface="Symbol" pitchFamily="18" charset="2"/>
              </a:rPr>
              <a:t></a:t>
            </a:r>
            <a:r>
              <a:rPr lang="en-US">
                <a:latin typeface="Comic Sans MS" pitchFamily="66" charset="0"/>
              </a:rPr>
              <a:t> j</a:t>
            </a:r>
            <a:r>
              <a:rPr lang="en-US"/>
              <a:t> , </a:t>
            </a:r>
            <a:r>
              <a:rPr lang="en-US">
                <a:latin typeface="Comic Sans MS" pitchFamily="66" charset="0"/>
              </a:rPr>
              <a:t>(i, j) </a:t>
            </a:r>
            <a:r>
              <a:rPr lang="en-US">
                <a:latin typeface="Comic Sans MS" pitchFamily="66" charset="0"/>
                <a:sym typeface="Symbol" pitchFamily="18" charset="2"/>
              </a:rPr>
              <a:t></a:t>
            </a:r>
            <a:r>
              <a:rPr lang="en-US">
                <a:latin typeface="Comic Sans MS" pitchFamily="66" charset="0"/>
              </a:rPr>
              <a:t> E</a:t>
            </a:r>
            <a:r>
              <a:rPr lang="en-US"/>
              <a:t> </a:t>
            </a:r>
          </a:p>
          <a:p>
            <a:pPr eaLnBrk="1" hangingPunct="1">
              <a:buFontTx/>
              <a:buNone/>
            </a:pPr>
            <a:r>
              <a:rPr lang="en-US"/>
              <a:t>			                        if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>
                <a:latin typeface="Comic Sans MS" pitchFamily="66" charset="0"/>
                <a:sym typeface="Symbol" pitchFamily="18" charset="2"/>
              </a:rPr>
              <a:t></a:t>
            </a:r>
            <a:r>
              <a:rPr lang="en-US">
                <a:latin typeface="Comic Sans MS" pitchFamily="66" charset="0"/>
              </a:rPr>
              <a:t> j , (i, j) </a:t>
            </a:r>
            <a:r>
              <a:rPr lang="en-US">
                <a:latin typeface="Comic Sans MS" pitchFamily="66" charset="0"/>
                <a:sym typeface="Symbol" pitchFamily="18" charset="2"/>
              </a:rPr>
              <a:t> </a:t>
            </a:r>
            <a:r>
              <a:rPr lang="en-US">
                <a:latin typeface="Comic Sans MS" pitchFamily="66" charset="0"/>
              </a:rPr>
              <a:t>E</a:t>
            </a:r>
          </a:p>
          <a:p>
            <a:pPr eaLnBrk="1" hangingPunct="1"/>
            <a:r>
              <a:rPr lang="en-US"/>
              <a:t>Output the result in an </a:t>
            </a:r>
            <a:r>
              <a:rPr lang="en-US">
                <a:latin typeface="Comic Sans MS" pitchFamily="66" charset="0"/>
              </a:rPr>
              <a:t>n x n</a:t>
            </a:r>
            <a:r>
              <a:rPr lang="en-US"/>
              <a:t> matrix </a:t>
            </a:r>
          </a:p>
          <a:p>
            <a:pPr eaLnBrk="1" hangingPunct="1">
              <a:buFontTx/>
              <a:buNone/>
            </a:pPr>
            <a:r>
              <a:rPr lang="en-US"/>
              <a:t>	   </a:t>
            </a:r>
            <a:r>
              <a:rPr lang="en-US">
                <a:latin typeface="Comic Sans MS" pitchFamily="66" charset="0"/>
              </a:rPr>
              <a:t>D = (d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>
                <a:latin typeface="Comic Sans MS" pitchFamily="66" charset="0"/>
              </a:rPr>
              <a:t>),</a:t>
            </a:r>
            <a:r>
              <a:rPr lang="en-US"/>
              <a:t> where </a:t>
            </a:r>
            <a:r>
              <a:rPr lang="en-US">
                <a:latin typeface="Comic Sans MS" pitchFamily="66" charset="0"/>
              </a:rPr>
              <a:t>d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>
                <a:latin typeface="Comic Sans MS" pitchFamily="66" charset="0"/>
              </a:rPr>
              <a:t> = δ(i, j)</a:t>
            </a:r>
            <a:endParaRPr lang="en-US"/>
          </a:p>
          <a:p>
            <a:pPr eaLnBrk="1" hangingPunct="1"/>
            <a:r>
              <a:rPr lang="en-US"/>
              <a:t>Solve the problem using dynamic programming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66" charset="0"/>
              </a:rPr>
              <a:t>(i, j)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∞</a:t>
            </a:r>
          </a:p>
        </p:txBody>
      </p:sp>
      <p:grpSp>
        <p:nvGrpSpPr>
          <p:cNvPr id="10249" name="Group 8"/>
          <p:cNvGrpSpPr>
            <a:grpSpLocks/>
          </p:cNvGrpSpPr>
          <p:nvPr/>
        </p:nvGrpSpPr>
        <p:grpSpPr bwMode="auto">
          <a:xfrm>
            <a:off x="6005513" y="1187450"/>
            <a:ext cx="2986087" cy="2419350"/>
            <a:chOff x="297" y="778"/>
            <a:chExt cx="1881" cy="1524"/>
          </a:xfrm>
        </p:grpSpPr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251" name="Oval 10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252" name="Oval 11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54" name="Oval 13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9" grpId="0"/>
      <p:bldP spid="804870" grpId="0"/>
      <p:bldP spid="8048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2" y="0"/>
            <a:ext cx="8229600" cy="906462"/>
          </a:xfrm>
        </p:spPr>
        <p:txBody>
          <a:bodyPr/>
          <a:lstStyle/>
          <a:p>
            <a:r>
              <a:rPr lang="en-GB"/>
              <a:t>Johnson’s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5" name="Picture 1" descr="Johnson1">
            <a:extLst>
              <a:ext uri="{FF2B5EF4-FFF2-40B4-BE49-F238E27FC236}">
                <a16:creationId xmlns:a16="http://schemas.microsoft.com/office/drawing/2014/main" id="{5E02F4C3-1389-FF13-9663-03DA7176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" y="906462"/>
            <a:ext cx="3466562" cy="27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hnson2">
            <a:extLst>
              <a:ext uri="{FF2B5EF4-FFF2-40B4-BE49-F238E27FC236}">
                <a16:creationId xmlns:a16="http://schemas.microsoft.com/office/drawing/2014/main" id="{0F632FC6-BC23-BF10-EA0F-A28E5FBA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86" y="959480"/>
            <a:ext cx="4034648" cy="26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ohnson3">
            <a:extLst>
              <a:ext uri="{FF2B5EF4-FFF2-40B4-BE49-F238E27FC236}">
                <a16:creationId xmlns:a16="http://schemas.microsoft.com/office/drawing/2014/main" id="{DD456AB3-C943-8AAC-1506-D293BB91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" y="3429000"/>
            <a:ext cx="3999982" cy="34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E61481-84FF-8C7B-BA97-65F1DA65DAA2}"/>
              </a:ext>
            </a:extLst>
          </p:cNvPr>
          <p:cNvSpPr txBox="1"/>
          <p:nvPr/>
        </p:nvSpPr>
        <p:spPr>
          <a:xfrm>
            <a:off x="4114800" y="3660204"/>
            <a:ext cx="490286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We calculate the shortest distances from 4 to all other vertices using Bellman-Ford algorithm. 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</a:rPr>
              <a:t>The shortest distances from 4 to 0, 1, 2 and 3 are 0, -5, -1 and 0 respectively,</a:t>
            </a:r>
          </a:p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Calibri" panose="020F0502020204030204" pitchFamily="34" charset="0"/>
              </a:rPr>
              <a:t>           </a:t>
            </a:r>
            <a:r>
              <a:rPr lang="en-GB" sz="1800">
                <a:effectLst/>
                <a:latin typeface="Calibri" panose="020F0502020204030204" pitchFamily="34" charset="0"/>
              </a:rPr>
              <a:t> i.e.,</a:t>
            </a:r>
            <a:r>
              <a:rPr lang="en-GB" sz="2400" b="1">
                <a:effectLst/>
                <a:latin typeface="Calibri" panose="020F0502020204030204" pitchFamily="34" charset="0"/>
              </a:rPr>
              <a:t> h[] = {0, -5, -1, 0}. 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</a:rPr>
              <a:t>Once we get these distances, we remove the source vertex 4 and reweight the edges using following formula. </a:t>
            </a:r>
          </a:p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GB" sz="2400" b="1">
                <a:effectLst/>
                <a:latin typeface="Calibri" panose="020F0502020204030204" pitchFamily="34" charset="0"/>
              </a:rPr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6EA1F-56C0-49C6-8285-AAB0EA8A2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992" y="5990376"/>
            <a:ext cx="4445000" cy="4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9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1A7-3A88-0113-7A36-E4294FB9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2" y="0"/>
            <a:ext cx="8229600" cy="906462"/>
          </a:xfrm>
        </p:spPr>
        <p:txBody>
          <a:bodyPr/>
          <a:lstStyle/>
          <a:p>
            <a:r>
              <a:rPr lang="en-GB"/>
              <a:t>Johnson’s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EE9CA-4803-FD89-BFB2-089D8F4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" y="1023412"/>
            <a:ext cx="8988725" cy="3490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05D53-C0E0-F957-C940-2018DEA17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6" y="4290167"/>
            <a:ext cx="8317662" cy="447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A32C6E-31AF-B2D4-52DA-52C5864A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2559"/>
            <a:ext cx="9066363" cy="417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8A7EB-DE56-3425-E6F3-7AB1E53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74" y="5611084"/>
            <a:ext cx="3134162" cy="395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E6CCE-04CD-66AC-8F3A-6B7228988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7" y="6096903"/>
            <a:ext cx="8988726" cy="4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063AB-660B-3F60-DD32-AE34A4D1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299046"/>
            <a:ext cx="8212347" cy="2278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7783A-43A9-D5F4-5E12-9CE0624A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" y="5714417"/>
            <a:ext cx="7973538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FB683-F763-C8A6-B11D-D6AEAB16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74" y="-43973"/>
            <a:ext cx="4391526" cy="1476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DC5D95-61E8-1617-0CC8-998384EE1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87" y="3569027"/>
            <a:ext cx="6599207" cy="21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933B3-6E89-3EC7-6506-77225CDA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277877"/>
            <a:ext cx="7938460" cy="59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9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4A8F-BCD9-9426-B7C1-C7B82A6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BD5EF-CE92-E693-1D9F-F01CC43B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49653"/>
            <a:ext cx="8364117" cy="140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8933B3-6E89-3EC7-6506-77225CDA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5" y="242586"/>
            <a:ext cx="6553200" cy="49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6E1F5-E356-4144-97E0-12657345FEF3}" type="slidenum">
              <a:rPr lang="en-US"/>
              <a:pPr/>
              <a:t>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0013"/>
            <a:ext cx="8572500" cy="906462"/>
          </a:xfrm>
        </p:spPr>
        <p:txBody>
          <a:bodyPr/>
          <a:lstStyle/>
          <a:p>
            <a:pPr eaLnBrk="1" hangingPunct="1"/>
            <a:r>
              <a:rPr lang="en-US" sz="3600"/>
              <a:t>Optimal Substructure of a Shortest Path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4667250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/>
              <a:t>All subpaths of a shortest path are shortest paths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Let </a:t>
            </a:r>
            <a:r>
              <a:rPr lang="en-US">
                <a:latin typeface="Comic Sans MS" pitchFamily="66" charset="0"/>
              </a:rPr>
              <a:t>p</a:t>
            </a:r>
            <a:r>
              <a:rPr lang="en-US"/>
              <a:t>: </a:t>
            </a:r>
            <a:r>
              <a:rPr lang="en-US">
                <a:solidFill>
                  <a:srgbClr val="CC0000"/>
                </a:solidFill>
              </a:rPr>
              <a:t>a shortest path p from vertex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CC0000"/>
                </a:solidFill>
              </a:rPr>
              <a:t> to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j</a:t>
            </a:r>
            <a:r>
              <a:rPr lang="en-US">
                <a:solidFill>
                  <a:srgbClr val="CC0000"/>
                </a:solidFill>
              </a:rPr>
              <a:t> that contains at most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m</a:t>
            </a:r>
            <a:r>
              <a:rPr lang="en-US">
                <a:solidFill>
                  <a:srgbClr val="CC0000"/>
                </a:solidFill>
              </a:rPr>
              <a:t> edges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If </a:t>
            </a:r>
            <a:r>
              <a:rPr lang="en-US">
                <a:latin typeface="Comic Sans MS" pitchFamily="66" charset="0"/>
              </a:rPr>
              <a:t>i = j </a:t>
            </a:r>
          </a:p>
          <a:p>
            <a:pPr lvl="1" eaLnBrk="1" hangingPunct="1">
              <a:lnSpc>
                <a:spcPct val="14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w(p) = 0</a:t>
            </a:r>
            <a:r>
              <a:rPr lang="en-US">
                <a:sym typeface="Symbol" pitchFamily="18" charset="2"/>
              </a:rPr>
              <a:t> and p has no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5813" y="3803650"/>
            <a:ext cx="396875" cy="395288"/>
            <a:chOff x="4495" y="2396"/>
            <a:chExt cx="250" cy="249"/>
          </a:xfrm>
        </p:grpSpPr>
        <p:sp>
          <p:nvSpPr>
            <p:cNvPr id="11289" name="Freeform 5"/>
            <p:cNvSpPr>
              <a:spLocks/>
            </p:cNvSpPr>
            <p:nvPr/>
          </p:nvSpPr>
          <p:spPr bwMode="auto">
            <a:xfrm>
              <a:off x="4495" y="2588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4526" y="239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p’</a:t>
              </a:r>
            </a:p>
          </p:txBody>
        </p:sp>
      </p:grp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7615238" y="23241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29238" y="1060450"/>
            <a:ext cx="3643312" cy="1628775"/>
            <a:chOff x="3357" y="866"/>
            <a:chExt cx="2295" cy="1026"/>
          </a:xfrm>
        </p:grpSpPr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6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11287" name="AutoShape 20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6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805910" name="AutoShape 22"/>
          <p:cNvSpPr>
            <a:spLocks/>
          </p:cNvSpPr>
          <p:nvPr/>
        </p:nvSpPr>
        <p:spPr bwMode="auto">
          <a:xfrm rot="5400000" flipV="1">
            <a:off x="6667500" y="1524001"/>
            <a:ext cx="66675" cy="2743200"/>
          </a:xfrm>
          <a:prstGeom prst="rightBrace">
            <a:avLst>
              <a:gd name="adj1" fmla="val 3428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5911" name="Text Box 23"/>
          <p:cNvSpPr txBox="1">
            <a:spLocks noChangeArrowheads="1"/>
          </p:cNvSpPr>
          <p:nvPr/>
        </p:nvSpPr>
        <p:spPr bwMode="auto">
          <a:xfrm>
            <a:off x="5794375" y="3041650"/>
            <a:ext cx="2195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most </a:t>
            </a:r>
            <a:r>
              <a:rPr lang="en-US">
                <a:latin typeface="Comic Sans MS" pitchFamily="66" charset="0"/>
              </a:rPr>
              <a:t>m - 1</a:t>
            </a:r>
            <a:r>
              <a:rPr lang="en-US"/>
              <a:t> edges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4760913" y="3824288"/>
            <a:ext cx="4257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If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  j: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p = i      k  j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</a:t>
            </a:r>
            <a:r>
              <a:rPr lang="en-US" sz="2400">
                <a:sym typeface="Symbol" pitchFamily="18" charset="2"/>
              </a:rPr>
              <a:t> has at most m-1 edges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 </a:t>
            </a:r>
            <a:r>
              <a:rPr lang="en-US" sz="2400">
                <a:sym typeface="Symbol" pitchFamily="18" charset="2"/>
              </a:rPr>
              <a:t>is a shortest path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δ(i, j) =</a:t>
            </a:r>
            <a:endParaRPr lang="en-US" sz="2800" baseline="-25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6461125" y="5743575"/>
            <a:ext cx="19827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δ(i, k) + w</a:t>
            </a:r>
            <a:r>
              <a:rPr lang="en-US" sz="2800" baseline="-25000">
                <a:latin typeface="Comic Sans MS" pitchFamily="66" charset="0"/>
              </a:rPr>
              <a:t>kj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5" grpId="0" animBg="1"/>
      <p:bldP spid="805910" grpId="0" animBg="1"/>
      <p:bldP spid="805911" grpId="0"/>
      <p:bldP spid="8059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3ABD1-20C8-4F09-9F75-75ED1BEB1DE8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Floyd-Warshall Algorithm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Given: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Directed, weighted graph G = (V, 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Negative-weight edges may be present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No negative-weight cycles could be present in the graph</a:t>
            </a:r>
          </a:p>
          <a:p>
            <a:pPr eaLnBrk="1" hangingPunct="1">
              <a:lnSpc>
                <a:spcPct val="110000"/>
              </a:lnSpc>
            </a:pPr>
            <a:r>
              <a:rPr lang="en-US" b="1"/>
              <a:t>Compute:</a:t>
            </a:r>
            <a:r>
              <a:rPr lang="en-US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The shortest paths between all pairs of vertices in a graph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483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30E83B-ABE0-4BDF-BB41-9B0FA045F412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Structure of a Shortest Path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For any pair of vertices </a:t>
            </a:r>
            <a:r>
              <a:rPr lang="en-US">
                <a:latin typeface="Comic Sans MS" pitchFamily="66" charset="0"/>
                <a:sym typeface="Symbol" pitchFamily="18" charset="2"/>
              </a:rPr>
              <a:t>i, j  V</a:t>
            </a:r>
            <a:r>
              <a:rPr lang="en-US">
                <a:sym typeface="Symbol" pitchFamily="18" charset="2"/>
              </a:rPr>
              <a:t>, consider all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paths from i to j whose intermediate vertices are all drawn from a subset {1, 2, …, k}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Find </a:t>
            </a:r>
            <a:r>
              <a:rPr lang="en-US">
                <a:latin typeface="Comic Sans MS" pitchFamily="66" charset="0"/>
                <a:sym typeface="Symbol" pitchFamily="18" charset="2"/>
              </a:rPr>
              <a:t>p,</a:t>
            </a:r>
            <a:r>
              <a:rPr lang="en-US">
                <a:sym typeface="Symbol" pitchFamily="18" charset="2"/>
              </a:rPr>
              <a:t> a minimum-weight path from these paths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892300" y="39227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5776913" y="38306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1511" name="Freeform 6"/>
          <p:cNvSpPr>
            <a:spLocks/>
          </p:cNvSpPr>
          <p:nvPr/>
        </p:nvSpPr>
        <p:spPr bwMode="auto">
          <a:xfrm>
            <a:off x="2316163" y="3876675"/>
            <a:ext cx="3451225" cy="830263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7"/>
          <p:cNvSpPr>
            <a:spLocks/>
          </p:cNvSpPr>
          <p:nvPr/>
        </p:nvSpPr>
        <p:spPr bwMode="auto">
          <a:xfrm>
            <a:off x="2276475" y="3470275"/>
            <a:ext cx="3505200" cy="568325"/>
          </a:xfrm>
          <a:custGeom>
            <a:avLst/>
            <a:gdLst>
              <a:gd name="T0" fmla="*/ 0 w 2208"/>
              <a:gd name="T1" fmla="*/ 358 h 358"/>
              <a:gd name="T2" fmla="*/ 58 w 2208"/>
              <a:gd name="T3" fmla="*/ 267 h 358"/>
              <a:gd name="T4" fmla="*/ 159 w 2208"/>
              <a:gd name="T5" fmla="*/ 161 h 358"/>
              <a:gd name="T6" fmla="*/ 231 w 2208"/>
              <a:gd name="T7" fmla="*/ 108 h 358"/>
              <a:gd name="T8" fmla="*/ 279 w 2208"/>
              <a:gd name="T9" fmla="*/ 80 h 358"/>
              <a:gd name="T10" fmla="*/ 394 w 2208"/>
              <a:gd name="T11" fmla="*/ 84 h 358"/>
              <a:gd name="T12" fmla="*/ 471 w 2208"/>
              <a:gd name="T13" fmla="*/ 94 h 358"/>
              <a:gd name="T14" fmla="*/ 509 w 2208"/>
              <a:gd name="T15" fmla="*/ 99 h 358"/>
              <a:gd name="T16" fmla="*/ 639 w 2208"/>
              <a:gd name="T17" fmla="*/ 94 h 358"/>
              <a:gd name="T18" fmla="*/ 773 w 2208"/>
              <a:gd name="T19" fmla="*/ 17 h 358"/>
              <a:gd name="T20" fmla="*/ 855 w 2208"/>
              <a:gd name="T21" fmla="*/ 8 h 358"/>
              <a:gd name="T22" fmla="*/ 994 w 2208"/>
              <a:gd name="T23" fmla="*/ 65 h 358"/>
              <a:gd name="T24" fmla="*/ 1066 w 2208"/>
              <a:gd name="T25" fmla="*/ 147 h 358"/>
              <a:gd name="T26" fmla="*/ 1114 w 2208"/>
              <a:gd name="T27" fmla="*/ 176 h 358"/>
              <a:gd name="T28" fmla="*/ 1143 w 2208"/>
              <a:gd name="T29" fmla="*/ 195 h 358"/>
              <a:gd name="T30" fmla="*/ 1239 w 2208"/>
              <a:gd name="T31" fmla="*/ 248 h 358"/>
              <a:gd name="T32" fmla="*/ 1311 w 2208"/>
              <a:gd name="T33" fmla="*/ 262 h 358"/>
              <a:gd name="T34" fmla="*/ 1426 w 2208"/>
              <a:gd name="T35" fmla="*/ 252 h 358"/>
              <a:gd name="T36" fmla="*/ 1484 w 2208"/>
              <a:gd name="T37" fmla="*/ 238 h 358"/>
              <a:gd name="T38" fmla="*/ 1512 w 2208"/>
              <a:gd name="T39" fmla="*/ 224 h 358"/>
              <a:gd name="T40" fmla="*/ 1556 w 2208"/>
              <a:gd name="T41" fmla="*/ 190 h 358"/>
              <a:gd name="T42" fmla="*/ 1704 w 2208"/>
              <a:gd name="T43" fmla="*/ 123 h 358"/>
              <a:gd name="T44" fmla="*/ 1988 w 2208"/>
              <a:gd name="T45" fmla="*/ 137 h 358"/>
              <a:gd name="T46" fmla="*/ 2036 w 2208"/>
              <a:gd name="T47" fmla="*/ 166 h 358"/>
              <a:gd name="T48" fmla="*/ 2088 w 2208"/>
              <a:gd name="T49" fmla="*/ 209 h 358"/>
              <a:gd name="T50" fmla="*/ 2112 w 2208"/>
              <a:gd name="T51" fmla="*/ 233 h 358"/>
              <a:gd name="T52" fmla="*/ 2146 w 2208"/>
              <a:gd name="T53" fmla="*/ 276 h 358"/>
              <a:gd name="T54" fmla="*/ 2175 w 2208"/>
              <a:gd name="T55" fmla="*/ 296 h 358"/>
              <a:gd name="T56" fmla="*/ 2208 w 2208"/>
              <a:gd name="T57" fmla="*/ 339 h 3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08"/>
              <a:gd name="T88" fmla="*/ 0 h 358"/>
              <a:gd name="T89" fmla="*/ 2208 w 2208"/>
              <a:gd name="T90" fmla="*/ 358 h 3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08" h="358">
                <a:moveTo>
                  <a:pt x="0" y="358"/>
                </a:moveTo>
                <a:cubicBezTo>
                  <a:pt x="17" y="325"/>
                  <a:pt x="36" y="297"/>
                  <a:pt x="58" y="267"/>
                </a:cubicBezTo>
                <a:cubicBezTo>
                  <a:pt x="69" y="235"/>
                  <a:pt x="129" y="181"/>
                  <a:pt x="159" y="161"/>
                </a:cubicBezTo>
                <a:cubicBezTo>
                  <a:pt x="170" y="131"/>
                  <a:pt x="210" y="129"/>
                  <a:pt x="231" y="108"/>
                </a:cubicBezTo>
                <a:cubicBezTo>
                  <a:pt x="246" y="93"/>
                  <a:pt x="258" y="86"/>
                  <a:pt x="279" y="80"/>
                </a:cubicBezTo>
                <a:cubicBezTo>
                  <a:pt x="317" y="81"/>
                  <a:pt x="356" y="81"/>
                  <a:pt x="394" y="84"/>
                </a:cubicBezTo>
                <a:cubicBezTo>
                  <a:pt x="420" y="86"/>
                  <a:pt x="445" y="91"/>
                  <a:pt x="471" y="94"/>
                </a:cubicBezTo>
                <a:cubicBezTo>
                  <a:pt x="484" y="96"/>
                  <a:pt x="509" y="99"/>
                  <a:pt x="509" y="99"/>
                </a:cubicBezTo>
                <a:cubicBezTo>
                  <a:pt x="551" y="113"/>
                  <a:pt x="597" y="108"/>
                  <a:pt x="639" y="94"/>
                </a:cubicBezTo>
                <a:cubicBezTo>
                  <a:pt x="668" y="50"/>
                  <a:pt x="723" y="27"/>
                  <a:pt x="773" y="17"/>
                </a:cubicBezTo>
                <a:cubicBezTo>
                  <a:pt x="808" y="0"/>
                  <a:pt x="810" y="3"/>
                  <a:pt x="855" y="8"/>
                </a:cubicBezTo>
                <a:cubicBezTo>
                  <a:pt x="902" y="26"/>
                  <a:pt x="947" y="48"/>
                  <a:pt x="994" y="65"/>
                </a:cubicBezTo>
                <a:cubicBezTo>
                  <a:pt x="1018" y="91"/>
                  <a:pt x="1040" y="124"/>
                  <a:pt x="1066" y="147"/>
                </a:cubicBezTo>
                <a:cubicBezTo>
                  <a:pt x="1114" y="189"/>
                  <a:pt x="1077" y="149"/>
                  <a:pt x="1114" y="176"/>
                </a:cubicBezTo>
                <a:cubicBezTo>
                  <a:pt x="1144" y="198"/>
                  <a:pt x="1112" y="185"/>
                  <a:pt x="1143" y="195"/>
                </a:cubicBezTo>
                <a:cubicBezTo>
                  <a:pt x="1160" y="212"/>
                  <a:pt x="1214" y="243"/>
                  <a:pt x="1239" y="248"/>
                </a:cubicBezTo>
                <a:cubicBezTo>
                  <a:pt x="1263" y="253"/>
                  <a:pt x="1287" y="254"/>
                  <a:pt x="1311" y="262"/>
                </a:cubicBezTo>
                <a:cubicBezTo>
                  <a:pt x="1448" y="255"/>
                  <a:pt x="1369" y="266"/>
                  <a:pt x="1426" y="252"/>
                </a:cubicBezTo>
                <a:cubicBezTo>
                  <a:pt x="1445" y="247"/>
                  <a:pt x="1484" y="238"/>
                  <a:pt x="1484" y="238"/>
                </a:cubicBezTo>
                <a:cubicBezTo>
                  <a:pt x="1522" y="211"/>
                  <a:pt x="1476" y="241"/>
                  <a:pt x="1512" y="224"/>
                </a:cubicBezTo>
                <a:cubicBezTo>
                  <a:pt x="1529" y="216"/>
                  <a:pt x="1541" y="200"/>
                  <a:pt x="1556" y="190"/>
                </a:cubicBezTo>
                <a:cubicBezTo>
                  <a:pt x="1585" y="145"/>
                  <a:pt x="1655" y="133"/>
                  <a:pt x="1704" y="123"/>
                </a:cubicBezTo>
                <a:cubicBezTo>
                  <a:pt x="1779" y="125"/>
                  <a:pt x="1900" y="115"/>
                  <a:pt x="1988" y="137"/>
                </a:cubicBezTo>
                <a:cubicBezTo>
                  <a:pt x="2006" y="147"/>
                  <a:pt x="2017" y="160"/>
                  <a:pt x="2036" y="166"/>
                </a:cubicBezTo>
                <a:cubicBezTo>
                  <a:pt x="2055" y="180"/>
                  <a:pt x="2067" y="201"/>
                  <a:pt x="2088" y="209"/>
                </a:cubicBezTo>
                <a:cubicBezTo>
                  <a:pt x="2116" y="251"/>
                  <a:pt x="2079" y="200"/>
                  <a:pt x="2112" y="233"/>
                </a:cubicBezTo>
                <a:cubicBezTo>
                  <a:pt x="2124" y="245"/>
                  <a:pt x="2133" y="264"/>
                  <a:pt x="2146" y="276"/>
                </a:cubicBezTo>
                <a:cubicBezTo>
                  <a:pt x="2155" y="284"/>
                  <a:pt x="2175" y="296"/>
                  <a:pt x="2175" y="296"/>
                </a:cubicBezTo>
                <a:cubicBezTo>
                  <a:pt x="2181" y="314"/>
                  <a:pt x="2186" y="339"/>
                  <a:pt x="2208" y="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8"/>
          <p:cNvSpPr>
            <a:spLocks/>
          </p:cNvSpPr>
          <p:nvPr/>
        </p:nvSpPr>
        <p:spPr bwMode="auto">
          <a:xfrm>
            <a:off x="2308225" y="4152900"/>
            <a:ext cx="3481388" cy="1257300"/>
          </a:xfrm>
          <a:custGeom>
            <a:avLst/>
            <a:gdLst>
              <a:gd name="T0" fmla="*/ 0 w 2193"/>
              <a:gd name="T1" fmla="*/ 14 h 792"/>
              <a:gd name="T2" fmla="*/ 76 w 2193"/>
              <a:gd name="T3" fmla="*/ 38 h 792"/>
              <a:gd name="T4" fmla="*/ 201 w 2193"/>
              <a:gd name="T5" fmla="*/ 101 h 792"/>
              <a:gd name="T6" fmla="*/ 364 w 2193"/>
              <a:gd name="T7" fmla="*/ 254 h 792"/>
              <a:gd name="T8" fmla="*/ 436 w 2193"/>
              <a:gd name="T9" fmla="*/ 355 h 792"/>
              <a:gd name="T10" fmla="*/ 499 w 2193"/>
              <a:gd name="T11" fmla="*/ 437 h 792"/>
              <a:gd name="T12" fmla="*/ 580 w 2193"/>
              <a:gd name="T13" fmla="*/ 514 h 792"/>
              <a:gd name="T14" fmla="*/ 609 w 2193"/>
              <a:gd name="T15" fmla="*/ 528 h 792"/>
              <a:gd name="T16" fmla="*/ 652 w 2193"/>
              <a:gd name="T17" fmla="*/ 552 h 792"/>
              <a:gd name="T18" fmla="*/ 758 w 2193"/>
              <a:gd name="T19" fmla="*/ 538 h 792"/>
              <a:gd name="T20" fmla="*/ 859 w 2193"/>
              <a:gd name="T21" fmla="*/ 451 h 792"/>
              <a:gd name="T22" fmla="*/ 960 w 2193"/>
              <a:gd name="T23" fmla="*/ 379 h 792"/>
              <a:gd name="T24" fmla="*/ 1099 w 2193"/>
              <a:gd name="T25" fmla="*/ 432 h 792"/>
              <a:gd name="T26" fmla="*/ 1214 w 2193"/>
              <a:gd name="T27" fmla="*/ 686 h 792"/>
              <a:gd name="T28" fmla="*/ 1286 w 2193"/>
              <a:gd name="T29" fmla="*/ 734 h 792"/>
              <a:gd name="T30" fmla="*/ 1440 w 2193"/>
              <a:gd name="T31" fmla="*/ 792 h 792"/>
              <a:gd name="T32" fmla="*/ 1569 w 2193"/>
              <a:gd name="T33" fmla="*/ 739 h 792"/>
              <a:gd name="T34" fmla="*/ 1622 w 2193"/>
              <a:gd name="T35" fmla="*/ 595 h 792"/>
              <a:gd name="T36" fmla="*/ 1651 w 2193"/>
              <a:gd name="T37" fmla="*/ 576 h 792"/>
              <a:gd name="T38" fmla="*/ 1689 w 2193"/>
              <a:gd name="T39" fmla="*/ 566 h 792"/>
              <a:gd name="T40" fmla="*/ 1800 w 2193"/>
              <a:gd name="T41" fmla="*/ 590 h 792"/>
              <a:gd name="T42" fmla="*/ 1852 w 2193"/>
              <a:gd name="T43" fmla="*/ 638 h 792"/>
              <a:gd name="T44" fmla="*/ 1896 w 2193"/>
              <a:gd name="T45" fmla="*/ 696 h 792"/>
              <a:gd name="T46" fmla="*/ 1944 w 2193"/>
              <a:gd name="T47" fmla="*/ 706 h 792"/>
              <a:gd name="T48" fmla="*/ 1972 w 2193"/>
              <a:gd name="T49" fmla="*/ 706 h 792"/>
              <a:gd name="T50" fmla="*/ 2025 w 2193"/>
              <a:gd name="T51" fmla="*/ 634 h 792"/>
              <a:gd name="T52" fmla="*/ 2064 w 2193"/>
              <a:gd name="T53" fmla="*/ 562 h 792"/>
              <a:gd name="T54" fmla="*/ 2107 w 2193"/>
              <a:gd name="T55" fmla="*/ 461 h 792"/>
              <a:gd name="T56" fmla="*/ 2121 w 2193"/>
              <a:gd name="T57" fmla="*/ 403 h 792"/>
              <a:gd name="T58" fmla="*/ 2112 w 2193"/>
              <a:gd name="T59" fmla="*/ 326 h 792"/>
              <a:gd name="T60" fmla="*/ 2068 w 2193"/>
              <a:gd name="T61" fmla="*/ 283 h 792"/>
              <a:gd name="T62" fmla="*/ 1929 w 2193"/>
              <a:gd name="T63" fmla="*/ 216 h 792"/>
              <a:gd name="T64" fmla="*/ 1886 w 2193"/>
              <a:gd name="T65" fmla="*/ 182 h 792"/>
              <a:gd name="T66" fmla="*/ 1910 w 2193"/>
              <a:gd name="T67" fmla="*/ 149 h 792"/>
              <a:gd name="T68" fmla="*/ 2016 w 2193"/>
              <a:gd name="T69" fmla="*/ 115 h 792"/>
              <a:gd name="T70" fmla="*/ 2088 w 2193"/>
              <a:gd name="T71" fmla="*/ 58 h 792"/>
              <a:gd name="T72" fmla="*/ 2102 w 2193"/>
              <a:gd name="T73" fmla="*/ 43 h 792"/>
              <a:gd name="T74" fmla="*/ 2136 w 2193"/>
              <a:gd name="T75" fmla="*/ 34 h 792"/>
              <a:gd name="T76" fmla="*/ 2179 w 2193"/>
              <a:gd name="T77" fmla="*/ 10 h 792"/>
              <a:gd name="T78" fmla="*/ 2193 w 2193"/>
              <a:gd name="T79" fmla="*/ 0 h 7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93"/>
              <a:gd name="T121" fmla="*/ 0 h 792"/>
              <a:gd name="T122" fmla="*/ 2193 w 2193"/>
              <a:gd name="T123" fmla="*/ 792 h 79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93" h="792">
                <a:moveTo>
                  <a:pt x="0" y="14"/>
                </a:moveTo>
                <a:cubicBezTo>
                  <a:pt x="23" y="31"/>
                  <a:pt x="49" y="27"/>
                  <a:pt x="76" y="38"/>
                </a:cubicBezTo>
                <a:cubicBezTo>
                  <a:pt x="117" y="55"/>
                  <a:pt x="166" y="74"/>
                  <a:pt x="201" y="101"/>
                </a:cubicBezTo>
                <a:cubicBezTo>
                  <a:pt x="260" y="146"/>
                  <a:pt x="305" y="211"/>
                  <a:pt x="364" y="254"/>
                </a:cubicBezTo>
                <a:cubicBezTo>
                  <a:pt x="381" y="286"/>
                  <a:pt x="404" y="340"/>
                  <a:pt x="436" y="355"/>
                </a:cubicBezTo>
                <a:cubicBezTo>
                  <a:pt x="443" y="390"/>
                  <a:pt x="473" y="416"/>
                  <a:pt x="499" y="437"/>
                </a:cubicBezTo>
                <a:cubicBezTo>
                  <a:pt x="527" y="460"/>
                  <a:pt x="549" y="494"/>
                  <a:pt x="580" y="514"/>
                </a:cubicBezTo>
                <a:cubicBezTo>
                  <a:pt x="589" y="520"/>
                  <a:pt x="600" y="523"/>
                  <a:pt x="609" y="528"/>
                </a:cubicBezTo>
                <a:cubicBezTo>
                  <a:pt x="624" y="536"/>
                  <a:pt x="652" y="552"/>
                  <a:pt x="652" y="552"/>
                </a:cubicBezTo>
                <a:cubicBezTo>
                  <a:pt x="689" y="549"/>
                  <a:pt x="722" y="544"/>
                  <a:pt x="758" y="538"/>
                </a:cubicBezTo>
                <a:cubicBezTo>
                  <a:pt x="795" y="510"/>
                  <a:pt x="827" y="483"/>
                  <a:pt x="859" y="451"/>
                </a:cubicBezTo>
                <a:cubicBezTo>
                  <a:pt x="896" y="414"/>
                  <a:pt x="905" y="387"/>
                  <a:pt x="960" y="379"/>
                </a:cubicBezTo>
                <a:cubicBezTo>
                  <a:pt x="1036" y="386"/>
                  <a:pt x="1041" y="393"/>
                  <a:pt x="1099" y="432"/>
                </a:cubicBezTo>
                <a:cubicBezTo>
                  <a:pt x="1115" y="524"/>
                  <a:pt x="1143" y="622"/>
                  <a:pt x="1214" y="686"/>
                </a:cubicBezTo>
                <a:cubicBezTo>
                  <a:pt x="1238" y="708"/>
                  <a:pt x="1253" y="729"/>
                  <a:pt x="1286" y="734"/>
                </a:cubicBezTo>
                <a:cubicBezTo>
                  <a:pt x="1336" y="765"/>
                  <a:pt x="1385" y="774"/>
                  <a:pt x="1440" y="792"/>
                </a:cubicBezTo>
                <a:cubicBezTo>
                  <a:pt x="1500" y="788"/>
                  <a:pt x="1537" y="792"/>
                  <a:pt x="1569" y="739"/>
                </a:cubicBezTo>
                <a:cubicBezTo>
                  <a:pt x="1572" y="698"/>
                  <a:pt x="1569" y="614"/>
                  <a:pt x="1622" y="595"/>
                </a:cubicBezTo>
                <a:cubicBezTo>
                  <a:pt x="1638" y="579"/>
                  <a:pt x="1631" y="582"/>
                  <a:pt x="1651" y="576"/>
                </a:cubicBezTo>
                <a:cubicBezTo>
                  <a:pt x="1664" y="572"/>
                  <a:pt x="1689" y="566"/>
                  <a:pt x="1689" y="566"/>
                </a:cubicBezTo>
                <a:cubicBezTo>
                  <a:pt x="1727" y="573"/>
                  <a:pt x="1763" y="583"/>
                  <a:pt x="1800" y="590"/>
                </a:cubicBezTo>
                <a:cubicBezTo>
                  <a:pt x="1812" y="609"/>
                  <a:pt x="1833" y="626"/>
                  <a:pt x="1852" y="638"/>
                </a:cubicBezTo>
                <a:cubicBezTo>
                  <a:pt x="1862" y="652"/>
                  <a:pt x="1880" y="687"/>
                  <a:pt x="1896" y="696"/>
                </a:cubicBezTo>
                <a:cubicBezTo>
                  <a:pt x="1903" y="700"/>
                  <a:pt x="1941" y="706"/>
                  <a:pt x="1944" y="706"/>
                </a:cubicBezTo>
                <a:cubicBezTo>
                  <a:pt x="1934" y="743"/>
                  <a:pt x="1949" y="717"/>
                  <a:pt x="1972" y="706"/>
                </a:cubicBezTo>
                <a:cubicBezTo>
                  <a:pt x="1993" y="685"/>
                  <a:pt x="2009" y="659"/>
                  <a:pt x="2025" y="634"/>
                </a:cubicBezTo>
                <a:cubicBezTo>
                  <a:pt x="2032" y="605"/>
                  <a:pt x="2046" y="585"/>
                  <a:pt x="2064" y="562"/>
                </a:cubicBezTo>
                <a:cubicBezTo>
                  <a:pt x="2075" y="533"/>
                  <a:pt x="2088" y="487"/>
                  <a:pt x="2107" y="461"/>
                </a:cubicBezTo>
                <a:cubicBezTo>
                  <a:pt x="2112" y="442"/>
                  <a:pt x="2116" y="422"/>
                  <a:pt x="2121" y="403"/>
                </a:cubicBezTo>
                <a:cubicBezTo>
                  <a:pt x="2119" y="377"/>
                  <a:pt x="2124" y="349"/>
                  <a:pt x="2112" y="326"/>
                </a:cubicBezTo>
                <a:cubicBezTo>
                  <a:pt x="2104" y="310"/>
                  <a:pt x="2080" y="295"/>
                  <a:pt x="2068" y="283"/>
                </a:cubicBezTo>
                <a:cubicBezTo>
                  <a:pt x="2024" y="239"/>
                  <a:pt x="1988" y="232"/>
                  <a:pt x="1929" y="216"/>
                </a:cubicBezTo>
                <a:cubicBezTo>
                  <a:pt x="1913" y="205"/>
                  <a:pt x="1900" y="196"/>
                  <a:pt x="1886" y="182"/>
                </a:cubicBezTo>
                <a:cubicBezTo>
                  <a:pt x="1877" y="157"/>
                  <a:pt x="1877" y="171"/>
                  <a:pt x="1910" y="149"/>
                </a:cubicBezTo>
                <a:cubicBezTo>
                  <a:pt x="1937" y="131"/>
                  <a:pt x="1982" y="137"/>
                  <a:pt x="2016" y="115"/>
                </a:cubicBezTo>
                <a:cubicBezTo>
                  <a:pt x="2034" y="87"/>
                  <a:pt x="2063" y="78"/>
                  <a:pt x="2088" y="58"/>
                </a:cubicBezTo>
                <a:cubicBezTo>
                  <a:pt x="2093" y="54"/>
                  <a:pt x="2096" y="46"/>
                  <a:pt x="2102" y="43"/>
                </a:cubicBezTo>
                <a:cubicBezTo>
                  <a:pt x="2112" y="38"/>
                  <a:pt x="2136" y="34"/>
                  <a:pt x="2136" y="34"/>
                </a:cubicBezTo>
                <a:cubicBezTo>
                  <a:pt x="2150" y="24"/>
                  <a:pt x="2165" y="19"/>
                  <a:pt x="2179" y="10"/>
                </a:cubicBezTo>
                <a:cubicBezTo>
                  <a:pt x="2184" y="7"/>
                  <a:pt x="2193" y="0"/>
                  <a:pt x="2193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409700" y="5572125"/>
            <a:ext cx="546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No vertex on these paths has index &gt; k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64063" y="39925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11675" y="48085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890963" y="336708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3167063" y="379412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u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3022600" y="4541838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08F53-B528-4411-A2AB-9E73477EDA69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3" y="2489200"/>
            <a:ext cx="1828800" cy="372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(0)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(1)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(2)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(3)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d</a:t>
            </a:r>
            <a:r>
              <a:rPr lang="en-US" baseline="-25000"/>
              <a:t>13</a:t>
            </a:r>
            <a:r>
              <a:rPr lang="en-US" baseline="30000"/>
              <a:t>(4)</a:t>
            </a:r>
            <a:r>
              <a:rPr lang="en-US"/>
              <a:t> =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5191125" y="3390900"/>
            <a:ext cx="2330450" cy="1585913"/>
            <a:chOff x="3898" y="843"/>
            <a:chExt cx="1468" cy="999"/>
          </a:xfrm>
        </p:grpSpPr>
        <p:sp>
          <p:nvSpPr>
            <p:cNvPr id="22540" name="Oval 5"/>
            <p:cNvSpPr>
              <a:spLocks noChangeArrowheads="1"/>
            </p:cNvSpPr>
            <p:nvPr/>
          </p:nvSpPr>
          <p:spPr bwMode="auto">
            <a:xfrm>
              <a:off x="3898" y="119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4529" y="84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3</a:t>
              </a:r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5100" y="140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4</a:t>
              </a:r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4307" y="157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 flipV="1">
              <a:off x="4129" y="1052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>
              <a:off x="4149" y="1426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 flipV="1">
              <a:off x="4586" y="1588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4773" y="1076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13"/>
            <p:cNvSpPr txBox="1">
              <a:spLocks noChangeArrowheads="1"/>
            </p:cNvSpPr>
            <p:nvPr/>
          </p:nvSpPr>
          <p:spPr bwMode="auto">
            <a:xfrm>
              <a:off x="4070" y="1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2549" name="Text Box 14"/>
            <p:cNvSpPr txBox="1">
              <a:spLocks noChangeArrowheads="1"/>
            </p:cNvSpPr>
            <p:nvPr/>
          </p:nvSpPr>
          <p:spPr bwMode="auto">
            <a:xfrm>
              <a:off x="4771" y="16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2550" name="Text Box 15"/>
            <p:cNvSpPr txBox="1">
              <a:spLocks noChangeArrowheads="1"/>
            </p:cNvSpPr>
            <p:nvPr/>
          </p:nvSpPr>
          <p:spPr bwMode="auto">
            <a:xfrm>
              <a:off x="4166" y="94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2551" name="Text Box 16"/>
            <p:cNvSpPr txBox="1">
              <a:spLocks noChangeArrowheads="1"/>
            </p:cNvSpPr>
            <p:nvPr/>
          </p:nvSpPr>
          <p:spPr bwMode="auto">
            <a:xfrm>
              <a:off x="4948" y="1049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2552" name="Line 17"/>
            <p:cNvSpPr>
              <a:spLocks noChangeShapeType="1"/>
            </p:cNvSpPr>
            <p:nvPr/>
          </p:nvSpPr>
          <p:spPr bwMode="auto">
            <a:xfrm flipV="1">
              <a:off x="4459" y="1099"/>
              <a:ext cx="154" cy="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18"/>
            <p:cNvSpPr txBox="1">
              <a:spLocks noChangeArrowheads="1"/>
            </p:cNvSpPr>
            <p:nvPr/>
          </p:nvSpPr>
          <p:spPr bwMode="auto">
            <a:xfrm>
              <a:off x="4353" y="12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818195" name="Text Box 19"/>
          <p:cNvSpPr txBox="1">
            <a:spLocks noChangeArrowheads="1"/>
          </p:cNvSpPr>
          <p:nvPr/>
        </p:nvSpPr>
        <p:spPr bwMode="auto">
          <a:xfrm>
            <a:off x="3813175" y="266382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8196" name="Text Box 20"/>
          <p:cNvSpPr txBox="1">
            <a:spLocks noChangeArrowheads="1"/>
          </p:cNvSpPr>
          <p:nvPr/>
        </p:nvSpPr>
        <p:spPr bwMode="auto">
          <a:xfrm>
            <a:off x="3813175" y="33909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8197" name="Text Box 21"/>
          <p:cNvSpPr txBox="1">
            <a:spLocks noChangeArrowheads="1"/>
          </p:cNvSpPr>
          <p:nvPr/>
        </p:nvSpPr>
        <p:spPr bwMode="auto">
          <a:xfrm>
            <a:off x="3813175" y="41179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8198" name="Text Box 22"/>
          <p:cNvSpPr txBox="1">
            <a:spLocks noChangeArrowheads="1"/>
          </p:cNvSpPr>
          <p:nvPr/>
        </p:nvSpPr>
        <p:spPr bwMode="auto">
          <a:xfrm>
            <a:off x="3813175" y="484505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8199" name="Text Box 23"/>
          <p:cNvSpPr txBox="1">
            <a:spLocks noChangeArrowheads="1"/>
          </p:cNvSpPr>
          <p:nvPr/>
        </p:nvSpPr>
        <p:spPr bwMode="auto">
          <a:xfrm>
            <a:off x="3813175" y="5573713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4.5</a:t>
            </a:r>
            <a:endParaRPr lang="en-US" sz="2800" baseline="30000"/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739775" y="1031875"/>
            <a:ext cx="7742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the weight of a shortest path from vertex i to vertex j with all intermediary vertices drawn from </a:t>
            </a:r>
            <a:r>
              <a:rPr lang="en-US" sz="2800">
                <a:latin typeface="Comic Sans MS" pitchFamily="66" charset="0"/>
              </a:rPr>
              <a:t>{1, 2, …, k}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195" grpId="0"/>
      <p:bldP spid="818196" grpId="0"/>
      <p:bldP spid="818197" grpId="0"/>
      <p:bldP spid="818198" grpId="0"/>
      <p:bldP spid="8181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95DAFF-1286-4BC2-9966-30A20050F76A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Structure of a Shortest Path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8400"/>
            <a:ext cx="5884862" cy="51228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/>
              <a:t>k is not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Shortest path from </a:t>
            </a:r>
            <a:r>
              <a:rPr lang="en-US" sz="2000" err="1"/>
              <a:t>i</a:t>
            </a:r>
            <a:r>
              <a:rPr lang="en-US" sz="2000"/>
              <a:t> to j with intermediate vertices from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{1, 2, …, k} </a:t>
            </a:r>
            <a:r>
              <a:rPr lang="en-US" sz="2000"/>
              <a:t>is a shortest path from </a:t>
            </a:r>
            <a:r>
              <a:rPr lang="en-US" sz="2000" err="1"/>
              <a:t>i</a:t>
            </a:r>
            <a:r>
              <a:rPr lang="en-US" sz="2000"/>
              <a:t> to j with intermediate vertices from 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{1, 2, …, k - 1}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k is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p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is a shortest path from </a:t>
            </a:r>
            <a:r>
              <a:rPr lang="en-US" sz="2000" err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 to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p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is a shortest path from k to j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k is not intermediary vertex of p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, p</a:t>
            </a:r>
            <a:r>
              <a:rPr lang="en-US" sz="2000" baseline="-25000">
                <a:sym typeface="Symbol" pitchFamily="18" charset="2"/>
              </a:rPr>
              <a:t>2</a:t>
            </a:r>
            <a:endParaRPr lang="en-US" sz="200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p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and p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are shortest paths from </a:t>
            </a:r>
            <a:r>
              <a:rPr lang="en-US" sz="2000" err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 to k with vertices from </a:t>
            </a:r>
            <a:r>
              <a:rPr lang="en-US" sz="2000"/>
              <a:t>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{1, 2, …, k - 1}</a:t>
            </a:r>
            <a:endParaRPr lang="en-US">
              <a:sym typeface="Symbol" pitchFamily="18" charset="2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6099175" y="19335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8437563" y="18875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7297738" y="1481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02275" y="4027488"/>
            <a:ext cx="3522663" cy="920750"/>
            <a:chOff x="3466" y="2537"/>
            <a:chExt cx="2219" cy="580"/>
          </a:xfrm>
        </p:grpSpPr>
        <p:sp>
          <p:nvSpPr>
            <p:cNvPr id="23564" name="Oval 8"/>
            <p:cNvSpPr>
              <a:spLocks noChangeArrowheads="1"/>
            </p:cNvSpPr>
            <p:nvPr/>
          </p:nvSpPr>
          <p:spPr bwMode="auto">
            <a:xfrm>
              <a:off x="3466" y="285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3565" name="Oval 9"/>
            <p:cNvSpPr>
              <a:spLocks noChangeArrowheads="1"/>
            </p:cNvSpPr>
            <p:nvPr/>
          </p:nvSpPr>
          <p:spPr bwMode="auto">
            <a:xfrm>
              <a:off x="4433" y="25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4456" y="256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5419" y="27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auto">
            <a:xfrm>
              <a:off x="3705" y="2616"/>
              <a:ext cx="748" cy="278"/>
            </a:xfrm>
            <a:custGeom>
              <a:avLst/>
              <a:gdLst>
                <a:gd name="T0" fmla="*/ 0 w 748"/>
                <a:gd name="T1" fmla="*/ 278 h 278"/>
                <a:gd name="T2" fmla="*/ 96 w 748"/>
                <a:gd name="T3" fmla="*/ 163 h 278"/>
                <a:gd name="T4" fmla="*/ 134 w 748"/>
                <a:gd name="T5" fmla="*/ 154 h 278"/>
                <a:gd name="T6" fmla="*/ 288 w 748"/>
                <a:gd name="T7" fmla="*/ 134 h 278"/>
                <a:gd name="T8" fmla="*/ 451 w 748"/>
                <a:gd name="T9" fmla="*/ 139 h 278"/>
                <a:gd name="T10" fmla="*/ 513 w 748"/>
                <a:gd name="T11" fmla="*/ 67 h 278"/>
                <a:gd name="T12" fmla="*/ 748 w 748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8"/>
                <a:gd name="T22" fmla="*/ 0 h 278"/>
                <a:gd name="T23" fmla="*/ 748 w 748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8" h="278">
                  <a:moveTo>
                    <a:pt x="0" y="278"/>
                  </a:moveTo>
                  <a:cubicBezTo>
                    <a:pt x="32" y="240"/>
                    <a:pt x="61" y="199"/>
                    <a:pt x="96" y="163"/>
                  </a:cubicBezTo>
                  <a:cubicBezTo>
                    <a:pt x="97" y="161"/>
                    <a:pt x="132" y="154"/>
                    <a:pt x="134" y="154"/>
                  </a:cubicBezTo>
                  <a:cubicBezTo>
                    <a:pt x="185" y="147"/>
                    <a:pt x="237" y="140"/>
                    <a:pt x="288" y="134"/>
                  </a:cubicBezTo>
                  <a:cubicBezTo>
                    <a:pt x="347" y="139"/>
                    <a:pt x="391" y="143"/>
                    <a:pt x="451" y="139"/>
                  </a:cubicBezTo>
                  <a:cubicBezTo>
                    <a:pt x="479" y="121"/>
                    <a:pt x="487" y="86"/>
                    <a:pt x="513" y="67"/>
                  </a:cubicBezTo>
                  <a:cubicBezTo>
                    <a:pt x="575" y="22"/>
                    <a:pt x="672" y="0"/>
                    <a:pt x="74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3"/>
            <p:cNvSpPr>
              <a:spLocks/>
            </p:cNvSpPr>
            <p:nvPr/>
          </p:nvSpPr>
          <p:spPr bwMode="auto">
            <a:xfrm>
              <a:off x="4693" y="2664"/>
              <a:ext cx="730" cy="149"/>
            </a:xfrm>
            <a:custGeom>
              <a:avLst/>
              <a:gdLst>
                <a:gd name="T0" fmla="*/ 0 w 730"/>
                <a:gd name="T1" fmla="*/ 14 h 149"/>
                <a:gd name="T2" fmla="*/ 68 w 730"/>
                <a:gd name="T3" fmla="*/ 0 h 149"/>
                <a:gd name="T4" fmla="*/ 279 w 730"/>
                <a:gd name="T5" fmla="*/ 43 h 149"/>
                <a:gd name="T6" fmla="*/ 327 w 730"/>
                <a:gd name="T7" fmla="*/ 77 h 149"/>
                <a:gd name="T8" fmla="*/ 442 w 730"/>
                <a:gd name="T9" fmla="*/ 120 h 149"/>
                <a:gd name="T10" fmla="*/ 639 w 730"/>
                <a:gd name="T11" fmla="*/ 120 h 149"/>
                <a:gd name="T12" fmla="*/ 730 w 730"/>
                <a:gd name="T13" fmla="*/ 14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9"/>
                <a:gd name="T23" fmla="*/ 730 w 730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9">
                  <a:moveTo>
                    <a:pt x="0" y="14"/>
                  </a:moveTo>
                  <a:cubicBezTo>
                    <a:pt x="58" y="4"/>
                    <a:pt x="36" y="11"/>
                    <a:pt x="68" y="0"/>
                  </a:cubicBezTo>
                  <a:cubicBezTo>
                    <a:pt x="144" y="5"/>
                    <a:pt x="207" y="19"/>
                    <a:pt x="279" y="43"/>
                  </a:cubicBezTo>
                  <a:cubicBezTo>
                    <a:pt x="294" y="59"/>
                    <a:pt x="306" y="70"/>
                    <a:pt x="327" y="77"/>
                  </a:cubicBezTo>
                  <a:cubicBezTo>
                    <a:pt x="367" y="106"/>
                    <a:pt x="394" y="114"/>
                    <a:pt x="442" y="120"/>
                  </a:cubicBezTo>
                  <a:cubicBezTo>
                    <a:pt x="532" y="116"/>
                    <a:pt x="559" y="111"/>
                    <a:pt x="639" y="120"/>
                  </a:cubicBezTo>
                  <a:cubicBezTo>
                    <a:pt x="670" y="124"/>
                    <a:pt x="697" y="149"/>
                    <a:pt x="730" y="1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Freeform 14"/>
          <p:cNvSpPr>
            <a:spLocks/>
          </p:cNvSpPr>
          <p:nvPr/>
        </p:nvSpPr>
        <p:spPr bwMode="auto">
          <a:xfrm>
            <a:off x="6523038" y="1879600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6183313" y="40132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7966075" y="4029075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3" grpId="0"/>
      <p:bldP spid="8263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DF74D-6166-40A4-9EDE-12AE3A5E9509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Solution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425" y="2944813"/>
            <a:ext cx="4652963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k </a:t>
            </a:r>
            <a:r>
              <a:rPr lang="en-US">
                <a:sym typeface="Symbol" pitchFamily="18" charset="2"/>
              </a:rPr>
              <a:t>= 0</a:t>
            </a:r>
            <a:endParaRPr lang="en-US"/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Comic Sans MS" pitchFamily="66" charset="0"/>
              </a:rPr>
              <a:t>d</a:t>
            </a:r>
            <a:r>
              <a:rPr lang="en-US" baseline="-25000">
                <a:latin typeface="Comic Sans MS" pitchFamily="66" charset="0"/>
              </a:rPr>
              <a:t>ij</a:t>
            </a:r>
            <a:r>
              <a:rPr lang="en-US" baseline="30000">
                <a:latin typeface="Comic Sans MS" pitchFamily="66" charset="0"/>
              </a:rPr>
              <a:t>(k)</a:t>
            </a:r>
            <a:r>
              <a:rPr lang="en-US"/>
              <a:t> =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err="1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 err="1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</a:t>
            </a:r>
            <a:r>
              <a:rPr lang="en-US" sz="2800" err="1">
                <a:solidFill>
                  <a:srgbClr val="336699"/>
                </a:solidFill>
              </a:rPr>
              <a:t>i</a:t>
            </a:r>
            <a:r>
              <a:rPr lang="en-US" sz="2800">
                <a:solidFill>
                  <a:srgbClr val="336699"/>
                </a:solidFill>
              </a:rPr>
              <a:t>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3795713" y="3654425"/>
            <a:ext cx="592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w</a:t>
            </a:r>
            <a:r>
              <a:rPr lang="en-US" sz="2800" baseline="-25000">
                <a:latin typeface="Comic Sans MS" pitchFamily="66" charset="0"/>
              </a:rPr>
              <a:t>ij</a:t>
            </a:r>
            <a:endParaRPr lang="en-US" sz="2800" baseline="30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2309</Words>
  <Application>Microsoft Macintosh PowerPoint</Application>
  <PresentationFormat>On-screen Show (4:3)</PresentationFormat>
  <Paragraphs>615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Comic Sans MS</vt:lpstr>
      <vt:lpstr>Courier New</vt:lpstr>
      <vt:lpstr>Symbol</vt:lpstr>
      <vt:lpstr>Verdana</vt:lpstr>
      <vt:lpstr>Wingdings</vt:lpstr>
      <vt:lpstr>Default Design</vt:lpstr>
      <vt:lpstr>CSE 2202 Design and Analysis of Algorithms – I   All Pair Shortest Path</vt:lpstr>
      <vt:lpstr>All-Pairs Shortest Paths - Solutions</vt:lpstr>
      <vt:lpstr>All-Pairs Shortest Paths</vt:lpstr>
      <vt:lpstr>Optimal Substructure of a Shortest Path</vt:lpstr>
      <vt:lpstr>The Floyd-Warshall Algorithm</vt:lpstr>
      <vt:lpstr>The Structure of a Shortest Path</vt:lpstr>
      <vt:lpstr>Example</vt:lpstr>
      <vt:lpstr>The Structure of a Shortest Path</vt:lpstr>
      <vt:lpstr>A Recursive Solution (cont.)</vt:lpstr>
      <vt:lpstr>A Recursive Solution (cont.)</vt:lpstr>
      <vt:lpstr>A Recursive Solution (cont.)</vt:lpstr>
      <vt:lpstr>Computing the Shortest Path Weights</vt:lpstr>
      <vt:lpstr>The Floyd-Warshall algorithm</vt:lpstr>
      <vt:lpstr>Computing predecessor matrix </vt:lpstr>
      <vt:lpstr>Example</vt:lpstr>
      <vt:lpstr>Example</vt:lpstr>
      <vt:lpstr>Example</vt:lpstr>
      <vt:lpstr>Example</vt:lpstr>
      <vt:lpstr>Example</vt:lpstr>
      <vt:lpstr>PrintPath for Warshall’s Algorithm</vt:lpstr>
      <vt:lpstr>Question</vt:lpstr>
      <vt:lpstr>Transitive closure of the graph</vt:lpstr>
      <vt:lpstr>Transitive closure algorithm</vt:lpstr>
      <vt:lpstr>Complexity</vt:lpstr>
      <vt:lpstr>Complexity</vt:lpstr>
      <vt:lpstr>Johnson’s Algorithm</vt:lpstr>
      <vt:lpstr>Johnson’s Algorithm</vt:lpstr>
      <vt:lpstr>Johnson’s Algorithm</vt:lpstr>
      <vt:lpstr>Johnson’s Algorithm</vt:lpstr>
      <vt:lpstr>Johnson’s Algorithm</vt:lpstr>
      <vt:lpstr>Johnson’s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&amp; Analysis of Algorithms</dc:title>
  <dc:subject>All Pairs of Shortest Path</dc:subject>
  <dc:creator>Syed Monowar Hossain</dc:creator>
  <cp:lastModifiedBy>Fahim Arefin</cp:lastModifiedBy>
  <cp:revision>1</cp:revision>
  <dcterms:created xsi:type="dcterms:W3CDTF">2003-07-26T00:47:08Z</dcterms:created>
  <dcterms:modified xsi:type="dcterms:W3CDTF">2024-10-30T04:31:43Z</dcterms:modified>
</cp:coreProperties>
</file>