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67" r:id="rId12"/>
    <p:sldId id="266" r:id="rId13"/>
    <p:sldId id="270" r:id="rId14"/>
    <p:sldId id="284" r:id="rId15"/>
    <p:sldId id="285" r:id="rId16"/>
    <p:sldId id="265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0" r:id="rId28"/>
    <p:sldId id="281" r:id="rId29"/>
    <p:sldId id="282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DED2F-94C6-4561-B0F4-446350F97174}" v="111" dt="2021-08-19T11:21:36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904DED2F-94C6-4561-B0F4-446350F97174}"/>
    <pc:docChg chg="undo custSel addSld delSld modSld sldOrd">
      <pc:chgData name="Heo Juhui" userId="231df513446d9a20" providerId="LiveId" clId="{904DED2F-94C6-4561-B0F4-446350F97174}" dt="2021-08-19T11:22:10.871" v="757" actId="478"/>
      <pc:docMkLst>
        <pc:docMk/>
      </pc:docMkLst>
      <pc:sldChg chg="addSp modSp mod">
        <pc:chgData name="Heo Juhui" userId="231df513446d9a20" providerId="LiveId" clId="{904DED2F-94C6-4561-B0F4-446350F97174}" dt="2021-08-19T10:43:25.414" v="12" actId="14100"/>
        <pc:sldMkLst>
          <pc:docMk/>
          <pc:sldMk cId="289228128" sldId="259"/>
        </pc:sldMkLst>
        <pc:spChg chg="add mod">
          <ac:chgData name="Heo Juhui" userId="231df513446d9a20" providerId="LiveId" clId="{904DED2F-94C6-4561-B0F4-446350F97174}" dt="2021-08-19T10:43:25.414" v="12" actId="14100"/>
          <ac:spMkLst>
            <pc:docMk/>
            <pc:sldMk cId="289228128" sldId="259"/>
            <ac:spMk id="8" creationId="{EFF2291F-529D-4922-96F3-50481110F741}"/>
          </ac:spMkLst>
        </pc:spChg>
        <pc:picChg chg="mod">
          <ac:chgData name="Heo Juhui" userId="231df513446d9a20" providerId="LiveId" clId="{904DED2F-94C6-4561-B0F4-446350F97174}" dt="2021-08-19T10:43:16.002" v="10" actId="1076"/>
          <ac:picMkLst>
            <pc:docMk/>
            <pc:sldMk cId="289228128" sldId="259"/>
            <ac:picMk id="3" creationId="{6CD3D079-4158-43F1-8100-67F59DFEE55E}"/>
          </ac:picMkLst>
        </pc:picChg>
      </pc:sldChg>
      <pc:sldChg chg="addSp delSp modSp add mod">
        <pc:chgData name="Heo Juhui" userId="231df513446d9a20" providerId="LiveId" clId="{904DED2F-94C6-4561-B0F4-446350F97174}" dt="2021-08-19T10:47:43.916" v="46" actId="14100"/>
        <pc:sldMkLst>
          <pc:docMk/>
          <pc:sldMk cId="3603296469" sldId="272"/>
        </pc:sldMkLst>
        <pc:spChg chg="del">
          <ac:chgData name="Heo Juhui" userId="231df513446d9a20" providerId="LiveId" clId="{904DED2F-94C6-4561-B0F4-446350F97174}" dt="2021-08-19T10:44:50.094" v="16" actId="478"/>
          <ac:spMkLst>
            <pc:docMk/>
            <pc:sldMk cId="3603296469" sldId="272"/>
            <ac:spMk id="3" creationId="{53E505FC-953C-4204-9BDA-73129BCDF045}"/>
          </ac:spMkLst>
        </pc:spChg>
        <pc:spChg chg="del">
          <ac:chgData name="Heo Juhui" userId="231df513446d9a20" providerId="LiveId" clId="{904DED2F-94C6-4561-B0F4-446350F97174}" dt="2021-08-19T10:42:53.519" v="3" actId="478"/>
          <ac:spMkLst>
            <pc:docMk/>
            <pc:sldMk cId="3603296469" sldId="272"/>
            <ac:spMk id="5" creationId="{526FBC97-C0E0-4019-A249-C1F264ED90DE}"/>
          </ac:spMkLst>
        </pc:spChg>
        <pc:spChg chg="mod">
          <ac:chgData name="Heo Juhui" userId="231df513446d9a20" providerId="LiveId" clId="{904DED2F-94C6-4561-B0F4-446350F97174}" dt="2021-08-19T10:44:56.642" v="32"/>
          <ac:spMkLst>
            <pc:docMk/>
            <pc:sldMk cId="3603296469" sldId="272"/>
            <ac:spMk id="7" creationId="{C05F7B71-E50D-42D1-9157-A64747003829}"/>
          </ac:spMkLst>
        </pc:spChg>
        <pc:spChg chg="add mod">
          <ac:chgData name="Heo Juhui" userId="231df513446d9a20" providerId="LiveId" clId="{904DED2F-94C6-4561-B0F4-446350F97174}" dt="2021-08-19T10:47:43.916" v="46" actId="14100"/>
          <ac:spMkLst>
            <pc:docMk/>
            <pc:sldMk cId="3603296469" sldId="272"/>
            <ac:spMk id="13" creationId="{CB8055FA-6716-420F-8D93-E0A69FE5E8D5}"/>
          </ac:spMkLst>
        </pc:spChg>
        <pc:picChg chg="del">
          <ac:chgData name="Heo Juhui" userId="231df513446d9a20" providerId="LiveId" clId="{904DED2F-94C6-4561-B0F4-446350F97174}" dt="2021-08-19T10:42:53.986" v="4" actId="478"/>
          <ac:picMkLst>
            <pc:docMk/>
            <pc:sldMk cId="3603296469" sldId="272"/>
            <ac:picMk id="4" creationId="{1A6E4BEF-C298-4CF5-A5CE-D1DCD311165B}"/>
          </ac:picMkLst>
        </pc:picChg>
        <pc:picChg chg="add mod">
          <ac:chgData name="Heo Juhui" userId="231df513446d9a20" providerId="LiveId" clId="{904DED2F-94C6-4561-B0F4-446350F97174}" dt="2021-08-19T10:45:01.358" v="38" actId="1076"/>
          <ac:picMkLst>
            <pc:docMk/>
            <pc:sldMk cId="3603296469" sldId="272"/>
            <ac:picMk id="8" creationId="{7F5A145E-C515-457E-ADBE-462BEC0FDEF6}"/>
          </ac:picMkLst>
        </pc:picChg>
        <pc:picChg chg="del">
          <ac:chgData name="Heo Juhui" userId="231df513446d9a20" providerId="LiveId" clId="{904DED2F-94C6-4561-B0F4-446350F97174}" dt="2021-08-19T10:42:52.697" v="2" actId="478"/>
          <ac:picMkLst>
            <pc:docMk/>
            <pc:sldMk cId="3603296469" sldId="272"/>
            <ac:picMk id="10" creationId="{5FE5AB27-854B-415A-A644-807ECF791D72}"/>
          </ac:picMkLst>
        </pc:picChg>
        <pc:picChg chg="add mod">
          <ac:chgData name="Heo Juhui" userId="231df513446d9a20" providerId="LiveId" clId="{904DED2F-94C6-4561-B0F4-446350F97174}" dt="2021-08-19T10:45:29.632" v="42" actId="1076"/>
          <ac:picMkLst>
            <pc:docMk/>
            <pc:sldMk cId="3603296469" sldId="272"/>
            <ac:picMk id="11" creationId="{9EC45A67-D790-476F-AE71-62ED0731B074}"/>
          </ac:picMkLst>
        </pc:picChg>
        <pc:picChg chg="del">
          <ac:chgData name="Heo Juhui" userId="231df513446d9a20" providerId="LiveId" clId="{904DED2F-94C6-4561-B0F4-446350F97174}" dt="2021-08-19T10:42:52.269" v="1" actId="478"/>
          <ac:picMkLst>
            <pc:docMk/>
            <pc:sldMk cId="3603296469" sldId="272"/>
            <ac:picMk id="14" creationId="{CD149B4C-7611-4FBE-8766-0485F798871B}"/>
          </ac:picMkLst>
        </pc:picChg>
      </pc:sldChg>
      <pc:sldChg chg="addSp modSp add mod ord">
        <pc:chgData name="Heo Juhui" userId="231df513446d9a20" providerId="LiveId" clId="{904DED2F-94C6-4561-B0F4-446350F97174}" dt="2021-08-19T10:43:57.826" v="15" actId="14100"/>
        <pc:sldMkLst>
          <pc:docMk/>
          <pc:sldMk cId="736334078" sldId="273"/>
        </pc:sldMkLst>
        <pc:spChg chg="add mod">
          <ac:chgData name="Heo Juhui" userId="231df513446d9a20" providerId="LiveId" clId="{904DED2F-94C6-4561-B0F4-446350F97174}" dt="2021-08-19T10:43:57.826" v="15" actId="14100"/>
          <ac:spMkLst>
            <pc:docMk/>
            <pc:sldMk cId="736334078" sldId="273"/>
            <ac:spMk id="4" creationId="{8AF938E9-34AD-423A-B484-ADBCD52D306F}"/>
          </ac:spMkLst>
        </pc:spChg>
      </pc:sldChg>
      <pc:sldChg chg="addSp delSp modSp add mod">
        <pc:chgData name="Heo Juhui" userId="231df513446d9a20" providerId="LiveId" clId="{904DED2F-94C6-4561-B0F4-446350F97174}" dt="2021-08-19T10:48:37.744" v="60" actId="1076"/>
        <pc:sldMkLst>
          <pc:docMk/>
          <pc:sldMk cId="2300513198" sldId="274"/>
        </pc:sldMkLst>
        <pc:spChg chg="add mod">
          <ac:chgData name="Heo Juhui" userId="231df513446d9a20" providerId="LiveId" clId="{904DED2F-94C6-4561-B0F4-446350F97174}" dt="2021-08-19T10:47:56.735" v="48" actId="14100"/>
          <ac:spMkLst>
            <pc:docMk/>
            <pc:sldMk cId="2300513198" sldId="274"/>
            <ac:spMk id="9" creationId="{D2811035-9335-49E2-8543-F0F1DE04CC71}"/>
          </ac:spMkLst>
        </pc:spChg>
        <pc:picChg chg="add mod">
          <ac:chgData name="Heo Juhui" userId="231df513446d9a20" providerId="LiveId" clId="{904DED2F-94C6-4561-B0F4-446350F97174}" dt="2021-08-19T10:48:17.750" v="56" actId="1076"/>
          <ac:picMkLst>
            <pc:docMk/>
            <pc:sldMk cId="2300513198" sldId="274"/>
            <ac:picMk id="3" creationId="{E8EB5DA4-1B8B-42FE-9BC2-03976DF51E99}"/>
          </ac:picMkLst>
        </pc:picChg>
        <pc:picChg chg="add mod">
          <ac:chgData name="Heo Juhui" userId="231df513446d9a20" providerId="LiveId" clId="{904DED2F-94C6-4561-B0F4-446350F97174}" dt="2021-08-19T10:48:37.744" v="60" actId="1076"/>
          <ac:picMkLst>
            <pc:docMk/>
            <pc:sldMk cId="2300513198" sldId="274"/>
            <ac:picMk id="5" creationId="{3F4CD718-189D-49FA-A118-1AD87B6A6789}"/>
          </ac:picMkLst>
        </pc:picChg>
        <pc:picChg chg="del">
          <ac:chgData name="Heo Juhui" userId="231df513446d9a20" providerId="LiveId" clId="{904DED2F-94C6-4561-B0F4-446350F97174}" dt="2021-08-19T10:47:58.051" v="49" actId="478"/>
          <ac:picMkLst>
            <pc:docMk/>
            <pc:sldMk cId="2300513198" sldId="274"/>
            <ac:picMk id="11" creationId="{9EC45A67-D790-476F-AE71-62ED0731B074}"/>
          </ac:picMkLst>
        </pc:picChg>
      </pc:sldChg>
      <pc:sldChg chg="modSp add mod ord">
        <pc:chgData name="Heo Juhui" userId="231df513446d9a20" providerId="LiveId" clId="{904DED2F-94C6-4561-B0F4-446350F97174}" dt="2021-08-19T10:50:29.761" v="67" actId="14100"/>
        <pc:sldMkLst>
          <pc:docMk/>
          <pc:sldMk cId="404656777" sldId="275"/>
        </pc:sldMkLst>
        <pc:spChg chg="mod">
          <ac:chgData name="Heo Juhui" userId="231df513446d9a20" providerId="LiveId" clId="{904DED2F-94C6-4561-B0F4-446350F97174}" dt="2021-08-19T10:50:29.761" v="67" actId="14100"/>
          <ac:spMkLst>
            <pc:docMk/>
            <pc:sldMk cId="404656777" sldId="275"/>
            <ac:spMk id="4" creationId="{8AF938E9-34AD-423A-B484-ADBCD52D306F}"/>
          </ac:spMkLst>
        </pc:spChg>
        <pc:picChg chg="mod">
          <ac:chgData name="Heo Juhui" userId="231df513446d9a20" providerId="LiveId" clId="{904DED2F-94C6-4561-B0F4-446350F97174}" dt="2021-08-19T10:50:23.314" v="65" actId="1076"/>
          <ac:picMkLst>
            <pc:docMk/>
            <pc:sldMk cId="404656777" sldId="275"/>
            <ac:picMk id="3" creationId="{6CD3D079-4158-43F1-8100-67F59DFEE55E}"/>
          </ac:picMkLst>
        </pc:picChg>
      </pc:sldChg>
      <pc:sldChg chg="addSp delSp modSp add mod ord">
        <pc:chgData name="Heo Juhui" userId="231df513446d9a20" providerId="LiveId" clId="{904DED2F-94C6-4561-B0F4-446350F97174}" dt="2021-08-19T10:52:04.456" v="126" actId="14100"/>
        <pc:sldMkLst>
          <pc:docMk/>
          <pc:sldMk cId="3268765185" sldId="276"/>
        </pc:sldMkLst>
        <pc:spChg chg="mod">
          <ac:chgData name="Heo Juhui" userId="231df513446d9a20" providerId="LiveId" clId="{904DED2F-94C6-4561-B0F4-446350F97174}" dt="2021-08-19T10:50:46.480" v="103"/>
          <ac:spMkLst>
            <pc:docMk/>
            <pc:sldMk cId="3268765185" sldId="276"/>
            <ac:spMk id="7" creationId="{C05F7B71-E50D-42D1-9157-A64747003829}"/>
          </ac:spMkLst>
        </pc:spChg>
        <pc:spChg chg="del">
          <ac:chgData name="Heo Juhui" userId="231df513446d9a20" providerId="LiveId" clId="{904DED2F-94C6-4561-B0F4-446350F97174}" dt="2021-08-19T10:51:18.183" v="113" actId="478"/>
          <ac:spMkLst>
            <pc:docMk/>
            <pc:sldMk cId="3268765185" sldId="276"/>
            <ac:spMk id="9" creationId="{D2811035-9335-49E2-8543-F0F1DE04CC71}"/>
          </ac:spMkLst>
        </pc:spChg>
        <pc:spChg chg="add mod">
          <ac:chgData name="Heo Juhui" userId="231df513446d9a20" providerId="LiveId" clId="{904DED2F-94C6-4561-B0F4-446350F97174}" dt="2021-08-19T10:52:04.456" v="126" actId="14100"/>
          <ac:spMkLst>
            <pc:docMk/>
            <pc:sldMk cId="3268765185" sldId="276"/>
            <ac:spMk id="11" creationId="{0BE935AF-D1E4-4CEF-9C6D-2195DAD92E97}"/>
          </ac:spMkLst>
        </pc:spChg>
        <pc:picChg chg="del">
          <ac:chgData name="Heo Juhui" userId="231df513446d9a20" providerId="LiveId" clId="{904DED2F-94C6-4561-B0F4-446350F97174}" dt="2021-08-19T10:50:47.702" v="105" actId="478"/>
          <ac:picMkLst>
            <pc:docMk/>
            <pc:sldMk cId="3268765185" sldId="276"/>
            <ac:picMk id="3" creationId="{E8EB5DA4-1B8B-42FE-9BC2-03976DF51E99}"/>
          </ac:picMkLst>
        </pc:picChg>
        <pc:picChg chg="add mod">
          <ac:chgData name="Heo Juhui" userId="231df513446d9a20" providerId="LiveId" clId="{904DED2F-94C6-4561-B0F4-446350F97174}" dt="2021-08-19T10:51:04.290" v="110" actId="1076"/>
          <ac:picMkLst>
            <pc:docMk/>
            <pc:sldMk cId="3268765185" sldId="276"/>
            <ac:picMk id="4" creationId="{D59F43AC-BA3E-42E2-9DAA-B1C81F2E6C30}"/>
          </ac:picMkLst>
        </pc:picChg>
        <pc:picChg chg="del">
          <ac:chgData name="Heo Juhui" userId="231df513446d9a20" providerId="LiveId" clId="{904DED2F-94C6-4561-B0F4-446350F97174}" dt="2021-08-19T10:50:48.305" v="106" actId="478"/>
          <ac:picMkLst>
            <pc:docMk/>
            <pc:sldMk cId="3268765185" sldId="276"/>
            <ac:picMk id="5" creationId="{3F4CD718-189D-49FA-A118-1AD87B6A6789}"/>
          </ac:picMkLst>
        </pc:picChg>
        <pc:picChg chg="del">
          <ac:chgData name="Heo Juhui" userId="231df513446d9a20" providerId="LiveId" clId="{904DED2F-94C6-4561-B0F4-446350F97174}" dt="2021-08-19T10:50:47.232" v="104" actId="478"/>
          <ac:picMkLst>
            <pc:docMk/>
            <pc:sldMk cId="3268765185" sldId="276"/>
            <ac:picMk id="8" creationId="{7F5A145E-C515-457E-ADBE-462BEC0FDEF6}"/>
          </ac:picMkLst>
        </pc:picChg>
        <pc:picChg chg="add mod">
          <ac:chgData name="Heo Juhui" userId="231df513446d9a20" providerId="LiveId" clId="{904DED2F-94C6-4561-B0F4-446350F97174}" dt="2021-08-19T10:51:46.711" v="115" actId="1076"/>
          <ac:picMkLst>
            <pc:docMk/>
            <pc:sldMk cId="3268765185" sldId="276"/>
            <ac:picMk id="10" creationId="{577927F4-A0C3-4F89-9CDE-82CB254EE6E8}"/>
          </ac:picMkLst>
        </pc:picChg>
      </pc:sldChg>
      <pc:sldChg chg="addSp delSp modSp add mod">
        <pc:chgData name="Heo Juhui" userId="231df513446d9a20" providerId="LiveId" clId="{904DED2F-94C6-4561-B0F4-446350F97174}" dt="2021-08-19T10:52:12.605" v="129" actId="14100"/>
        <pc:sldMkLst>
          <pc:docMk/>
          <pc:sldMk cId="1319923787" sldId="277"/>
        </pc:sldMkLst>
        <pc:spChg chg="add mod">
          <ac:chgData name="Heo Juhui" userId="231df513446d9a20" providerId="LiveId" clId="{904DED2F-94C6-4561-B0F4-446350F97174}" dt="2021-08-19T10:52:12.605" v="129" actId="14100"/>
          <ac:spMkLst>
            <pc:docMk/>
            <pc:sldMk cId="1319923787" sldId="277"/>
            <ac:spMk id="8" creationId="{13704218-48AA-4E73-80AC-0B0EC77D984A}"/>
          </ac:spMkLst>
        </pc:spChg>
        <pc:picChg chg="add mod">
          <ac:chgData name="Heo Juhui" userId="231df513446d9a20" providerId="LiveId" clId="{904DED2F-94C6-4561-B0F4-446350F97174}" dt="2021-08-19T10:51:54.688" v="122" actId="1076"/>
          <ac:picMkLst>
            <pc:docMk/>
            <pc:sldMk cId="1319923787" sldId="277"/>
            <ac:picMk id="3" creationId="{F70ACF7F-F1EB-4D65-9DC2-40A2FBA1FC77}"/>
          </ac:picMkLst>
        </pc:picChg>
        <pc:picChg chg="del">
          <ac:chgData name="Heo Juhui" userId="231df513446d9a20" providerId="LiveId" clId="{904DED2F-94C6-4561-B0F4-446350F97174}" dt="2021-08-19T10:51:50.799" v="117" actId="478"/>
          <ac:picMkLst>
            <pc:docMk/>
            <pc:sldMk cId="1319923787" sldId="277"/>
            <ac:picMk id="10" creationId="{577927F4-A0C3-4F89-9CDE-82CB254EE6E8}"/>
          </ac:picMkLst>
        </pc:picChg>
      </pc:sldChg>
      <pc:sldChg chg="addSp delSp modSp add mod">
        <pc:chgData name="Heo Juhui" userId="231df513446d9a20" providerId="LiveId" clId="{904DED2F-94C6-4561-B0F4-446350F97174}" dt="2021-08-19T11:07:55.310" v="538" actId="1076"/>
        <pc:sldMkLst>
          <pc:docMk/>
          <pc:sldMk cId="3077960862" sldId="278"/>
        </pc:sldMkLst>
        <pc:spChg chg="mod">
          <ac:chgData name="Heo Juhui" userId="231df513446d9a20" providerId="LiveId" clId="{904DED2F-94C6-4561-B0F4-446350F97174}" dt="2021-08-19T10:52:21.767" v="132" actId="14100"/>
          <ac:spMkLst>
            <pc:docMk/>
            <pc:sldMk cId="3077960862" sldId="278"/>
            <ac:spMk id="8" creationId="{13704218-48AA-4E73-80AC-0B0EC77D984A}"/>
          </ac:spMkLst>
        </pc:spChg>
        <pc:spChg chg="add mod">
          <ac:chgData name="Heo Juhui" userId="231df513446d9a20" providerId="LiveId" clId="{904DED2F-94C6-4561-B0F4-446350F97174}" dt="2021-08-19T11:07:55.310" v="538" actId="1076"/>
          <ac:spMkLst>
            <pc:docMk/>
            <pc:sldMk cId="3077960862" sldId="278"/>
            <ac:spMk id="9" creationId="{FF59D517-4A35-42BF-8018-DEE7F98D3972}"/>
          </ac:spMkLst>
        </pc:spChg>
        <pc:picChg chg="del">
          <ac:chgData name="Heo Juhui" userId="231df513446d9a20" providerId="LiveId" clId="{904DED2F-94C6-4561-B0F4-446350F97174}" dt="2021-08-19T10:52:23.041" v="133" actId="478"/>
          <ac:picMkLst>
            <pc:docMk/>
            <pc:sldMk cId="3077960862" sldId="278"/>
            <ac:picMk id="3" creationId="{F70ACF7F-F1EB-4D65-9DC2-40A2FBA1FC77}"/>
          </ac:picMkLst>
        </pc:picChg>
        <pc:picChg chg="add mod">
          <ac:chgData name="Heo Juhui" userId="231df513446d9a20" providerId="LiveId" clId="{904DED2F-94C6-4561-B0F4-446350F97174}" dt="2021-08-19T10:52:35.433" v="139" actId="14100"/>
          <ac:picMkLst>
            <pc:docMk/>
            <pc:sldMk cId="3077960862" sldId="278"/>
            <ac:picMk id="5" creationId="{8C267C65-B6C6-4B91-8D7B-46FF70D3B98C}"/>
          </ac:picMkLst>
        </pc:picChg>
      </pc:sldChg>
      <pc:sldChg chg="addSp delSp modSp add mod">
        <pc:chgData name="Heo Juhui" userId="231df513446d9a20" providerId="LiveId" clId="{904DED2F-94C6-4561-B0F4-446350F97174}" dt="2021-08-19T11:06:54.899" v="370" actId="207"/>
        <pc:sldMkLst>
          <pc:docMk/>
          <pc:sldMk cId="1710975659" sldId="279"/>
        </pc:sldMkLst>
        <pc:spChg chg="mod">
          <ac:chgData name="Heo Juhui" userId="231df513446d9a20" providerId="LiveId" clId="{904DED2F-94C6-4561-B0F4-446350F97174}" dt="2021-08-19T10:55:01.597" v="141" actId="14100"/>
          <ac:spMkLst>
            <pc:docMk/>
            <pc:sldMk cId="1710975659" sldId="279"/>
            <ac:spMk id="8" creationId="{13704218-48AA-4E73-80AC-0B0EC77D984A}"/>
          </ac:spMkLst>
        </pc:spChg>
        <pc:spChg chg="add mod">
          <ac:chgData name="Heo Juhui" userId="231df513446d9a20" providerId="LiveId" clId="{904DED2F-94C6-4561-B0F4-446350F97174}" dt="2021-08-19T11:06:54.899" v="370" actId="207"/>
          <ac:spMkLst>
            <pc:docMk/>
            <pc:sldMk cId="1710975659" sldId="279"/>
            <ac:spMk id="11" creationId="{2991CE12-BE48-4551-8DF2-E49131F184AB}"/>
          </ac:spMkLst>
        </pc:spChg>
        <pc:picChg chg="add mod">
          <ac:chgData name="Heo Juhui" userId="231df513446d9a20" providerId="LiveId" clId="{904DED2F-94C6-4561-B0F4-446350F97174}" dt="2021-08-19T10:56:19.567" v="149" actId="1076"/>
          <ac:picMkLst>
            <pc:docMk/>
            <pc:sldMk cId="1710975659" sldId="279"/>
            <ac:picMk id="3" creationId="{64CFA21A-481C-4A62-9B6C-C82295EAC4FF}"/>
          </ac:picMkLst>
        </pc:picChg>
        <pc:picChg chg="del">
          <ac:chgData name="Heo Juhui" userId="231df513446d9a20" providerId="LiveId" clId="{904DED2F-94C6-4561-B0F4-446350F97174}" dt="2021-08-19T10:55:03.286" v="142" actId="478"/>
          <ac:picMkLst>
            <pc:docMk/>
            <pc:sldMk cId="1710975659" sldId="279"/>
            <ac:picMk id="5" creationId="{8C267C65-B6C6-4B91-8D7B-46FF70D3B98C}"/>
          </ac:picMkLst>
        </pc:picChg>
        <pc:picChg chg="add del mod">
          <ac:chgData name="Heo Juhui" userId="231df513446d9a20" providerId="LiveId" clId="{904DED2F-94C6-4561-B0F4-446350F97174}" dt="2021-08-19T11:02:53.514" v="204" actId="478"/>
          <ac:picMkLst>
            <pc:docMk/>
            <pc:sldMk cId="1710975659" sldId="279"/>
            <ac:picMk id="10" creationId="{CF92C8B3-1956-4586-BD2B-79EF47F89971}"/>
          </ac:picMkLst>
        </pc:picChg>
      </pc:sldChg>
      <pc:sldChg chg="modSp add mod ord">
        <pc:chgData name="Heo Juhui" userId="231df513446d9a20" providerId="LiveId" clId="{904DED2F-94C6-4561-B0F4-446350F97174}" dt="2021-08-19T10:57:06.324" v="155" actId="14100"/>
        <pc:sldMkLst>
          <pc:docMk/>
          <pc:sldMk cId="1493675064" sldId="280"/>
        </pc:sldMkLst>
        <pc:spChg chg="mod">
          <ac:chgData name="Heo Juhui" userId="231df513446d9a20" providerId="LiveId" clId="{904DED2F-94C6-4561-B0F4-446350F97174}" dt="2021-08-19T10:57:06.324" v="155" actId="14100"/>
          <ac:spMkLst>
            <pc:docMk/>
            <pc:sldMk cId="1493675064" sldId="280"/>
            <ac:spMk id="4" creationId="{8AF938E9-34AD-423A-B484-ADBCD52D306F}"/>
          </ac:spMkLst>
        </pc:spChg>
      </pc:sldChg>
      <pc:sldChg chg="addSp delSp modSp add mod">
        <pc:chgData name="Heo Juhui" userId="231df513446d9a20" providerId="LiveId" clId="{904DED2F-94C6-4561-B0F4-446350F97174}" dt="2021-08-19T10:58:39.248" v="184" actId="14100"/>
        <pc:sldMkLst>
          <pc:docMk/>
          <pc:sldMk cId="4217915625" sldId="281"/>
        </pc:sldMkLst>
        <pc:spChg chg="del">
          <ac:chgData name="Heo Juhui" userId="231df513446d9a20" providerId="LiveId" clId="{904DED2F-94C6-4561-B0F4-446350F97174}" dt="2021-08-19T10:57:24.198" v="158" actId="478"/>
          <ac:spMkLst>
            <pc:docMk/>
            <pc:sldMk cId="4217915625" sldId="281"/>
            <ac:spMk id="4" creationId="{8AF938E9-34AD-423A-B484-ADBCD52D306F}"/>
          </ac:spMkLst>
        </pc:spChg>
        <pc:spChg chg="add mod">
          <ac:chgData name="Heo Juhui" userId="231df513446d9a20" providerId="LiveId" clId="{904DED2F-94C6-4561-B0F4-446350F97174}" dt="2021-08-19T10:57:32.670" v="166"/>
          <ac:spMkLst>
            <pc:docMk/>
            <pc:sldMk cId="4217915625" sldId="281"/>
            <ac:spMk id="5" creationId="{3D43649E-3323-48C5-865C-3AAE327A0770}"/>
          </ac:spMkLst>
        </pc:spChg>
        <pc:spChg chg="add mod">
          <ac:chgData name="Heo Juhui" userId="231df513446d9a20" providerId="LiveId" clId="{904DED2F-94C6-4561-B0F4-446350F97174}" dt="2021-08-19T10:58:14.107" v="177" actId="14100"/>
          <ac:spMkLst>
            <pc:docMk/>
            <pc:sldMk cId="4217915625" sldId="281"/>
            <ac:spMk id="10" creationId="{158EBB97-C9EE-49DB-B887-A5DE6E1034C7}"/>
          </ac:spMkLst>
        </pc:spChg>
        <pc:spChg chg="add mod">
          <ac:chgData name="Heo Juhui" userId="231df513446d9a20" providerId="LiveId" clId="{904DED2F-94C6-4561-B0F4-446350F97174}" dt="2021-08-19T10:58:39.248" v="184" actId="14100"/>
          <ac:spMkLst>
            <pc:docMk/>
            <pc:sldMk cId="4217915625" sldId="281"/>
            <ac:spMk id="11" creationId="{CAFDD610-8316-4E6B-91BC-0DAFA4D2526F}"/>
          </ac:spMkLst>
        </pc:spChg>
        <pc:picChg chg="del">
          <ac:chgData name="Heo Juhui" userId="231df513446d9a20" providerId="LiveId" clId="{904DED2F-94C6-4561-B0F4-446350F97174}" dt="2021-08-19T10:57:23.304" v="157" actId="478"/>
          <ac:picMkLst>
            <pc:docMk/>
            <pc:sldMk cId="4217915625" sldId="281"/>
            <ac:picMk id="3" creationId="{6CD3D079-4158-43F1-8100-67F59DFEE55E}"/>
          </ac:picMkLst>
        </pc:picChg>
        <pc:picChg chg="add mod">
          <ac:chgData name="Heo Juhui" userId="231df513446d9a20" providerId="LiveId" clId="{904DED2F-94C6-4561-B0F4-446350F97174}" dt="2021-08-19T10:57:45.802" v="172" actId="1076"/>
          <ac:picMkLst>
            <pc:docMk/>
            <pc:sldMk cId="4217915625" sldId="281"/>
            <ac:picMk id="7" creationId="{B9F52B7E-AED4-46BA-A19C-11DC58BF9C39}"/>
          </ac:picMkLst>
        </pc:picChg>
        <pc:picChg chg="add mod">
          <ac:chgData name="Heo Juhui" userId="231df513446d9a20" providerId="LiveId" clId="{904DED2F-94C6-4561-B0F4-446350F97174}" dt="2021-08-19T10:58:16.185" v="178" actId="14100"/>
          <ac:picMkLst>
            <pc:docMk/>
            <pc:sldMk cId="4217915625" sldId="281"/>
            <ac:picMk id="9" creationId="{38D64923-83C2-48BB-91DB-89A595AE2820}"/>
          </ac:picMkLst>
        </pc:picChg>
      </pc:sldChg>
      <pc:sldChg chg="addSp delSp modSp add mod">
        <pc:chgData name="Heo Juhui" userId="231df513446d9a20" providerId="LiveId" clId="{904DED2F-94C6-4561-B0F4-446350F97174}" dt="2021-08-19T11:15:09.133" v="588" actId="478"/>
        <pc:sldMkLst>
          <pc:docMk/>
          <pc:sldMk cId="2624837569" sldId="282"/>
        </pc:sldMkLst>
        <pc:spChg chg="add del mod">
          <ac:chgData name="Heo Juhui" userId="231df513446d9a20" providerId="LiveId" clId="{904DED2F-94C6-4561-B0F4-446350F97174}" dt="2021-08-19T11:13:00.773" v="569" actId="478"/>
          <ac:spMkLst>
            <pc:docMk/>
            <pc:sldMk cId="2624837569" sldId="282"/>
            <ac:spMk id="4" creationId="{03F1E1DA-8455-41C8-84EB-427362375F03}"/>
          </ac:spMkLst>
        </pc:spChg>
        <pc:spChg chg="mod">
          <ac:chgData name="Heo Juhui" userId="231df513446d9a20" providerId="LiveId" clId="{904DED2F-94C6-4561-B0F4-446350F97174}" dt="2021-08-19T10:59:43.305" v="196" actId="14100"/>
          <ac:spMkLst>
            <pc:docMk/>
            <pc:sldMk cId="2624837569" sldId="282"/>
            <ac:spMk id="10" creationId="{158EBB97-C9EE-49DB-B887-A5DE6E1034C7}"/>
          </ac:spMkLst>
        </pc:spChg>
        <pc:spChg chg="del">
          <ac:chgData name="Heo Juhui" userId="231df513446d9a20" providerId="LiveId" clId="{904DED2F-94C6-4561-B0F4-446350F97174}" dt="2021-08-19T10:59:31.542" v="187" actId="478"/>
          <ac:spMkLst>
            <pc:docMk/>
            <pc:sldMk cId="2624837569" sldId="282"/>
            <ac:spMk id="11" creationId="{CAFDD610-8316-4E6B-91BC-0DAFA4D2526F}"/>
          </ac:spMkLst>
        </pc:spChg>
        <pc:spChg chg="add mod">
          <ac:chgData name="Heo Juhui" userId="231df513446d9a20" providerId="LiveId" clId="{904DED2F-94C6-4561-B0F4-446350F97174}" dt="2021-08-19T10:59:57.955" v="197" actId="571"/>
          <ac:spMkLst>
            <pc:docMk/>
            <pc:sldMk cId="2624837569" sldId="282"/>
            <ac:spMk id="12" creationId="{4838D7ED-49EA-4A54-9A8C-E66FF12FD196}"/>
          </ac:spMkLst>
        </pc:spChg>
        <pc:spChg chg="add mod">
          <ac:chgData name="Heo Juhui" userId="231df513446d9a20" providerId="LiveId" clId="{904DED2F-94C6-4561-B0F4-446350F97174}" dt="2021-08-19T10:59:59.805" v="198" actId="571"/>
          <ac:spMkLst>
            <pc:docMk/>
            <pc:sldMk cId="2624837569" sldId="282"/>
            <ac:spMk id="13" creationId="{4AD63364-BAE5-4959-A28D-ADC511F621B7}"/>
          </ac:spMkLst>
        </pc:spChg>
        <pc:picChg chg="add mod">
          <ac:chgData name="Heo Juhui" userId="231df513446d9a20" providerId="LiveId" clId="{904DED2F-94C6-4561-B0F4-446350F97174}" dt="2021-08-19T10:59:35.523" v="193" actId="1076"/>
          <ac:picMkLst>
            <pc:docMk/>
            <pc:sldMk cId="2624837569" sldId="282"/>
            <ac:picMk id="3" creationId="{919E3548-460E-4A1D-876B-C02C623F7994}"/>
          </ac:picMkLst>
        </pc:picChg>
        <pc:picChg chg="del">
          <ac:chgData name="Heo Juhui" userId="231df513446d9a20" providerId="LiveId" clId="{904DED2F-94C6-4561-B0F4-446350F97174}" dt="2021-08-19T10:59:29.086" v="186" actId="478"/>
          <ac:picMkLst>
            <pc:docMk/>
            <pc:sldMk cId="2624837569" sldId="282"/>
            <ac:picMk id="9" creationId="{38D64923-83C2-48BB-91DB-89A595AE2820}"/>
          </ac:picMkLst>
        </pc:picChg>
        <pc:cxnChg chg="add del mod">
          <ac:chgData name="Heo Juhui" userId="231df513446d9a20" providerId="LiveId" clId="{904DED2F-94C6-4561-B0F4-446350F97174}" dt="2021-08-19T11:15:09.133" v="588" actId="478"/>
          <ac:cxnSpMkLst>
            <pc:docMk/>
            <pc:sldMk cId="2624837569" sldId="282"/>
            <ac:cxnSpMk id="14" creationId="{A91665E7-A8DD-4620-9232-FD386B579DFD}"/>
          </ac:cxnSpMkLst>
        </pc:cxnChg>
      </pc:sldChg>
      <pc:sldChg chg="add">
        <pc:chgData name="Heo Juhui" userId="231df513446d9a20" providerId="LiveId" clId="{904DED2F-94C6-4561-B0F4-446350F97174}" dt="2021-08-19T11:01:59.268" v="199" actId="2890"/>
        <pc:sldMkLst>
          <pc:docMk/>
          <pc:sldMk cId="2509824130" sldId="283"/>
        </pc:sldMkLst>
      </pc:sldChg>
      <pc:sldChg chg="add">
        <pc:chgData name="Heo Juhui" userId="231df513446d9a20" providerId="LiveId" clId="{904DED2F-94C6-4561-B0F4-446350F97174}" dt="2021-08-19T11:03:26.077" v="205" actId="2890"/>
        <pc:sldMkLst>
          <pc:docMk/>
          <pc:sldMk cId="3838235227" sldId="284"/>
        </pc:sldMkLst>
      </pc:sldChg>
      <pc:sldChg chg="addSp modSp add mod">
        <pc:chgData name="Heo Juhui" userId="231df513446d9a20" providerId="LiveId" clId="{904DED2F-94C6-4561-B0F4-446350F97174}" dt="2021-08-19T11:04:50.498" v="253"/>
        <pc:sldMkLst>
          <pc:docMk/>
          <pc:sldMk cId="2914461266" sldId="285"/>
        </pc:sldMkLst>
        <pc:spChg chg="mod">
          <ac:chgData name="Heo Juhui" userId="231df513446d9a20" providerId="LiveId" clId="{904DED2F-94C6-4561-B0F4-446350F97174}" dt="2021-08-19T11:04:12.526" v="215" actId="1076"/>
          <ac:spMkLst>
            <pc:docMk/>
            <pc:sldMk cId="2914461266" sldId="285"/>
            <ac:spMk id="2" creationId="{46FFBC73-8704-4D5F-8DCD-C4D5521D6906}"/>
          </ac:spMkLst>
        </pc:spChg>
        <pc:spChg chg="add mod">
          <ac:chgData name="Heo Juhui" userId="231df513446d9a20" providerId="LiveId" clId="{904DED2F-94C6-4561-B0F4-446350F97174}" dt="2021-08-19T11:04:43.304" v="242" actId="113"/>
          <ac:spMkLst>
            <pc:docMk/>
            <pc:sldMk cId="2914461266" sldId="285"/>
            <ac:spMk id="10" creationId="{3075FBB0-4C06-4BB0-8CC1-608E0975269E}"/>
          </ac:spMkLst>
        </pc:spChg>
        <pc:spChg chg="add mod">
          <ac:chgData name="Heo Juhui" userId="231df513446d9a20" providerId="LiveId" clId="{904DED2F-94C6-4561-B0F4-446350F97174}" dt="2021-08-19T11:04:50.498" v="253"/>
          <ac:spMkLst>
            <pc:docMk/>
            <pc:sldMk cId="2914461266" sldId="285"/>
            <ac:spMk id="11" creationId="{55542B9D-D3D5-440A-A392-E439AC35E9F6}"/>
          </ac:spMkLst>
        </pc:spChg>
        <pc:picChg chg="mod">
          <ac:chgData name="Heo Juhui" userId="231df513446d9a20" providerId="LiveId" clId="{904DED2F-94C6-4561-B0F4-446350F97174}" dt="2021-08-19T11:03:55.332" v="211" actId="1076"/>
          <ac:picMkLst>
            <pc:docMk/>
            <pc:sldMk cId="2914461266" sldId="285"/>
            <ac:picMk id="8" creationId="{21B1CD11-991E-49E4-935A-8107919008C9}"/>
          </ac:picMkLst>
        </pc:picChg>
        <pc:picChg chg="add mod">
          <ac:chgData name="Heo Juhui" userId="231df513446d9a20" providerId="LiveId" clId="{904DED2F-94C6-4561-B0F4-446350F97174}" dt="2021-08-19T11:03:59.864" v="213" actId="14100"/>
          <ac:picMkLst>
            <pc:docMk/>
            <pc:sldMk cId="2914461266" sldId="285"/>
            <ac:picMk id="9" creationId="{51AA433D-0376-481C-AC19-480F295CCD54}"/>
          </ac:picMkLst>
        </pc:picChg>
      </pc:sldChg>
      <pc:sldChg chg="addSp delSp modSp add del mod">
        <pc:chgData name="Heo Juhui" userId="231df513446d9a20" providerId="LiveId" clId="{904DED2F-94C6-4561-B0F4-446350F97174}" dt="2021-08-19T11:16:47.424" v="612" actId="2696"/>
        <pc:sldMkLst>
          <pc:docMk/>
          <pc:sldMk cId="952322460" sldId="286"/>
        </pc:sldMkLst>
        <pc:spChg chg="mod">
          <ac:chgData name="Heo Juhui" userId="231df513446d9a20" providerId="LiveId" clId="{904DED2F-94C6-4561-B0F4-446350F97174}" dt="2021-08-19T11:14:20.372" v="579" actId="1076"/>
          <ac:spMkLst>
            <pc:docMk/>
            <pc:sldMk cId="952322460" sldId="286"/>
            <ac:spMk id="4" creationId="{03F1E1DA-8455-41C8-84EB-427362375F03}"/>
          </ac:spMkLst>
        </pc:spChg>
        <pc:spChg chg="mod">
          <ac:chgData name="Heo Juhui" userId="231df513446d9a20" providerId="LiveId" clId="{904DED2F-94C6-4561-B0F4-446350F97174}" dt="2021-08-19T11:13:15.156" v="573" actId="14100"/>
          <ac:spMkLst>
            <pc:docMk/>
            <pc:sldMk cId="952322460" sldId="286"/>
            <ac:spMk id="10" creationId="{158EBB97-C9EE-49DB-B887-A5DE6E1034C7}"/>
          </ac:spMkLst>
        </pc:spChg>
        <pc:spChg chg="del">
          <ac:chgData name="Heo Juhui" userId="231df513446d9a20" providerId="LiveId" clId="{904DED2F-94C6-4561-B0F4-446350F97174}" dt="2021-08-19T11:13:16.635" v="574" actId="478"/>
          <ac:spMkLst>
            <pc:docMk/>
            <pc:sldMk cId="952322460" sldId="286"/>
            <ac:spMk id="12" creationId="{4838D7ED-49EA-4A54-9A8C-E66FF12FD196}"/>
          </ac:spMkLst>
        </pc:spChg>
        <pc:spChg chg="mod">
          <ac:chgData name="Heo Juhui" userId="231df513446d9a20" providerId="LiveId" clId="{904DED2F-94C6-4561-B0F4-446350F97174}" dt="2021-08-19T11:14:23.943" v="581" actId="1076"/>
          <ac:spMkLst>
            <pc:docMk/>
            <pc:sldMk cId="952322460" sldId="286"/>
            <ac:spMk id="13" creationId="{4AD63364-BAE5-4959-A28D-ADC511F621B7}"/>
          </ac:spMkLst>
        </pc:spChg>
        <pc:spChg chg="add mod">
          <ac:chgData name="Heo Juhui" userId="231df513446d9a20" providerId="LiveId" clId="{904DED2F-94C6-4561-B0F4-446350F97174}" dt="2021-08-19T11:14:36.202" v="584" actId="571"/>
          <ac:spMkLst>
            <pc:docMk/>
            <pc:sldMk cId="952322460" sldId="286"/>
            <ac:spMk id="14" creationId="{A8633B5D-14D0-4B65-AA8E-638231168411}"/>
          </ac:spMkLst>
        </pc:spChg>
        <pc:spChg chg="add mod">
          <ac:chgData name="Heo Juhui" userId="231df513446d9a20" providerId="LiveId" clId="{904DED2F-94C6-4561-B0F4-446350F97174}" dt="2021-08-19T11:14:53.108" v="586" actId="20577"/>
          <ac:spMkLst>
            <pc:docMk/>
            <pc:sldMk cId="952322460" sldId="286"/>
            <ac:spMk id="15" creationId="{2ED0E01D-0EDC-4260-8339-3AE6DBA99519}"/>
          </ac:spMkLst>
        </pc:spChg>
        <pc:picChg chg="mod">
          <ac:chgData name="Heo Juhui" userId="231df513446d9a20" providerId="LiveId" clId="{904DED2F-94C6-4561-B0F4-446350F97174}" dt="2021-08-19T11:14:22.608" v="580" actId="14100"/>
          <ac:picMkLst>
            <pc:docMk/>
            <pc:sldMk cId="952322460" sldId="286"/>
            <ac:picMk id="3" creationId="{919E3548-460E-4A1D-876B-C02C623F7994}"/>
          </ac:picMkLst>
        </pc:picChg>
        <pc:picChg chg="add mod">
          <ac:chgData name="Heo Juhui" userId="231df513446d9a20" providerId="LiveId" clId="{904DED2F-94C6-4561-B0F4-446350F97174}" dt="2021-08-19T11:14:29.334" v="583" actId="14100"/>
          <ac:picMkLst>
            <pc:docMk/>
            <pc:sldMk cId="952322460" sldId="286"/>
            <ac:picMk id="8" creationId="{428C7DD8-965A-4D83-8435-4C30350EB9E8}"/>
          </ac:picMkLst>
        </pc:picChg>
        <pc:cxnChg chg="add mod">
          <ac:chgData name="Heo Juhui" userId="231df513446d9a20" providerId="LiveId" clId="{904DED2F-94C6-4561-B0F4-446350F97174}" dt="2021-08-19T11:15:14.912" v="591" actId="14100"/>
          <ac:cxnSpMkLst>
            <pc:docMk/>
            <pc:sldMk cId="952322460" sldId="286"/>
            <ac:cxnSpMk id="16" creationId="{912C9F10-0DBC-4206-882D-D9AE666565AC}"/>
          </ac:cxnSpMkLst>
        </pc:cxnChg>
      </pc:sldChg>
      <pc:sldChg chg="addSp delSp modSp add mod">
        <pc:chgData name="Heo Juhui" userId="231df513446d9a20" providerId="LiveId" clId="{904DED2F-94C6-4561-B0F4-446350F97174}" dt="2021-08-19T11:21:36.758" v="753"/>
        <pc:sldMkLst>
          <pc:docMk/>
          <pc:sldMk cId="630412702" sldId="287"/>
        </pc:sldMkLst>
        <pc:spChg chg="mod">
          <ac:chgData name="Heo Juhui" userId="231df513446d9a20" providerId="LiveId" clId="{904DED2F-94C6-4561-B0F4-446350F97174}" dt="2021-08-19T11:20:55.623" v="670" actId="20577"/>
          <ac:spMkLst>
            <pc:docMk/>
            <pc:sldMk cId="630412702" sldId="287"/>
            <ac:spMk id="4" creationId="{03F1E1DA-8455-41C8-84EB-427362375F03}"/>
          </ac:spMkLst>
        </pc:spChg>
        <pc:spChg chg="mod">
          <ac:chgData name="Heo Juhui" userId="231df513446d9a20" providerId="LiveId" clId="{904DED2F-94C6-4561-B0F4-446350F97174}" dt="2021-08-19T11:15:32.006" v="594" actId="14100"/>
          <ac:spMkLst>
            <pc:docMk/>
            <pc:sldMk cId="630412702" sldId="287"/>
            <ac:spMk id="10" creationId="{158EBB97-C9EE-49DB-B887-A5DE6E1034C7}"/>
          </ac:spMkLst>
        </pc:spChg>
        <pc:spChg chg="ord">
          <ac:chgData name="Heo Juhui" userId="231df513446d9a20" providerId="LiveId" clId="{904DED2F-94C6-4561-B0F4-446350F97174}" dt="2021-08-19T11:16:28.977" v="608" actId="166"/>
          <ac:spMkLst>
            <pc:docMk/>
            <pc:sldMk cId="630412702" sldId="287"/>
            <ac:spMk id="14" creationId="{A8633B5D-14D0-4B65-AA8E-638231168411}"/>
          </ac:spMkLst>
        </pc:spChg>
        <pc:spChg chg="mod">
          <ac:chgData name="Heo Juhui" userId="231df513446d9a20" providerId="LiveId" clId="{904DED2F-94C6-4561-B0F4-446350F97174}" dt="2021-08-19T11:21:08.017" v="697" actId="1076"/>
          <ac:spMkLst>
            <pc:docMk/>
            <pc:sldMk cId="630412702" sldId="287"/>
            <ac:spMk id="15" creationId="{2ED0E01D-0EDC-4260-8339-3AE6DBA99519}"/>
          </ac:spMkLst>
        </pc:spChg>
        <pc:spChg chg="add mod">
          <ac:chgData name="Heo Juhui" userId="231df513446d9a20" providerId="LiveId" clId="{904DED2F-94C6-4561-B0F4-446350F97174}" dt="2021-08-19T11:20:35.738" v="633" actId="571"/>
          <ac:spMkLst>
            <pc:docMk/>
            <pc:sldMk cId="630412702" sldId="287"/>
            <ac:spMk id="17" creationId="{83410243-A023-40B2-BDFA-AA4392040D2D}"/>
          </ac:spMkLst>
        </pc:spChg>
        <pc:spChg chg="add mod">
          <ac:chgData name="Heo Juhui" userId="231df513446d9a20" providerId="LiveId" clId="{904DED2F-94C6-4561-B0F4-446350F97174}" dt="2021-08-19T11:21:36.758" v="753"/>
          <ac:spMkLst>
            <pc:docMk/>
            <pc:sldMk cId="630412702" sldId="287"/>
            <ac:spMk id="21" creationId="{CCF7C1ED-139A-4E5C-9B93-F0EA9CF6C16B}"/>
          </ac:spMkLst>
        </pc:spChg>
        <pc:picChg chg="del">
          <ac:chgData name="Heo Juhui" userId="231df513446d9a20" providerId="LiveId" clId="{904DED2F-94C6-4561-B0F4-446350F97174}" dt="2021-08-19T11:21:05.225" v="696" actId="478"/>
          <ac:picMkLst>
            <pc:docMk/>
            <pc:sldMk cId="630412702" sldId="287"/>
            <ac:picMk id="6" creationId="{BB408867-6F30-44B6-8F73-5C6DDFBD9E81}"/>
          </ac:picMkLst>
        </pc:picChg>
        <pc:picChg chg="add del mod">
          <ac:chgData name="Heo Juhui" userId="231df513446d9a20" providerId="LiveId" clId="{904DED2F-94C6-4561-B0F4-446350F97174}" dt="2021-08-19T11:16:17.522" v="606" actId="478"/>
          <ac:picMkLst>
            <pc:docMk/>
            <pc:sldMk cId="630412702" sldId="287"/>
            <ac:picMk id="9" creationId="{278E9B83-E99F-4C48-9153-2483781F2022}"/>
          </ac:picMkLst>
        </pc:picChg>
        <pc:picChg chg="add mod">
          <ac:chgData name="Heo Juhui" userId="231df513446d9a20" providerId="LiveId" clId="{904DED2F-94C6-4561-B0F4-446350F97174}" dt="2021-08-19T11:20:31.328" v="632" actId="14100"/>
          <ac:picMkLst>
            <pc:docMk/>
            <pc:sldMk cId="630412702" sldId="287"/>
            <ac:picMk id="12" creationId="{38ACF249-EBB2-4A21-860E-AA08BAF75D85}"/>
          </ac:picMkLst>
        </pc:picChg>
        <pc:cxnChg chg="ord">
          <ac:chgData name="Heo Juhui" userId="231df513446d9a20" providerId="LiveId" clId="{904DED2F-94C6-4561-B0F4-446350F97174}" dt="2021-08-19T11:16:28.977" v="608" actId="166"/>
          <ac:cxnSpMkLst>
            <pc:docMk/>
            <pc:sldMk cId="630412702" sldId="287"/>
            <ac:cxnSpMk id="16" creationId="{912C9F10-0DBC-4206-882D-D9AE666565AC}"/>
          </ac:cxnSpMkLst>
        </pc:cxnChg>
        <pc:cxnChg chg="add mod">
          <ac:chgData name="Heo Juhui" userId="231df513446d9a20" providerId="LiveId" clId="{904DED2F-94C6-4561-B0F4-446350F97174}" dt="2021-08-19T11:21:20.189" v="700" actId="14100"/>
          <ac:cxnSpMkLst>
            <pc:docMk/>
            <pc:sldMk cId="630412702" sldId="287"/>
            <ac:cxnSpMk id="18" creationId="{57CA614A-ECFB-46FB-913F-682D8274AEB9}"/>
          </ac:cxnSpMkLst>
        </pc:cxnChg>
      </pc:sldChg>
      <pc:sldChg chg="addSp delSp modSp add mod">
        <pc:chgData name="Heo Juhui" userId="231df513446d9a20" providerId="LiveId" clId="{904DED2F-94C6-4561-B0F4-446350F97174}" dt="2021-08-19T11:19:49.735" v="627" actId="1076"/>
        <pc:sldMkLst>
          <pc:docMk/>
          <pc:sldMk cId="1391108167" sldId="288"/>
        </pc:sldMkLst>
        <pc:spChg chg="del">
          <ac:chgData name="Heo Juhui" userId="231df513446d9a20" providerId="LiveId" clId="{904DED2F-94C6-4561-B0F4-446350F97174}" dt="2021-08-19T11:19:31.808" v="614" actId="478"/>
          <ac:spMkLst>
            <pc:docMk/>
            <pc:sldMk cId="1391108167" sldId="288"/>
            <ac:spMk id="4" creationId="{03F1E1DA-8455-41C8-84EB-427362375F03}"/>
          </ac:spMkLst>
        </pc:spChg>
        <pc:spChg chg="del">
          <ac:chgData name="Heo Juhui" userId="231df513446d9a20" providerId="LiveId" clId="{904DED2F-94C6-4561-B0F4-446350F97174}" dt="2021-08-19T11:19:32.692" v="616" actId="478"/>
          <ac:spMkLst>
            <pc:docMk/>
            <pc:sldMk cId="1391108167" sldId="288"/>
            <ac:spMk id="13" creationId="{4AD63364-BAE5-4959-A28D-ADC511F621B7}"/>
          </ac:spMkLst>
        </pc:spChg>
        <pc:spChg chg="del">
          <ac:chgData name="Heo Juhui" userId="231df513446d9a20" providerId="LiveId" clId="{904DED2F-94C6-4561-B0F4-446350F97174}" dt="2021-08-19T11:19:34.477" v="619" actId="478"/>
          <ac:spMkLst>
            <pc:docMk/>
            <pc:sldMk cId="1391108167" sldId="288"/>
            <ac:spMk id="14" creationId="{A8633B5D-14D0-4B65-AA8E-638231168411}"/>
          </ac:spMkLst>
        </pc:spChg>
        <pc:spChg chg="del">
          <ac:chgData name="Heo Juhui" userId="231df513446d9a20" providerId="LiveId" clId="{904DED2F-94C6-4561-B0F4-446350F97174}" dt="2021-08-19T11:19:35.831" v="621" actId="478"/>
          <ac:spMkLst>
            <pc:docMk/>
            <pc:sldMk cId="1391108167" sldId="288"/>
            <ac:spMk id="15" creationId="{2ED0E01D-0EDC-4260-8339-3AE6DBA99519}"/>
          </ac:spMkLst>
        </pc:spChg>
        <pc:spChg chg="add del mod">
          <ac:chgData name="Heo Juhui" userId="231df513446d9a20" providerId="LiveId" clId="{904DED2F-94C6-4561-B0F4-446350F97174}" dt="2021-08-19T11:19:38.763" v="623" actId="478"/>
          <ac:spMkLst>
            <pc:docMk/>
            <pc:sldMk cId="1391108167" sldId="288"/>
            <ac:spMk id="17" creationId="{461A80AC-2E5C-43A1-8B3E-A1FBEDA4E82F}"/>
          </ac:spMkLst>
        </pc:spChg>
        <pc:picChg chg="del">
          <ac:chgData name="Heo Juhui" userId="231df513446d9a20" providerId="LiveId" clId="{904DED2F-94C6-4561-B0F4-446350F97174}" dt="2021-08-19T11:19:32.159" v="615" actId="478"/>
          <ac:picMkLst>
            <pc:docMk/>
            <pc:sldMk cId="1391108167" sldId="288"/>
            <ac:picMk id="3" creationId="{919E3548-460E-4A1D-876B-C02C623F7994}"/>
          </ac:picMkLst>
        </pc:picChg>
        <pc:picChg chg="del">
          <ac:chgData name="Heo Juhui" userId="231df513446d9a20" providerId="LiveId" clId="{904DED2F-94C6-4561-B0F4-446350F97174}" dt="2021-08-19T11:19:34.810" v="620" actId="478"/>
          <ac:picMkLst>
            <pc:docMk/>
            <pc:sldMk cId="1391108167" sldId="288"/>
            <ac:picMk id="8" creationId="{428C7DD8-965A-4D83-8435-4C30350EB9E8}"/>
          </ac:picMkLst>
        </pc:picChg>
        <pc:picChg chg="add mod">
          <ac:chgData name="Heo Juhui" userId="231df513446d9a20" providerId="LiveId" clId="{904DED2F-94C6-4561-B0F4-446350F97174}" dt="2021-08-19T11:19:49.735" v="627" actId="1076"/>
          <ac:picMkLst>
            <pc:docMk/>
            <pc:sldMk cId="1391108167" sldId="288"/>
            <ac:picMk id="9" creationId="{FC5CEE62-C089-4AA7-84CB-03FA5F69857F}"/>
          </ac:picMkLst>
        </pc:picChg>
        <pc:picChg chg="del">
          <ac:chgData name="Heo Juhui" userId="231df513446d9a20" providerId="LiveId" clId="{904DED2F-94C6-4561-B0F4-446350F97174}" dt="2021-08-19T11:19:33.924" v="618" actId="478"/>
          <ac:picMkLst>
            <pc:docMk/>
            <pc:sldMk cId="1391108167" sldId="288"/>
            <ac:picMk id="12" creationId="{38ACF249-EBB2-4A21-860E-AA08BAF75D85}"/>
          </ac:picMkLst>
        </pc:picChg>
        <pc:cxnChg chg="del">
          <ac:chgData name="Heo Juhui" userId="231df513446d9a20" providerId="LiveId" clId="{904DED2F-94C6-4561-B0F4-446350F97174}" dt="2021-08-19T11:19:33.414" v="617" actId="478"/>
          <ac:cxnSpMkLst>
            <pc:docMk/>
            <pc:sldMk cId="1391108167" sldId="288"/>
            <ac:cxnSpMk id="16" creationId="{912C9F10-0DBC-4206-882D-D9AE666565AC}"/>
          </ac:cxnSpMkLst>
        </pc:cxnChg>
      </pc:sldChg>
      <pc:sldChg chg="delSp add mod ord">
        <pc:chgData name="Heo Juhui" userId="231df513446d9a20" providerId="LiveId" clId="{904DED2F-94C6-4561-B0F4-446350F97174}" dt="2021-08-19T11:22:10.871" v="757" actId="478"/>
        <pc:sldMkLst>
          <pc:docMk/>
          <pc:sldMk cId="1378695803" sldId="289"/>
        </pc:sldMkLst>
        <pc:spChg chg="del">
          <ac:chgData name="Heo Juhui" userId="231df513446d9a20" providerId="LiveId" clId="{904DED2F-94C6-4561-B0F4-446350F97174}" dt="2021-08-19T11:22:10.871" v="757" actId="478"/>
          <ac:spMkLst>
            <pc:docMk/>
            <pc:sldMk cId="1378695803" sldId="289"/>
            <ac:spMk id="4" creationId="{8AF938E9-34AD-423A-B484-ADBCD52D30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D6FD-381C-44E2-AF29-403B2480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01C93-C6D6-4512-B624-82D0620A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EB7-C6B7-42A9-9774-3B646BBA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595AE-9054-42AB-8207-25EA02E9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9BCCB-6FC4-42B9-92D6-32B8A275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C8BA4-B623-4C08-953F-CEE59478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A3DAF-E534-4201-A180-7E613A77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4419C-5C13-47EE-99A3-1F613689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CB564-C197-49F0-BE45-4BCBAC68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E2656-B382-4CE7-8999-D54ADFF1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7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C486C-1B74-4FD2-A722-DE988EE9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1CC11-1CBC-4A22-A39D-2EF3BE55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EADDA-F0CB-4947-818C-BF60AF2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25DA9-405E-4681-A8FB-288390A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3ACCB-9163-4277-AD4A-26FABAE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6177-2F3E-43C7-B286-4F8C38E6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6FA98-B363-4AA0-96E8-9C7AAD31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4928E-ADBD-43F5-9F3F-14369FC4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96CAF-35B3-4F47-B6EC-72B83E99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C0EF9-2437-4960-BD0B-8906DBAA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EDD1-CFDA-4F62-A06B-8812007D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08C9B-FDD8-4721-84A5-B1199F6F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70A9-7372-4037-936F-B40BC4A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1875B-C9A8-4014-BFE6-70404D4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E2F8D-396E-4D49-BC5F-79DD47B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C7EF1-4133-49F6-B19A-D153A81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E1F65-19C7-4BA8-9D36-E79CDE92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FA85C-A56A-4FE5-A5E6-FBE6475C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509DF-28D1-46BD-87FA-3746D3B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47ED6-8585-4EC1-B20C-DF93445F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A6DC3-A5EE-4E15-B671-1E572358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961C-013C-49D3-8262-CD071FE3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D700E-56CD-4348-A995-BD4B7D14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E15DA-213B-4598-94C4-4778C301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9D058-FDBE-4F64-B602-A110B97A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58719E-C8C2-4383-B4AF-EAF536A39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257A9-E0CB-4D83-9911-3E4185CE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C4A86-8E70-472C-ADFA-0A7F5F8F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EF9ED6-1239-41B7-8799-64ECF17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1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B31B-868E-42B0-8BAB-E7C28429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BD9AA6-9622-4287-9D8A-03FA94D7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B931C-53AD-430C-AD13-DB83CA8A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C1D-EE81-4ABC-94B3-97162939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D16E-583C-459D-976A-9D947D1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93527-053F-43A0-9A2F-B6959FF4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A0812B-1295-4F21-B571-B9B0988D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20ABE-830A-4273-B306-038E036D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6BDFB-963E-4643-9264-FE1986C0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220DA-AD6C-4F89-AFA9-D1FAA0752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DA3C2-3227-42F5-83E8-9E4EA33C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FF7E0-67B4-4AB5-AE51-AD920B8A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96977-DC0F-400B-8D72-86091B0B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02C52-164E-402A-80CC-F8C04BD8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CCC70-DDBE-49EC-BF2A-CA9014C47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7ADE2-14AD-4CA7-AC82-D2E4A014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6B517-640F-45A7-BB4B-EB6B911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B70D3-DBE1-497A-9626-16989DD7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6B42C-E891-477E-A304-44ADDD88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47304-51F7-4713-B48F-B7EA3AA3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C688D-1B52-44A6-9CB1-59A90E4C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2C2E7-2A09-485B-93A3-EF2EDFE05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4D3F-831F-4D4C-ADF2-BAF45A53F1C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BD99B-75B5-4795-8408-9DD023D6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36A3D-CF01-4808-85EC-7E22C326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B956-494F-4768-B0B2-61441962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F38A7-B2D2-445E-878C-8E83218C57C7}"/>
              </a:ext>
            </a:extLst>
          </p:cNvPr>
          <p:cNvSpPr txBox="1"/>
          <p:nvPr/>
        </p:nvSpPr>
        <p:spPr>
          <a:xfrm>
            <a:off x="617569" y="467162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72. </a:t>
            </a:r>
            <a:r>
              <a:rPr lang="ko-KR" altLang="en-US" sz="2800" b="1" dirty="0"/>
              <a:t>두 정수의 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A1E030-4BE1-48FC-BD33-C79E282AC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51" y="1146817"/>
            <a:ext cx="7189697" cy="50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9926" y="1559616"/>
            <a:ext cx="3552427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719500" y="174301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a_bin</a:t>
            </a:r>
            <a:r>
              <a:rPr lang="en-US" altLang="ko-KR" sz="2000" b="1" dirty="0"/>
              <a:t> : a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진수로 변환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EDB01D-E079-48A8-969A-EFA40819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0" y="2143120"/>
            <a:ext cx="9245334" cy="4368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08019-C1F7-4A33-8E6E-3520F7D23839}"/>
              </a:ext>
            </a:extLst>
          </p:cNvPr>
          <p:cNvSpPr txBox="1"/>
          <p:nvPr/>
        </p:nvSpPr>
        <p:spPr>
          <a:xfrm>
            <a:off x="2676176" y="232651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0001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4F063-D1C7-41BB-AFE8-4B6CE499F23C}"/>
              </a:ext>
            </a:extLst>
          </p:cNvPr>
          <p:cNvSpPr txBox="1"/>
          <p:nvPr/>
        </p:nvSpPr>
        <p:spPr>
          <a:xfrm>
            <a:off x="2676176" y="4479187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-0001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5FDCA-FC0A-4112-8071-0ABAE735137C}"/>
              </a:ext>
            </a:extLst>
          </p:cNvPr>
          <p:cNvSpPr txBox="1"/>
          <p:nvPr/>
        </p:nvSpPr>
        <p:spPr>
          <a:xfrm>
            <a:off x="3502040" y="5557626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1111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B4181-C5CE-4B48-8065-E121BA3EF98A}"/>
              </a:ext>
            </a:extLst>
          </p:cNvPr>
          <p:cNvSpPr/>
          <p:nvPr/>
        </p:nvSpPr>
        <p:spPr>
          <a:xfrm>
            <a:off x="251012" y="5298384"/>
            <a:ext cx="10109698" cy="140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A3FED-EF2C-4EE0-9047-557C3A10B2F3}"/>
              </a:ext>
            </a:extLst>
          </p:cNvPr>
          <p:cNvSpPr txBox="1"/>
          <p:nvPr/>
        </p:nvSpPr>
        <p:spPr>
          <a:xfrm>
            <a:off x="5081511" y="2909689"/>
            <a:ext cx="606933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임의 정밀도</a:t>
            </a:r>
            <a:r>
              <a:rPr lang="en-US" altLang="ko-KR" dirty="0">
                <a:solidFill>
                  <a:srgbClr val="0070C0"/>
                </a:solidFill>
              </a:rPr>
              <a:t>(Arbitrary-</a:t>
            </a:r>
            <a:r>
              <a:rPr lang="en-US" altLang="ko-KR" dirty="0" err="1">
                <a:solidFill>
                  <a:srgbClr val="0070C0"/>
                </a:solidFill>
              </a:rPr>
              <a:t>Precison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지원하기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음수를 </a:t>
            </a:r>
            <a:r>
              <a:rPr lang="ko-KR" altLang="en-US" dirty="0" err="1"/>
              <a:t>보여줄때</a:t>
            </a:r>
            <a:r>
              <a:rPr lang="ko-KR" altLang="en-US" dirty="0"/>
              <a:t> 부호와 숫자 부분을 분리시켜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숫자부분은 양의 정수를 표현하는 방식과 동일하게 하고</a:t>
            </a:r>
            <a:endParaRPr lang="en-US" altLang="ko-KR" dirty="0"/>
          </a:p>
          <a:p>
            <a:r>
              <a:rPr lang="ko-KR" altLang="en-US" dirty="0"/>
              <a:t>앞에 부호만 덧붙여서 보여주기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E55EFA-B841-40B4-8A08-B8C78972A7E9}"/>
              </a:ext>
            </a:extLst>
          </p:cNvPr>
          <p:cNvSpPr/>
          <p:nvPr/>
        </p:nvSpPr>
        <p:spPr>
          <a:xfrm>
            <a:off x="1843790" y="2796256"/>
            <a:ext cx="344772" cy="27672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F01C1E-FE2C-49BF-ABDA-20E7454493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038664" y="3055409"/>
            <a:ext cx="127415" cy="1916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45E81F-ABB6-4E6D-A6E3-8D48B05C1844}"/>
              </a:ext>
            </a:extLst>
          </p:cNvPr>
          <p:cNvSpPr/>
          <p:nvPr/>
        </p:nvSpPr>
        <p:spPr>
          <a:xfrm>
            <a:off x="1993693" y="4971850"/>
            <a:ext cx="344772" cy="27672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44A9AE-5CB0-49AA-90DF-E8A70B8CA546}"/>
              </a:ext>
            </a:extLst>
          </p:cNvPr>
          <p:cNvSpPr/>
          <p:nvPr/>
        </p:nvSpPr>
        <p:spPr>
          <a:xfrm>
            <a:off x="1858780" y="5028858"/>
            <a:ext cx="134698" cy="148523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9926" y="1559616"/>
            <a:ext cx="3552427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4465764" y="145706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값을 </a:t>
            </a:r>
            <a:r>
              <a:rPr lang="en-US" altLang="ko-KR" dirty="0"/>
              <a:t>32bit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의 보수로 변환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3A97C6-399A-4BB7-A23F-8FAF97DD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83" y="2376487"/>
            <a:ext cx="9620771" cy="30244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4EFDCC-B89B-47DE-A164-91CDAF3A7B01}"/>
              </a:ext>
            </a:extLst>
          </p:cNvPr>
          <p:cNvSpPr/>
          <p:nvPr/>
        </p:nvSpPr>
        <p:spPr>
          <a:xfrm>
            <a:off x="2308485" y="4227865"/>
            <a:ext cx="239844" cy="269184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1753849" y="1529636"/>
            <a:ext cx="779489" cy="266776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44E7B8B-BFB0-41FC-86E3-6F39DB33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76" y="2280031"/>
            <a:ext cx="3387727" cy="39312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C458C-6A5E-4199-AB60-92ACA26292E5}"/>
              </a:ext>
            </a:extLst>
          </p:cNvPr>
          <p:cNvSpPr/>
          <p:nvPr/>
        </p:nvSpPr>
        <p:spPr>
          <a:xfrm>
            <a:off x="3942413" y="5261548"/>
            <a:ext cx="2713220" cy="719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0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1753849" y="1529636"/>
            <a:ext cx="779489" cy="266776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FBC73-8704-4D5F-8DCD-C4D5521D6906}"/>
              </a:ext>
            </a:extLst>
          </p:cNvPr>
          <p:cNvSpPr txBox="1"/>
          <p:nvPr/>
        </p:nvSpPr>
        <p:spPr>
          <a:xfrm>
            <a:off x="2123606" y="2195749"/>
            <a:ext cx="862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Signed int</a:t>
            </a:r>
            <a:r>
              <a:rPr lang="ko-KR" altLang="en-US" sz="2800" b="1" dirty="0"/>
              <a:t>를 </a:t>
            </a:r>
            <a:r>
              <a:rPr lang="en-US" altLang="ko-KR" sz="2800" b="1" dirty="0"/>
              <a:t>unsigned int</a:t>
            </a:r>
            <a:r>
              <a:rPr lang="ko-KR" altLang="en-US" sz="2800" b="1" dirty="0"/>
              <a:t>로 변환하는 관용적 표현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B1CD11-991E-49E4-935A-81079190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593" y="2913660"/>
            <a:ext cx="7944634" cy="29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1753849" y="1529636"/>
            <a:ext cx="779489" cy="266776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FBC73-8704-4D5F-8DCD-C4D5521D6906}"/>
              </a:ext>
            </a:extLst>
          </p:cNvPr>
          <p:cNvSpPr txBox="1"/>
          <p:nvPr/>
        </p:nvSpPr>
        <p:spPr>
          <a:xfrm>
            <a:off x="2123606" y="2195749"/>
            <a:ext cx="862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Signed int</a:t>
            </a:r>
            <a:r>
              <a:rPr lang="ko-KR" altLang="en-US" sz="2800" b="1" dirty="0"/>
              <a:t>를 </a:t>
            </a:r>
            <a:r>
              <a:rPr lang="en-US" altLang="ko-KR" sz="2800" b="1" dirty="0"/>
              <a:t>unsigned int</a:t>
            </a:r>
            <a:r>
              <a:rPr lang="ko-KR" altLang="en-US" sz="2800" b="1" dirty="0"/>
              <a:t>로 변환하는 관용적 표현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B1CD11-991E-49E4-935A-81079190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593" y="2913660"/>
            <a:ext cx="7944634" cy="29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1753849" y="1529636"/>
            <a:ext cx="779489" cy="266776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FBC73-8704-4D5F-8DCD-C4D5521D6906}"/>
              </a:ext>
            </a:extLst>
          </p:cNvPr>
          <p:cNvSpPr txBox="1"/>
          <p:nvPr/>
        </p:nvSpPr>
        <p:spPr>
          <a:xfrm>
            <a:off x="2123606" y="2195749"/>
            <a:ext cx="862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Signed int</a:t>
            </a:r>
            <a:r>
              <a:rPr lang="ko-KR" altLang="en-US" sz="2800" b="1" dirty="0"/>
              <a:t>를 </a:t>
            </a:r>
            <a:r>
              <a:rPr lang="en-US" altLang="ko-KR" sz="2800" b="1" dirty="0"/>
              <a:t>unsigned int</a:t>
            </a:r>
            <a:r>
              <a:rPr lang="ko-KR" altLang="en-US" sz="2800" b="1" dirty="0"/>
              <a:t>로 변환하는 관용적 표현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B1CD11-991E-49E4-935A-81079190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54" y="3015909"/>
            <a:ext cx="7944634" cy="2995326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1AA433D-0376-481C-AC19-480F295CC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61" y="2876969"/>
            <a:ext cx="2455459" cy="3205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5FBB0-4C06-4BB0-8CC1-608E0975269E}"/>
              </a:ext>
            </a:extLst>
          </p:cNvPr>
          <p:cNvSpPr txBox="1"/>
          <p:nvPr/>
        </p:nvSpPr>
        <p:spPr>
          <a:xfrm>
            <a:off x="807962" y="6082371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int4</a:t>
            </a:r>
            <a:r>
              <a:rPr lang="ko-KR" altLang="en-US" sz="2000" b="1" dirty="0">
                <a:solidFill>
                  <a:srgbClr val="C00000"/>
                </a:solidFill>
              </a:rPr>
              <a:t>를 </a:t>
            </a:r>
            <a:r>
              <a:rPr lang="en-US" altLang="ko-KR" sz="2000" b="1" dirty="0">
                <a:solidFill>
                  <a:srgbClr val="C00000"/>
                </a:solidFill>
              </a:rPr>
              <a:t>uint4</a:t>
            </a:r>
            <a:r>
              <a:rPr lang="ko-KR" altLang="en-US" sz="2000" b="1" dirty="0">
                <a:solidFill>
                  <a:srgbClr val="C00000"/>
                </a:solidFill>
              </a:rPr>
              <a:t>로 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42B9D-D3D5-440A-A392-E439AC35E9F6}"/>
              </a:ext>
            </a:extLst>
          </p:cNvPr>
          <p:cNvSpPr txBox="1"/>
          <p:nvPr/>
        </p:nvSpPr>
        <p:spPr>
          <a:xfrm>
            <a:off x="3849292" y="6082371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int32</a:t>
            </a:r>
            <a:r>
              <a:rPr lang="ko-KR" altLang="en-US" sz="2000" b="1" dirty="0">
                <a:solidFill>
                  <a:srgbClr val="C00000"/>
                </a:solidFill>
              </a:rPr>
              <a:t>를 </a:t>
            </a:r>
            <a:r>
              <a:rPr lang="en-US" altLang="ko-KR" sz="2000" b="1" dirty="0">
                <a:solidFill>
                  <a:srgbClr val="C00000"/>
                </a:solidFill>
              </a:rPr>
              <a:t>uint32</a:t>
            </a:r>
            <a:r>
              <a:rPr lang="ko-KR" altLang="en-US" sz="2000" b="1" dirty="0">
                <a:solidFill>
                  <a:srgbClr val="C00000"/>
                </a:solidFill>
              </a:rPr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291446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9926" y="1559616"/>
            <a:ext cx="3552427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4465764" y="145706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값을 </a:t>
            </a:r>
            <a:r>
              <a:rPr lang="en-US" altLang="ko-KR" dirty="0"/>
              <a:t>32bit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의 보수로 변환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3A97C6-399A-4BB7-A23F-8FAF97DD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83" y="2376487"/>
            <a:ext cx="9620771" cy="30244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4EFDCC-B89B-47DE-A164-91CDAF3A7B01}"/>
              </a:ext>
            </a:extLst>
          </p:cNvPr>
          <p:cNvSpPr/>
          <p:nvPr/>
        </p:nvSpPr>
        <p:spPr>
          <a:xfrm>
            <a:off x="2308485" y="4227865"/>
            <a:ext cx="239844" cy="269184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7E62CE-FB2A-44E3-BD67-C74A2AE2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39" y="4634177"/>
            <a:ext cx="9487736" cy="21393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7619D7-2C11-434D-9832-285499D0FDCF}"/>
              </a:ext>
            </a:extLst>
          </p:cNvPr>
          <p:cNvSpPr/>
          <p:nvPr/>
        </p:nvSpPr>
        <p:spPr>
          <a:xfrm>
            <a:off x="2218543" y="6273795"/>
            <a:ext cx="239844" cy="269184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65ADD5-ECAD-4427-9D17-7CAE894BA88A}"/>
              </a:ext>
            </a:extLst>
          </p:cNvPr>
          <p:cNvCxnSpPr>
            <a:cxnSpLocks/>
          </p:cNvCxnSpPr>
          <p:nvPr/>
        </p:nvCxnSpPr>
        <p:spPr>
          <a:xfrm flipH="1">
            <a:off x="2338465" y="4497049"/>
            <a:ext cx="89942" cy="1776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1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2983043" y="1559616"/>
            <a:ext cx="1049310" cy="266776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4465764" y="145706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값을 </a:t>
            </a:r>
            <a:r>
              <a:rPr lang="en-US" altLang="ko-KR" dirty="0"/>
              <a:t>32bit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의 보수로 변환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5AB27-854B-415A-A644-807ECF79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69" y="2466116"/>
            <a:ext cx="9371951" cy="23731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149B4C-7611-4FBE-8766-0485F7988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377" y="2466116"/>
            <a:ext cx="4606855" cy="34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8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3D079-4158-43F1-8100-67F59DFE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09" y="367054"/>
            <a:ext cx="4614182" cy="61238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F938E9-34AD-423A-B484-ADBCD52D306F}"/>
              </a:ext>
            </a:extLst>
          </p:cNvPr>
          <p:cNvSpPr/>
          <p:nvPr/>
        </p:nvSpPr>
        <p:spPr>
          <a:xfrm>
            <a:off x="4255066" y="2339924"/>
            <a:ext cx="2805302" cy="2636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계산 과정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5A145E-C515-457E-ADBE-462BEC0F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5" y="1402283"/>
            <a:ext cx="4099810" cy="44475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C45A67-D790-476F-AE71-62ED0731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13" y="1627307"/>
            <a:ext cx="6403515" cy="36033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8055FA-6716-420F-8D93-E0A69FE5E8D5}"/>
              </a:ext>
            </a:extLst>
          </p:cNvPr>
          <p:cNvSpPr/>
          <p:nvPr/>
        </p:nvSpPr>
        <p:spPr>
          <a:xfrm>
            <a:off x="962511" y="1230652"/>
            <a:ext cx="3744399" cy="3888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F38A7-B2D2-445E-878C-8E83218C57C7}"/>
              </a:ext>
            </a:extLst>
          </p:cNvPr>
          <p:cNvSpPr txBox="1"/>
          <p:nvPr/>
        </p:nvSpPr>
        <p:spPr>
          <a:xfrm>
            <a:off x="617569" y="467162"/>
            <a:ext cx="4054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전가산기</a:t>
            </a:r>
            <a:r>
              <a:rPr lang="en-US" altLang="ko-KR" sz="2800" b="1" dirty="0"/>
              <a:t>(full adder)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19B9-1FB2-4A34-BD40-FF15924A0405}"/>
              </a:ext>
            </a:extLst>
          </p:cNvPr>
          <p:cNvSpPr txBox="1"/>
          <p:nvPr/>
        </p:nvSpPr>
        <p:spPr>
          <a:xfrm>
            <a:off x="617569" y="1323654"/>
            <a:ext cx="10846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전가산기는 이진수 덧셈을 수행할 때 두 개의 한 자릿수 이진수 입력과 함께 하위 </a:t>
            </a:r>
            <a:r>
              <a:rPr lang="ko-KR" altLang="en-US" dirty="0" err="1"/>
              <a:t>자리올림수</a:t>
            </a:r>
            <a:r>
              <a:rPr lang="en-US" altLang="ko-KR" dirty="0"/>
              <a:t>(carry-in bit)</a:t>
            </a:r>
            <a:r>
              <a:rPr lang="ko-KR" altLang="en-US" dirty="0"/>
              <a:t>를 포함하는 방식이다</a:t>
            </a:r>
            <a:r>
              <a:rPr lang="en-US" altLang="ko-KR" dirty="0"/>
              <a:t>. </a:t>
            </a:r>
            <a:r>
              <a:rPr lang="ko-KR" altLang="en-US" dirty="0"/>
              <a:t>전가산기는 입력 변수가 </a:t>
            </a:r>
            <a:r>
              <a:rPr lang="en-US" altLang="ko-KR" dirty="0"/>
              <a:t>A, B </a:t>
            </a:r>
            <a:r>
              <a:rPr lang="ko-KR" altLang="en-US" dirty="0"/>
              <a:t>그리고 아랫자리의 자리올림수가 </a:t>
            </a:r>
            <a:r>
              <a:rPr lang="en-US" altLang="ko-KR" dirty="0" err="1"/>
              <a:t>Cin</a:t>
            </a:r>
            <a:r>
              <a:rPr lang="ko-KR" altLang="en-US" dirty="0"/>
              <a:t>이라 할 때 두 비트의 출력 즉</a:t>
            </a:r>
            <a:r>
              <a:rPr lang="en-US" altLang="ko-KR" dirty="0"/>
              <a:t>, </a:t>
            </a:r>
            <a:r>
              <a:rPr lang="ko-KR" altLang="en-US" dirty="0"/>
              <a:t>합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ko-KR" altLang="en-US" dirty="0" err="1"/>
              <a:t>자리올림수</a:t>
            </a:r>
            <a:r>
              <a:rPr lang="ko-KR" altLang="en-US" dirty="0"/>
              <a:t> </a:t>
            </a:r>
            <a:r>
              <a:rPr lang="en-US" altLang="ko-KR" dirty="0" err="1"/>
              <a:t>Cout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8A114-F73A-4B51-93FF-28F2FD275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94" y="2240147"/>
            <a:ext cx="6075906" cy="41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계산 과정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5A145E-C515-457E-ADBE-462BEC0F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5" y="1402283"/>
            <a:ext cx="4099810" cy="44475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811035-9335-49E2-8543-F0F1DE04CC71}"/>
              </a:ext>
            </a:extLst>
          </p:cNvPr>
          <p:cNvSpPr/>
          <p:nvPr/>
        </p:nvSpPr>
        <p:spPr>
          <a:xfrm flipV="1">
            <a:off x="962511" y="5118847"/>
            <a:ext cx="3744399" cy="73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EB5DA4-1B8B-42FE-9BC2-03976DF51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43" y="1738930"/>
            <a:ext cx="6431554" cy="36191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4CD718-189D-49FA-A118-1AD87B6A6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20" y="5333283"/>
            <a:ext cx="5638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3D079-4158-43F1-8100-67F59DFE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09" y="367054"/>
            <a:ext cx="4614182" cy="61238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F938E9-34AD-423A-B484-ADBCD52D306F}"/>
              </a:ext>
            </a:extLst>
          </p:cNvPr>
          <p:cNvSpPr/>
          <p:nvPr/>
        </p:nvSpPr>
        <p:spPr>
          <a:xfrm flipV="1">
            <a:off x="4255066" y="4976732"/>
            <a:ext cx="3779662" cy="539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캐리값</a:t>
            </a:r>
            <a:r>
              <a:rPr lang="ko-KR" altLang="en-US" sz="2800" b="1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43AC-BA3E-42E2-9DAA-B1C81F2E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096041"/>
            <a:ext cx="9521740" cy="10478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7927F4-A0C3-4F89-9CDE-82CB254EE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2" y="2289823"/>
            <a:ext cx="6431554" cy="36191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E935AF-D1E4-4CEF-9C6D-2195DAD92E97}"/>
              </a:ext>
            </a:extLst>
          </p:cNvPr>
          <p:cNvSpPr/>
          <p:nvPr/>
        </p:nvSpPr>
        <p:spPr>
          <a:xfrm>
            <a:off x="2983042" y="1432560"/>
            <a:ext cx="1299398" cy="33528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6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캐리값</a:t>
            </a:r>
            <a:r>
              <a:rPr lang="ko-KR" altLang="en-US" sz="2800" b="1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43AC-BA3E-42E2-9DAA-B1C81F2E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096041"/>
            <a:ext cx="9521740" cy="104784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70ACF7F-F1EB-4D65-9DC2-40A2FBA1F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061" y="2304493"/>
            <a:ext cx="8259661" cy="32642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04218-48AA-4E73-80AC-0B0EC77D984A}"/>
              </a:ext>
            </a:extLst>
          </p:cNvPr>
          <p:cNvSpPr/>
          <p:nvPr/>
        </p:nvSpPr>
        <p:spPr>
          <a:xfrm>
            <a:off x="2255520" y="1432560"/>
            <a:ext cx="2103120" cy="25908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2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캐리값</a:t>
            </a:r>
            <a:r>
              <a:rPr lang="ko-KR" altLang="en-US" sz="2800" b="1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43AC-BA3E-42E2-9DAA-B1C81F2E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096041"/>
            <a:ext cx="9521740" cy="1047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04218-48AA-4E73-80AC-0B0EC77D984A}"/>
              </a:ext>
            </a:extLst>
          </p:cNvPr>
          <p:cNvSpPr/>
          <p:nvPr/>
        </p:nvSpPr>
        <p:spPr>
          <a:xfrm>
            <a:off x="1712061" y="1432560"/>
            <a:ext cx="3195219" cy="32004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267C65-B6C6-4B91-8D7B-46FF70D3B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15" y="2710815"/>
            <a:ext cx="8924395" cy="19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9D517-4A35-42BF-8018-DEE7F98D3972}"/>
              </a:ext>
            </a:extLst>
          </p:cNvPr>
          <p:cNvSpPr txBox="1"/>
          <p:nvPr/>
        </p:nvSpPr>
        <p:spPr>
          <a:xfrm>
            <a:off x="1712061" y="1739367"/>
            <a:ext cx="335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Result </a:t>
            </a:r>
            <a:r>
              <a:rPr lang="ko-KR" altLang="en-US" sz="2000" dirty="0"/>
              <a:t>값을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진수로 변환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796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캐리값</a:t>
            </a:r>
            <a:r>
              <a:rPr lang="ko-KR" altLang="en-US" sz="2800" b="1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43AC-BA3E-42E2-9DAA-B1C81F2E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096041"/>
            <a:ext cx="9521740" cy="1047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04218-48AA-4E73-80AC-0B0EC77D984A}"/>
              </a:ext>
            </a:extLst>
          </p:cNvPr>
          <p:cNvSpPr/>
          <p:nvPr/>
        </p:nvSpPr>
        <p:spPr>
          <a:xfrm>
            <a:off x="1712061" y="1432560"/>
            <a:ext cx="4094379" cy="32004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CFA21A-481C-4A62-9B6C-C82295EAC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74" y="2249547"/>
            <a:ext cx="9966452" cy="5608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91CE12-BE48-4551-8DF2-E49131F184AB}"/>
              </a:ext>
            </a:extLst>
          </p:cNvPr>
          <p:cNvSpPr txBox="1"/>
          <p:nvPr/>
        </p:nvSpPr>
        <p:spPr>
          <a:xfrm>
            <a:off x="1563292" y="2139477"/>
            <a:ext cx="921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a &amp; MASK </a:t>
            </a:r>
            <a:r>
              <a:rPr lang="en-US" altLang="ko-KR" sz="2000" b="1" dirty="0"/>
              <a:t>: int32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uint32</a:t>
            </a:r>
            <a:r>
              <a:rPr lang="ko-KR" altLang="en-US" sz="2000" b="1" dirty="0"/>
              <a:t>로 변환 </a:t>
            </a:r>
            <a:r>
              <a:rPr lang="en-US" altLang="ko-KR" sz="2000" b="1" dirty="0"/>
              <a:t>=&gt; 32bit </a:t>
            </a:r>
            <a:r>
              <a:rPr lang="ko-KR" altLang="en-US" sz="2000" b="1" dirty="0"/>
              <a:t>이상의 값을 제거 해줄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097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캐리값</a:t>
            </a:r>
            <a:r>
              <a:rPr lang="ko-KR" altLang="en-US" sz="2800" b="1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43AC-BA3E-42E2-9DAA-B1C81F2E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096041"/>
            <a:ext cx="9521740" cy="1047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04218-48AA-4E73-80AC-0B0EC77D984A}"/>
              </a:ext>
            </a:extLst>
          </p:cNvPr>
          <p:cNvSpPr/>
          <p:nvPr/>
        </p:nvSpPr>
        <p:spPr>
          <a:xfrm>
            <a:off x="1712061" y="1432560"/>
            <a:ext cx="4094379" cy="32004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CFA21A-481C-4A62-9B6C-C82295EAC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74" y="2249547"/>
            <a:ext cx="9966452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3D079-4158-43F1-8100-67F59DFE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09" y="367054"/>
            <a:ext cx="4614182" cy="61238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F938E9-34AD-423A-B484-ADBCD52D306F}"/>
              </a:ext>
            </a:extLst>
          </p:cNvPr>
          <p:cNvSpPr/>
          <p:nvPr/>
        </p:nvSpPr>
        <p:spPr>
          <a:xfrm flipV="1">
            <a:off x="4206169" y="5455919"/>
            <a:ext cx="3779662" cy="624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7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3649E-3323-48C5-865C-3AAE327A0770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음수 처리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F52B7E-AED4-46BA-A19C-11DC58B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160441"/>
            <a:ext cx="9177338" cy="1343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D64923-83C2-48BB-91DB-89A595AE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2165661"/>
            <a:ext cx="4266247" cy="43323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8EBB97-C9EE-49DB-B887-A5DE6E1034C7}"/>
              </a:ext>
            </a:extLst>
          </p:cNvPr>
          <p:cNvSpPr/>
          <p:nvPr/>
        </p:nvSpPr>
        <p:spPr>
          <a:xfrm>
            <a:off x="767553" y="1280160"/>
            <a:ext cx="4139727" cy="3048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FDD610-8316-4E6B-91BC-0DAFA4D2526F}"/>
              </a:ext>
            </a:extLst>
          </p:cNvPr>
          <p:cNvSpPr/>
          <p:nvPr/>
        </p:nvSpPr>
        <p:spPr>
          <a:xfrm>
            <a:off x="6202680" y="2910840"/>
            <a:ext cx="655320" cy="975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1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3649E-3323-48C5-865C-3AAE327A0770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음수 처리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F52B7E-AED4-46BA-A19C-11DC58B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160441"/>
            <a:ext cx="9177338" cy="1343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8EBB97-C9EE-49DB-B887-A5DE6E1034C7}"/>
              </a:ext>
            </a:extLst>
          </p:cNvPr>
          <p:cNvSpPr/>
          <p:nvPr/>
        </p:nvSpPr>
        <p:spPr>
          <a:xfrm>
            <a:off x="762000" y="1831953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9E3548-460E-4A1D-876B-C02C623F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384" y="1432560"/>
            <a:ext cx="3721418" cy="4904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38D7ED-49EA-4A54-9A8C-E66FF12FD196}"/>
              </a:ext>
            </a:extLst>
          </p:cNvPr>
          <p:cNvSpPr/>
          <p:nvPr/>
        </p:nvSpPr>
        <p:spPr>
          <a:xfrm>
            <a:off x="5490384" y="2898753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D63364-BAE5-4959-A28D-ADC511F621B7}"/>
              </a:ext>
            </a:extLst>
          </p:cNvPr>
          <p:cNvSpPr/>
          <p:nvPr/>
        </p:nvSpPr>
        <p:spPr>
          <a:xfrm>
            <a:off x="5490384" y="3771969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F38A7-B2D2-445E-878C-8E83218C57C7}"/>
              </a:ext>
            </a:extLst>
          </p:cNvPr>
          <p:cNvSpPr txBox="1"/>
          <p:nvPr/>
        </p:nvSpPr>
        <p:spPr>
          <a:xfrm>
            <a:off x="617569" y="467162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보수란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19B9-1FB2-4A34-BD40-FF15924A0405}"/>
              </a:ext>
            </a:extLst>
          </p:cNvPr>
          <p:cNvSpPr txBox="1"/>
          <p:nvPr/>
        </p:nvSpPr>
        <p:spPr>
          <a:xfrm>
            <a:off x="672851" y="1739153"/>
            <a:ext cx="10846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보수 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컴퓨터가 음수를 표현하기 위해 사용하는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의 보수 </a:t>
            </a:r>
            <a:r>
              <a:rPr lang="en-US" altLang="ko-KR" sz="2000" dirty="0"/>
              <a:t>: </a:t>
            </a:r>
            <a:r>
              <a:rPr lang="ko-KR" altLang="en-US" sz="2000" dirty="0"/>
              <a:t>숫자의 합을 </a:t>
            </a:r>
            <a:r>
              <a:rPr lang="en-US" altLang="ko-KR" sz="2000" dirty="0"/>
              <a:t>2</a:t>
            </a:r>
            <a:r>
              <a:rPr lang="ko-KR" altLang="en-US" sz="2000" dirty="0"/>
              <a:t>의 제곱수로 만들어 주기 위해 더해줘야 하는 수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= </a:t>
            </a:r>
            <a:r>
              <a:rPr lang="ko-KR" altLang="en-US" sz="2000" dirty="0"/>
              <a:t>각 자릿수의 값을 </a:t>
            </a:r>
            <a:r>
              <a:rPr lang="en-US" altLang="ko-KR" sz="2000" dirty="0"/>
              <a:t>1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빼버리고</a:t>
            </a:r>
            <a:r>
              <a:rPr lang="en-US" altLang="ko-KR" sz="2000" dirty="0"/>
              <a:t>(</a:t>
            </a:r>
            <a:r>
              <a:rPr lang="ko-KR" altLang="en-US" sz="2000" dirty="0"/>
              <a:t>다 뒤집고</a:t>
            </a:r>
            <a:r>
              <a:rPr lang="en-US" altLang="ko-KR" sz="2000" dirty="0"/>
              <a:t>) 1</a:t>
            </a:r>
            <a:r>
              <a:rPr lang="ko-KR" altLang="en-US" sz="2000" dirty="0"/>
              <a:t>을 더하여 얻을 수 있는 보수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캐리값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한 자리가 더 길어진 것</a:t>
            </a:r>
            <a:r>
              <a:rPr lang="en-US" altLang="ko-KR" sz="2000" dirty="0"/>
              <a:t>. =&gt; </a:t>
            </a:r>
            <a:r>
              <a:rPr lang="ko-KR" altLang="en-US" sz="2000" dirty="0"/>
              <a:t>결과값에 </a:t>
            </a:r>
            <a:r>
              <a:rPr lang="ko-KR" altLang="en-US" sz="2000" dirty="0" err="1"/>
              <a:t>캐리값을</a:t>
            </a:r>
            <a:r>
              <a:rPr lang="ko-KR" altLang="en-US" sz="2000" dirty="0"/>
              <a:t> 더해주면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34E47-2041-4CA9-B727-A7EC4E8C91AD}"/>
              </a:ext>
            </a:extLst>
          </p:cNvPr>
          <p:cNvSpPr txBox="1"/>
          <p:nvPr/>
        </p:nvSpPr>
        <p:spPr>
          <a:xfrm>
            <a:off x="1094691" y="3678145"/>
            <a:ext cx="1084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ex) 5 + (-3) = 0101 + 1100 = '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b="1" dirty="0"/>
              <a:t>'0001 = 0001 + '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en-US" altLang="ko-KR" sz="2000" b="1" dirty="0"/>
              <a:t>' = 0010 = 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190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3649E-3323-48C5-865C-3AAE327A0770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음수 처리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F52B7E-AED4-46BA-A19C-11DC58BF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9" y="1160441"/>
            <a:ext cx="9177338" cy="1343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8EBB97-C9EE-49DB-B887-A5DE6E1034C7}"/>
              </a:ext>
            </a:extLst>
          </p:cNvPr>
          <p:cNvSpPr/>
          <p:nvPr/>
        </p:nvSpPr>
        <p:spPr>
          <a:xfrm>
            <a:off x="2087880" y="2075793"/>
            <a:ext cx="1859280" cy="278491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9E3548-460E-4A1D-876B-C02C623F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60" y="2414445"/>
            <a:ext cx="3250790" cy="42846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D63364-BAE5-4959-A28D-ADC511F621B7}"/>
              </a:ext>
            </a:extLst>
          </p:cNvPr>
          <p:cNvSpPr/>
          <p:nvPr/>
        </p:nvSpPr>
        <p:spPr>
          <a:xfrm>
            <a:off x="2358913" y="4433221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E1DA-8455-41C8-84EB-427362375F03}"/>
              </a:ext>
            </a:extLst>
          </p:cNvPr>
          <p:cNvSpPr txBox="1"/>
          <p:nvPr/>
        </p:nvSpPr>
        <p:spPr>
          <a:xfrm>
            <a:off x="617569" y="4604967"/>
            <a:ext cx="35670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Uint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상태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무조건 양수로 표현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28C7DD8-965A-4D83-8435-4C30350E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372" y="2354284"/>
            <a:ext cx="3525587" cy="4419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0E01D-0EDC-4260-8339-3AE6DBA99519}"/>
              </a:ext>
            </a:extLst>
          </p:cNvPr>
          <p:cNvSpPr txBox="1"/>
          <p:nvPr/>
        </p:nvSpPr>
        <p:spPr>
          <a:xfrm>
            <a:off x="9439217" y="4604967"/>
            <a:ext cx="27222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int </a:t>
            </a:r>
            <a:r>
              <a:rPr lang="ko-KR" altLang="en-US" sz="2800" b="1" dirty="0"/>
              <a:t>상태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양수로 표현됨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ACF249-EBB2-4A21-860E-AA08BAF75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144" y="227018"/>
            <a:ext cx="2968844" cy="37216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33B5D-14D0-4B65-AA8E-638231168411}"/>
              </a:ext>
            </a:extLst>
          </p:cNvPr>
          <p:cNvSpPr/>
          <p:nvPr/>
        </p:nvSpPr>
        <p:spPr>
          <a:xfrm>
            <a:off x="6096000" y="4468125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C9F10-0DBC-4206-882D-D9AE666565AC}"/>
              </a:ext>
            </a:extLst>
          </p:cNvPr>
          <p:cNvCxnSpPr>
            <a:cxnSpLocks/>
          </p:cNvCxnSpPr>
          <p:nvPr/>
        </p:nvCxnSpPr>
        <p:spPr>
          <a:xfrm>
            <a:off x="1785062" y="5257018"/>
            <a:ext cx="8366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10243-A023-40B2-BDFA-AA4392040D2D}"/>
              </a:ext>
            </a:extLst>
          </p:cNvPr>
          <p:cNvSpPr/>
          <p:nvPr/>
        </p:nvSpPr>
        <p:spPr>
          <a:xfrm>
            <a:off x="9042663" y="1997114"/>
            <a:ext cx="2218198" cy="225447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CA614A-ECFB-46FB-913F-682D8274AEB9}"/>
              </a:ext>
            </a:extLst>
          </p:cNvPr>
          <p:cNvCxnSpPr>
            <a:cxnSpLocks/>
          </p:cNvCxnSpPr>
          <p:nvPr/>
        </p:nvCxnSpPr>
        <p:spPr>
          <a:xfrm flipH="1" flipV="1">
            <a:off x="8417859" y="2022787"/>
            <a:ext cx="1377048" cy="2523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F7C1ED-139A-4E5C-9B93-F0EA9CF6C16B}"/>
              </a:ext>
            </a:extLst>
          </p:cNvPr>
          <p:cNvSpPr txBox="1"/>
          <p:nvPr/>
        </p:nvSpPr>
        <p:spPr>
          <a:xfrm>
            <a:off x="6157667" y="538116"/>
            <a:ext cx="27222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Not </a:t>
            </a:r>
            <a:r>
              <a:rPr lang="ko-KR" altLang="en-US" sz="2800" b="1" dirty="0"/>
              <a:t>연산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음수로 </a:t>
            </a:r>
            <a:r>
              <a:rPr lang="ko-KR" altLang="en-US" sz="2800" b="1" dirty="0" err="1"/>
              <a:t>바꿔줌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041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3649E-3323-48C5-865C-3AAE327A0770}"/>
              </a:ext>
            </a:extLst>
          </p:cNvPr>
          <p:cNvSpPr txBox="1"/>
          <p:nvPr/>
        </p:nvSpPr>
        <p:spPr>
          <a:xfrm>
            <a:off x="617569" y="4671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음수 처리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F52B7E-AED4-46BA-A19C-11DC58B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" y="1160441"/>
            <a:ext cx="9177338" cy="1343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8EBB97-C9EE-49DB-B887-A5DE6E1034C7}"/>
              </a:ext>
            </a:extLst>
          </p:cNvPr>
          <p:cNvSpPr/>
          <p:nvPr/>
        </p:nvSpPr>
        <p:spPr>
          <a:xfrm>
            <a:off x="2087880" y="2075793"/>
            <a:ext cx="1859280" cy="278491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5CEE62-C089-4AA7-84CB-03FA5F698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00" y="2608596"/>
            <a:ext cx="7477966" cy="4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08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3D079-4158-43F1-8100-67F59DFE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09" y="367054"/>
            <a:ext cx="4614182" cy="61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3D079-4158-43F1-8100-67F59DFE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09" y="367054"/>
            <a:ext cx="4614182" cy="6123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F2291F-529D-4922-96F3-50481110F741}"/>
              </a:ext>
            </a:extLst>
          </p:cNvPr>
          <p:cNvSpPr/>
          <p:nvPr/>
        </p:nvSpPr>
        <p:spPr>
          <a:xfrm>
            <a:off x="4210094" y="1140712"/>
            <a:ext cx="3344949" cy="658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6930" y="1291771"/>
            <a:ext cx="1874384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A6BFB4-09D1-48B5-B14C-0392F7FA3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36" y="2060281"/>
            <a:ext cx="5773609" cy="43965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818EF9-00B2-4A5B-BD29-9D020751A746}"/>
              </a:ext>
            </a:extLst>
          </p:cNvPr>
          <p:cNvSpPr/>
          <p:nvPr/>
        </p:nvSpPr>
        <p:spPr>
          <a:xfrm>
            <a:off x="2411274" y="5652751"/>
            <a:ext cx="6357971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B774-C109-4B0B-B406-3A3ED2B11FEF}"/>
              </a:ext>
            </a:extLst>
          </p:cNvPr>
          <p:cNvSpPr txBox="1"/>
          <p:nvPr/>
        </p:nvSpPr>
        <p:spPr>
          <a:xfrm>
            <a:off x="2351314" y="1208705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32bit </a:t>
            </a:r>
            <a:r>
              <a:rPr lang="ko-KR" altLang="en-US" dirty="0"/>
              <a:t>형태의 </a:t>
            </a:r>
            <a:r>
              <a:rPr lang="en-US" altLang="ko-KR" dirty="0"/>
              <a:t>2</a:t>
            </a:r>
            <a:r>
              <a:rPr lang="ko-KR" altLang="en-US" dirty="0"/>
              <a:t>의 보수로 변환하기 위해 사용될 </a:t>
            </a:r>
            <a:r>
              <a:rPr lang="en-US" altLang="ko-KR" dirty="0"/>
              <a:t>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6930" y="1291771"/>
            <a:ext cx="1874384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7FDF970-3B2F-4352-BE9B-172D51722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897"/>
            <a:ext cx="6090521" cy="4699053"/>
          </a:xfrm>
          <a:prstGeom prst="rect">
            <a:avLst/>
          </a:prstGeom>
        </p:spPr>
      </p:pic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4CBAB1B0-6F65-4E52-8971-F8B641E4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91975"/>
              </p:ext>
            </p:extLst>
          </p:nvPr>
        </p:nvGraphicFramePr>
        <p:xfrm>
          <a:off x="7075357" y="2578308"/>
          <a:ext cx="4639712" cy="122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928">
                  <a:extLst>
                    <a:ext uri="{9D8B030D-6E8A-4147-A177-3AD203B41FA5}">
                      <a16:colId xmlns:a16="http://schemas.microsoft.com/office/drawing/2014/main" val="928992668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3906258831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83315980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15192329"/>
                    </a:ext>
                  </a:extLst>
                </a:gridCol>
              </a:tblGrid>
              <a:tr h="122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1911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A67BAF-4651-43AD-B346-919BC73396EB}"/>
              </a:ext>
            </a:extLst>
          </p:cNvPr>
          <p:cNvSpPr txBox="1"/>
          <p:nvPr/>
        </p:nvSpPr>
        <p:spPr>
          <a:xfrm>
            <a:off x="6861293" y="391834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양수와 음수를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표현 비트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C661F-FD30-43FD-973F-97A4DAE57701}"/>
              </a:ext>
            </a:extLst>
          </p:cNvPr>
          <p:cNvSpPr txBox="1"/>
          <p:nvPr/>
        </p:nvSpPr>
        <p:spPr>
          <a:xfrm>
            <a:off x="9011772" y="391834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값을 나타내는 비트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1CB51-B807-4685-89A0-25411D0B7534}"/>
              </a:ext>
            </a:extLst>
          </p:cNvPr>
          <p:cNvSpPr txBox="1"/>
          <p:nvPr/>
        </p:nvSpPr>
        <p:spPr>
          <a:xfrm>
            <a:off x="6090521" y="2893427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int</a:t>
            </a:r>
            <a:endParaRPr lang="ko-KR" altLang="en-US" sz="3600" b="1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464DD567-3C75-4A1B-9BAD-A71374BB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47918"/>
              </p:ext>
            </p:extLst>
          </p:nvPr>
        </p:nvGraphicFramePr>
        <p:xfrm>
          <a:off x="7075357" y="4622994"/>
          <a:ext cx="4639712" cy="122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928">
                  <a:extLst>
                    <a:ext uri="{9D8B030D-6E8A-4147-A177-3AD203B41FA5}">
                      <a16:colId xmlns:a16="http://schemas.microsoft.com/office/drawing/2014/main" val="928992668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3906258831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83315980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15192329"/>
                    </a:ext>
                  </a:extLst>
                </a:gridCol>
              </a:tblGrid>
              <a:tr h="122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911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4331B1-FF08-4710-9D2B-B42F1FDA0446}"/>
              </a:ext>
            </a:extLst>
          </p:cNvPr>
          <p:cNvSpPr txBox="1"/>
          <p:nvPr/>
        </p:nvSpPr>
        <p:spPr>
          <a:xfrm>
            <a:off x="5950258" y="4938113"/>
            <a:ext cx="105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uint</a:t>
            </a:r>
            <a:endParaRPr lang="ko-KR" alt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7AE24-2CFF-47CE-A0B5-1908E59664C9}"/>
              </a:ext>
            </a:extLst>
          </p:cNvPr>
          <p:cNvSpPr txBox="1"/>
          <p:nvPr/>
        </p:nvSpPr>
        <p:spPr>
          <a:xfrm>
            <a:off x="7075357" y="600283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모두 값을 나타내는 비트</a:t>
            </a:r>
          </a:p>
        </p:txBody>
      </p:sp>
    </p:spTree>
    <p:extLst>
      <p:ext uri="{BB962C8B-B14F-4D97-AF65-F5344CB8AC3E}">
        <p14:creationId xmlns:p14="http://schemas.microsoft.com/office/powerpoint/2010/main" val="15997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6930" y="1291771"/>
            <a:ext cx="1874384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4CBAB1B0-6F65-4E52-8971-F8B641E4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70431"/>
              </p:ext>
            </p:extLst>
          </p:nvPr>
        </p:nvGraphicFramePr>
        <p:xfrm>
          <a:off x="1742668" y="2578308"/>
          <a:ext cx="4639712" cy="122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928">
                  <a:extLst>
                    <a:ext uri="{9D8B030D-6E8A-4147-A177-3AD203B41FA5}">
                      <a16:colId xmlns:a16="http://schemas.microsoft.com/office/drawing/2014/main" val="928992668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3906258831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83315980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15192329"/>
                    </a:ext>
                  </a:extLst>
                </a:gridCol>
              </a:tblGrid>
              <a:tr h="122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1911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A67BAF-4651-43AD-B346-919BC73396EB}"/>
              </a:ext>
            </a:extLst>
          </p:cNvPr>
          <p:cNvSpPr txBox="1"/>
          <p:nvPr/>
        </p:nvSpPr>
        <p:spPr>
          <a:xfrm>
            <a:off x="1528604" y="391834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양수와 음수를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표현 비트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C661F-FD30-43FD-973F-97A4DAE57701}"/>
              </a:ext>
            </a:extLst>
          </p:cNvPr>
          <p:cNvSpPr txBox="1"/>
          <p:nvPr/>
        </p:nvSpPr>
        <p:spPr>
          <a:xfrm>
            <a:off x="3679083" y="391834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값을 나타내는 비트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1CB51-B807-4685-89A0-25411D0B7534}"/>
              </a:ext>
            </a:extLst>
          </p:cNvPr>
          <p:cNvSpPr txBox="1"/>
          <p:nvPr/>
        </p:nvSpPr>
        <p:spPr>
          <a:xfrm>
            <a:off x="757832" y="2893427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int</a:t>
            </a:r>
            <a:endParaRPr lang="ko-KR" altLang="en-US" sz="3600" b="1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464DD567-3C75-4A1B-9BAD-A71374BB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13702"/>
              </p:ext>
            </p:extLst>
          </p:nvPr>
        </p:nvGraphicFramePr>
        <p:xfrm>
          <a:off x="1742668" y="4622994"/>
          <a:ext cx="4639712" cy="122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928">
                  <a:extLst>
                    <a:ext uri="{9D8B030D-6E8A-4147-A177-3AD203B41FA5}">
                      <a16:colId xmlns:a16="http://schemas.microsoft.com/office/drawing/2014/main" val="928992668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3906258831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83315980"/>
                    </a:ext>
                  </a:extLst>
                </a:gridCol>
                <a:gridCol w="1159928">
                  <a:extLst>
                    <a:ext uri="{9D8B030D-6E8A-4147-A177-3AD203B41FA5}">
                      <a16:colId xmlns:a16="http://schemas.microsoft.com/office/drawing/2014/main" val="4115192329"/>
                    </a:ext>
                  </a:extLst>
                </a:gridCol>
              </a:tblGrid>
              <a:tr h="122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911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4331B1-FF08-4710-9D2B-B42F1FDA0446}"/>
              </a:ext>
            </a:extLst>
          </p:cNvPr>
          <p:cNvSpPr txBox="1"/>
          <p:nvPr/>
        </p:nvSpPr>
        <p:spPr>
          <a:xfrm>
            <a:off x="617569" y="4938113"/>
            <a:ext cx="105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uint</a:t>
            </a:r>
            <a:endParaRPr lang="ko-KR" alt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7AE24-2CFF-47CE-A0B5-1908E59664C9}"/>
              </a:ext>
            </a:extLst>
          </p:cNvPr>
          <p:cNvSpPr txBox="1"/>
          <p:nvPr/>
        </p:nvSpPr>
        <p:spPr>
          <a:xfrm>
            <a:off x="1742668" y="600283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모두 값을 나타내는 비트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4C943-8627-45D3-9A7C-7582EB0411E3}"/>
              </a:ext>
            </a:extLst>
          </p:cNvPr>
          <p:cNvSpPr txBox="1"/>
          <p:nvPr/>
        </p:nvSpPr>
        <p:spPr>
          <a:xfrm>
            <a:off x="6881445" y="3550142"/>
            <a:ext cx="49007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Uint</a:t>
            </a:r>
            <a:r>
              <a:rPr lang="ko-KR" altLang="en-US" sz="1400" dirty="0"/>
              <a:t>를 쓸 경우 사용할 수 있는 비트의 수가 늘어난다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음수표현이 불가능하다</a:t>
            </a:r>
            <a:r>
              <a:rPr lang="en-US" altLang="ko-KR" sz="1400" dirty="0"/>
              <a:t>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음수가 나올 일이 없는 변수를 </a:t>
            </a:r>
            <a:r>
              <a:rPr lang="ko-KR" altLang="en-US" sz="1400" dirty="0" err="1"/>
              <a:t>선언할때</a:t>
            </a:r>
            <a:r>
              <a:rPr lang="ko-KR" altLang="en-US" sz="1400" dirty="0"/>
              <a:t> 주로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386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9926" y="1559616"/>
            <a:ext cx="3552427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719500" y="174301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a_bin</a:t>
            </a:r>
            <a:r>
              <a:rPr lang="en-US" altLang="ko-KR" sz="2000" b="1" dirty="0"/>
              <a:t> : a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진수로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408CE-E2EE-4071-AC79-776A72C3777D}"/>
              </a:ext>
            </a:extLst>
          </p:cNvPr>
          <p:cNvSpPr txBox="1"/>
          <p:nvPr/>
        </p:nvSpPr>
        <p:spPr>
          <a:xfrm>
            <a:off x="2368446" y="2518594"/>
            <a:ext cx="779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그냥 </a:t>
            </a:r>
            <a:r>
              <a:rPr lang="en-US" altLang="ko-KR" sz="3600" dirty="0" err="1"/>
              <a:t>a_bin</a:t>
            </a:r>
            <a:r>
              <a:rPr lang="en-US" altLang="ko-KR" sz="3600" dirty="0"/>
              <a:t> = bin(a) </a:t>
            </a:r>
            <a:r>
              <a:rPr lang="ko-KR" altLang="en-US" sz="3600" dirty="0"/>
              <a:t>하면 안 됨</a:t>
            </a:r>
            <a:r>
              <a:rPr lang="en-US" altLang="ko-KR" sz="3600" dirty="0"/>
              <a:t>??????</a:t>
            </a:r>
            <a:endParaRPr lang="ko-KR" altLang="en-US" sz="3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8111EE0-4BDC-495D-A7B5-1C6FECFA7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44" y="3283645"/>
            <a:ext cx="9620771" cy="30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B408867-6F30-44B6-8F73-5C6DDFBD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0" y="5118847"/>
            <a:ext cx="1580278" cy="1580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E4BEF-C298-4CF5-A5CE-D1DCD311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" y="1130299"/>
            <a:ext cx="8412440" cy="7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B71-E50D-42D1-9157-A64747003829}"/>
              </a:ext>
            </a:extLst>
          </p:cNvPr>
          <p:cNvSpPr txBox="1"/>
          <p:nvPr/>
        </p:nvSpPr>
        <p:spPr>
          <a:xfrm>
            <a:off x="617569" y="4671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FBC97-C0E0-4019-A249-C1F264ED90DE}"/>
              </a:ext>
            </a:extLst>
          </p:cNvPr>
          <p:cNvSpPr/>
          <p:nvPr/>
        </p:nvSpPr>
        <p:spPr>
          <a:xfrm>
            <a:off x="479926" y="1559616"/>
            <a:ext cx="3552427" cy="20320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05FC-953C-4204-9BDA-73129BCDF045}"/>
              </a:ext>
            </a:extLst>
          </p:cNvPr>
          <p:cNvSpPr txBox="1"/>
          <p:nvPr/>
        </p:nvSpPr>
        <p:spPr>
          <a:xfrm>
            <a:off x="719500" y="174301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a_bin</a:t>
            </a:r>
            <a:r>
              <a:rPr lang="en-US" altLang="ko-KR" sz="2000" b="1" dirty="0"/>
              <a:t> : a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진수로 변환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EDB01D-E079-48A8-969A-EFA40819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0" y="2143120"/>
            <a:ext cx="9245334" cy="4368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A1FC5B-04BC-44CA-AEFE-2432F4987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7" y="1858943"/>
            <a:ext cx="3552427" cy="4840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08019-C1F7-4A33-8E6E-3520F7D23839}"/>
              </a:ext>
            </a:extLst>
          </p:cNvPr>
          <p:cNvSpPr txBox="1"/>
          <p:nvPr/>
        </p:nvSpPr>
        <p:spPr>
          <a:xfrm>
            <a:off x="2676176" y="232651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0001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4F063-D1C7-41BB-AFE8-4B6CE499F23C}"/>
              </a:ext>
            </a:extLst>
          </p:cNvPr>
          <p:cNvSpPr txBox="1"/>
          <p:nvPr/>
        </p:nvSpPr>
        <p:spPr>
          <a:xfrm>
            <a:off x="2676176" y="4479187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-0001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5FDCA-FC0A-4112-8071-0ABAE735137C}"/>
              </a:ext>
            </a:extLst>
          </p:cNvPr>
          <p:cNvSpPr txBox="1"/>
          <p:nvPr/>
        </p:nvSpPr>
        <p:spPr>
          <a:xfrm>
            <a:off x="3502040" y="5557626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= 1111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9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458</Words>
  <Application>Microsoft Office PowerPoint</Application>
  <PresentationFormat>와이드스크린</PresentationFormat>
  <Paragraphs>101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2021-08-19T09:58:29Z</dcterms:created>
  <dcterms:modified xsi:type="dcterms:W3CDTF">2021-08-19T11:22:16Z</dcterms:modified>
</cp:coreProperties>
</file>