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59AF6-C41F-492B-A0CA-6B8949DAAD4C}" v="5" dt="2021-08-12T09:40:02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FB459AF6-C41F-492B-A0CA-6B8949DAAD4C}"/>
    <pc:docChg chg="custSel addSld modSld sldOrd">
      <pc:chgData name="Heo Juhui" userId="231df513446d9a20" providerId="LiveId" clId="{FB459AF6-C41F-492B-A0CA-6B8949DAAD4C}" dt="2021-08-12T09:40:48.031" v="77" actId="1076"/>
      <pc:docMkLst>
        <pc:docMk/>
      </pc:docMkLst>
      <pc:sldChg chg="addSp delSp modSp add mod ord delAnim">
        <pc:chgData name="Heo Juhui" userId="231df513446d9a20" providerId="LiveId" clId="{FB459AF6-C41F-492B-A0CA-6B8949DAAD4C}" dt="2021-08-12T09:39:16.672" v="18" actId="1036"/>
        <pc:sldMkLst>
          <pc:docMk/>
          <pc:sldMk cId="661344479" sldId="264"/>
        </pc:sldMkLst>
        <pc:spChg chg="del">
          <ac:chgData name="Heo Juhui" userId="231df513446d9a20" providerId="LiveId" clId="{FB459AF6-C41F-492B-A0CA-6B8949DAAD4C}" dt="2021-08-12T08:48:42.999" v="3" actId="478"/>
          <ac:spMkLst>
            <pc:docMk/>
            <pc:sldMk cId="661344479" sldId="264"/>
            <ac:spMk id="11" creationId="{A9260553-2A78-4FB2-A7A1-9C6ECA6FA0A6}"/>
          </ac:spMkLst>
        </pc:spChg>
        <pc:picChg chg="add del mod">
          <ac:chgData name="Heo Juhui" userId="231df513446d9a20" providerId="LiveId" clId="{FB459AF6-C41F-492B-A0CA-6B8949DAAD4C}" dt="2021-08-12T09:37:43.812" v="9" actId="478"/>
          <ac:picMkLst>
            <pc:docMk/>
            <pc:sldMk cId="661344479" sldId="264"/>
            <ac:picMk id="3" creationId="{848B9DE2-BD06-4FD2-A126-B43409765FDD}"/>
          </ac:picMkLst>
        </pc:picChg>
        <pc:picChg chg="mod">
          <ac:chgData name="Heo Juhui" userId="231df513446d9a20" providerId="LiveId" clId="{FB459AF6-C41F-492B-A0CA-6B8949DAAD4C}" dt="2021-08-12T09:37:27.977" v="5" actId="1076"/>
          <ac:picMkLst>
            <pc:docMk/>
            <pc:sldMk cId="661344479" sldId="264"/>
            <ac:picMk id="4" creationId="{94D75200-0539-415A-9573-C48E08593362}"/>
          </ac:picMkLst>
        </pc:picChg>
        <pc:picChg chg="add mod">
          <ac:chgData name="Heo Juhui" userId="231df513446d9a20" providerId="LiveId" clId="{FB459AF6-C41F-492B-A0CA-6B8949DAAD4C}" dt="2021-08-12T09:39:16.672" v="18" actId="1036"/>
          <ac:picMkLst>
            <pc:docMk/>
            <pc:sldMk cId="661344479" sldId="264"/>
            <ac:picMk id="7" creationId="{FD680FE8-C83E-4A08-8768-3B670C03043C}"/>
          </ac:picMkLst>
        </pc:picChg>
      </pc:sldChg>
      <pc:sldChg chg="addSp delSp modSp add mod">
        <pc:chgData name="Heo Juhui" userId="231df513446d9a20" providerId="LiveId" clId="{FB459AF6-C41F-492B-A0CA-6B8949DAAD4C}" dt="2021-08-12T09:40:48.031" v="77" actId="1076"/>
        <pc:sldMkLst>
          <pc:docMk/>
          <pc:sldMk cId="211181523" sldId="265"/>
        </pc:sldMkLst>
        <pc:spChg chg="mod">
          <ac:chgData name="Heo Juhui" userId="231df513446d9a20" providerId="LiveId" clId="{FB459AF6-C41F-492B-A0CA-6B8949DAAD4C}" dt="2021-08-12T09:40:02.984" v="64"/>
          <ac:spMkLst>
            <pc:docMk/>
            <pc:sldMk cId="211181523" sldId="265"/>
            <ac:spMk id="5" creationId="{30F9A818-50CC-484D-8F9C-CB9719A550E1}"/>
          </ac:spMkLst>
        </pc:spChg>
        <pc:picChg chg="add mod">
          <ac:chgData name="Heo Juhui" userId="231df513446d9a20" providerId="LiveId" clId="{FB459AF6-C41F-492B-A0CA-6B8949DAAD4C}" dt="2021-08-12T09:40:48.031" v="77" actId="1076"/>
          <ac:picMkLst>
            <pc:docMk/>
            <pc:sldMk cId="211181523" sldId="265"/>
            <ac:picMk id="3" creationId="{03606197-F00F-44DC-B6A1-408D36449A0A}"/>
          </ac:picMkLst>
        </pc:picChg>
        <pc:picChg chg="del">
          <ac:chgData name="Heo Juhui" userId="231df513446d9a20" providerId="LiveId" clId="{FB459AF6-C41F-492B-A0CA-6B8949DAAD4C}" dt="2021-08-12T09:40:11.487" v="65" actId="478"/>
          <ac:picMkLst>
            <pc:docMk/>
            <pc:sldMk cId="211181523" sldId="265"/>
            <ac:picMk id="4" creationId="{94D75200-0539-415A-9573-C48E08593362}"/>
          </ac:picMkLst>
        </pc:picChg>
        <pc:picChg chg="del">
          <ac:chgData name="Heo Juhui" userId="231df513446d9a20" providerId="LiveId" clId="{FB459AF6-C41F-492B-A0CA-6B8949DAAD4C}" dt="2021-08-12T09:40:19.146" v="72" actId="478"/>
          <ac:picMkLst>
            <pc:docMk/>
            <pc:sldMk cId="211181523" sldId="265"/>
            <ac:picMk id="7" creationId="{FD680FE8-C83E-4A08-8768-3B670C03043C}"/>
          </ac:picMkLst>
        </pc:picChg>
        <pc:picChg chg="add mod">
          <ac:chgData name="Heo Juhui" userId="231df513446d9a20" providerId="LiveId" clId="{FB459AF6-C41F-492B-A0CA-6B8949DAAD4C}" dt="2021-08-12T09:40:44.295" v="76" actId="1076"/>
          <ac:picMkLst>
            <pc:docMk/>
            <pc:sldMk cId="211181523" sldId="265"/>
            <ac:picMk id="8" creationId="{1B048660-8069-43E3-910F-9BEE30CE4B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AFBF7-24B0-49FA-9960-EED2DF724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A58BA-F152-4569-99DC-FD728C785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B201D-101C-4F71-B25D-84593C71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5B624-97CD-44F5-8B02-578C3F1C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E8FE9-A0C4-4278-940C-B7592E99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1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BDB2-D274-4065-BDC1-637884E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B8115-8730-42B4-A79B-CF197C73D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C22C-7823-45BC-8CED-C9FA5748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4536B-D97D-45A6-9D84-065333D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1B2B-F2FA-4DF5-BF0C-381BB97D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1A953-8AD2-4744-A070-1DC9644FD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7A639-2083-43D6-B6C3-3D4210FF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5C374-F6A0-41F5-B3EA-5D810FD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9F572-B92A-4B4B-80E5-59F0F5C4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D9829-E47E-4134-BAA3-F58D6EC0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9D7A-C3A3-4E72-A8CB-E3EA6021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1BDEB-CD63-4430-9BD3-586211FA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4C27C-B64F-470A-818B-9134C45B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D8231-88FB-4E10-9804-5DDDC03E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01B8A-FAF1-4D4F-A12B-785A6A7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AD57B-06E5-47BF-AA81-A7A7BB1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375F3-A9B5-4ECE-9C74-C48EBE6E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98C60-48A7-4C93-84A7-111E1F6C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39F9-0A3A-4519-9AE7-11B22A8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5DE8F-1E03-4CC3-9D07-0C68A655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059D9-277D-4718-B82D-C1241975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C7785-905F-4A0D-984B-87B820C7D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16E65-A48B-402D-8D62-1C89708B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CE1C8-9450-405B-A91D-B40A91DE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3B8AE-2B6A-4148-8B83-A84D4BB4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5839D-C147-4E43-A1E9-E3AF7F6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8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39E9-2EF4-4C27-974A-674036BD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04E24-1A85-474D-A1B4-0C872B2B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D6F31-3982-4382-92DC-47AF9AAA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1379B-EFDB-4C9F-A397-888D2A24F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00487-9D19-4E93-9F3F-55E76887D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289E8-4147-4D80-895D-F06FC187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B1BB8-2A78-4C8E-8F85-C3086A04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81EED-DB1F-4747-B13E-FD4F09A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EF1BC-F3DD-4861-8E42-D96FF5AC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5E1495-1035-4478-9648-A39508D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7E3B1-6DA9-4813-984C-EEABF01F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12A01-9D14-4E51-A61F-59E33BE6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9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8F192-450F-4724-A68F-E7F68298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45D27-EE57-4131-8787-F73E5779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78F27-41BA-41F1-B784-C354F59D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5A732-14EB-40E6-A32A-2D7600FF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20CB0-9BC9-41BC-B99F-C6695DF6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CF9DA-7947-44DC-A7DF-4807FD92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95860-FD32-4F9F-B40E-CA6EBFF7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1005E-22D9-4078-BDAB-ECE41E5C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B0B8F-C250-4143-B820-A3D2AD3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6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989A3-E96E-4680-B43C-7BC4B219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F8F177-198B-4BEB-B906-AF3457179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6D1D3-A6CC-42A5-80C9-8AF990A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CBBFD-EE9A-4FEE-B594-0387F284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3B054-9B70-4C3B-8E35-614D698D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A5313-4D4E-4CD6-A398-FCCEC5E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21A7-4645-41CE-B290-EA1FBE51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CF99A-C378-405B-BC3A-FC1AF35B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2CAF2-509D-49B3-A758-277043CA6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3C5F-10A1-4519-B7AD-47CA32F5092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1A01-4465-4FAC-BA6E-E25ECE60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F571B-F98A-4018-99DA-888F0BD4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7359-8F39-45CD-A6C0-54C72B55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C75D1-5348-4A3E-8FA3-953798C930A0}"/>
              </a:ext>
            </a:extLst>
          </p:cNvPr>
          <p:cNvSpPr txBox="1"/>
          <p:nvPr/>
        </p:nvSpPr>
        <p:spPr>
          <a:xfrm>
            <a:off x="882315" y="113116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67. </a:t>
            </a:r>
            <a:r>
              <a:rPr lang="ko-KR" altLang="en-US" sz="2400" b="1" dirty="0"/>
              <a:t>두 배열의 교집합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E5069-133A-4606-B49D-4F44237F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8" y="1361994"/>
            <a:ext cx="7046864" cy="4134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6F2A11-BDD1-4F8B-BF0A-8FF5D60F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19" y="2257926"/>
            <a:ext cx="3602847" cy="26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투 포인터로 일치 여부 판별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606197-F00F-44DC-B6A1-408D3644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3" y="1472088"/>
            <a:ext cx="6307494" cy="3913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048660-8069-43E3-910F-9BEE30CE4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4" y="1889759"/>
            <a:ext cx="410464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브루트</a:t>
            </a:r>
            <a:r>
              <a:rPr lang="ko-KR" altLang="en-US" sz="2400" b="1" dirty="0"/>
              <a:t> 포스로 계산하는 방법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4D985E-32C7-4E54-A3F8-7801F59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7" y="2197141"/>
            <a:ext cx="7079944" cy="2463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495C7B-0F1B-43BC-9F5F-C05E897B3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33" y="1878065"/>
            <a:ext cx="4218445" cy="31638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A65F4-AE12-4F88-91AA-AC13902DDBAC}"/>
              </a:ext>
            </a:extLst>
          </p:cNvPr>
          <p:cNvSpPr/>
          <p:nvPr/>
        </p:nvSpPr>
        <p:spPr>
          <a:xfrm>
            <a:off x="2346960" y="3200400"/>
            <a:ext cx="508000" cy="218440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400EC0-F48B-40C2-AA4F-24394E31E3F1}"/>
              </a:ext>
            </a:extLst>
          </p:cNvPr>
          <p:cNvCxnSpPr/>
          <p:nvPr/>
        </p:nvCxnSpPr>
        <p:spPr>
          <a:xfrm>
            <a:off x="2854960" y="3418840"/>
            <a:ext cx="1270000" cy="1844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02ABC9-323C-4BE3-AD8E-9923F6F0AADA}"/>
              </a:ext>
            </a:extLst>
          </p:cNvPr>
          <p:cNvSpPr txBox="1"/>
          <p:nvPr/>
        </p:nvSpPr>
        <p:spPr>
          <a:xfrm>
            <a:off x="3908939" y="5293360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원소 중복 없음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원소 순서 없음</a:t>
            </a:r>
          </a:p>
        </p:txBody>
      </p:sp>
    </p:spTree>
    <p:extLst>
      <p:ext uri="{BB962C8B-B14F-4D97-AF65-F5344CB8AC3E}">
        <p14:creationId xmlns:p14="http://schemas.microsoft.com/office/powerpoint/2010/main" val="18375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이진 검색으로 일치 여부 판별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D75200-0539-415A-9573-C48E0859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52" y="1531620"/>
            <a:ext cx="9110695" cy="3794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260553-2A78-4FB2-A7A1-9C6ECA6FA0A6}"/>
              </a:ext>
            </a:extLst>
          </p:cNvPr>
          <p:cNvSpPr/>
          <p:nvPr/>
        </p:nvSpPr>
        <p:spPr>
          <a:xfrm>
            <a:off x="3520440" y="4053840"/>
            <a:ext cx="3398520" cy="167640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 bisect </a:t>
            </a:r>
            <a:r>
              <a:rPr lang="ko-KR" altLang="en-US" sz="2400" b="1" dirty="0"/>
              <a:t>라이브러리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9164D-812E-4352-B271-154D85A116D0}"/>
              </a:ext>
            </a:extLst>
          </p:cNvPr>
          <p:cNvSpPr txBox="1"/>
          <p:nvPr/>
        </p:nvSpPr>
        <p:spPr>
          <a:xfrm>
            <a:off x="601980" y="1930998"/>
            <a:ext cx="10988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bisect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표준 라이브러리다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sys, </a:t>
            </a:r>
            <a:r>
              <a:rPr lang="en-US" altLang="ko-KR" dirty="0" err="1"/>
              <a:t>heapq</a:t>
            </a:r>
            <a:r>
              <a:rPr lang="en-US" altLang="ko-KR" dirty="0"/>
              <a:t>, math </a:t>
            </a:r>
            <a:r>
              <a:rPr lang="ko-KR" altLang="en-US" dirty="0"/>
              <a:t>와 마찬가지로</a:t>
            </a:r>
            <a:r>
              <a:rPr lang="en-US" altLang="ko-KR" dirty="0"/>
              <a:t>, </a:t>
            </a:r>
            <a:r>
              <a:rPr lang="ko-KR" altLang="en-US" dirty="0" err="1"/>
              <a:t>파이썬에서는</a:t>
            </a:r>
            <a:r>
              <a:rPr lang="ko-KR" altLang="en-US" dirty="0"/>
              <a:t> 기본적인 프로그래밍을 지원하기 위한</a:t>
            </a:r>
            <a:endParaRPr lang="en-US" altLang="ko-KR" dirty="0"/>
          </a:p>
          <a:p>
            <a:r>
              <a:rPr lang="ko-KR" altLang="en-US" dirty="0"/>
              <a:t>몇 가지 모듈을 제공하는데 </a:t>
            </a:r>
            <a:r>
              <a:rPr lang="en-US" altLang="ko-KR" dirty="0"/>
              <a:t>bisect</a:t>
            </a:r>
            <a:r>
              <a:rPr lang="ko-KR" altLang="en-US" dirty="0"/>
              <a:t>도 그 중 하나이다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bisect</a:t>
            </a:r>
            <a:r>
              <a:rPr lang="ko-KR" altLang="en-US" dirty="0"/>
              <a:t>는 이진 검색 알고리즘을 이용해서 시퀀스를 검색하고</a:t>
            </a:r>
            <a:r>
              <a:rPr lang="en-US" altLang="ko-KR" dirty="0"/>
              <a:t>, </a:t>
            </a:r>
            <a:r>
              <a:rPr lang="ko-KR" altLang="en-US" dirty="0"/>
              <a:t>시퀀스에 항목을 삽입할 수 있는 함수를</a:t>
            </a:r>
            <a:endParaRPr lang="en-US" altLang="ko-KR" dirty="0"/>
          </a:p>
          <a:p>
            <a:r>
              <a:rPr lang="ko-KR" altLang="en-US" dirty="0"/>
              <a:t>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모듈을 활용하면 별도의 트리 구조 파일을 만들지 않고도 이진 탐색 알고리즘을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99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 bisect </a:t>
            </a:r>
            <a:r>
              <a:rPr lang="ko-KR" altLang="en-US" sz="2400" b="1" dirty="0"/>
              <a:t>라이브러리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D8F4D-B125-4F81-A4DC-32FC0B65C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50"/>
          <a:stretch/>
        </p:blipFill>
        <p:spPr>
          <a:xfrm>
            <a:off x="1512074" y="3120278"/>
            <a:ext cx="4261197" cy="1585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74E105-A26F-4DC4-9899-4974DB0E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t="13559" r="22712" b="21017"/>
          <a:stretch/>
        </p:blipFill>
        <p:spPr>
          <a:xfrm>
            <a:off x="7201619" y="2368662"/>
            <a:ext cx="3478307" cy="308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7E96B-EEB8-4A74-9EB1-46A5167F6E46}"/>
              </a:ext>
            </a:extLst>
          </p:cNvPr>
          <p:cNvSpPr txBox="1"/>
          <p:nvPr/>
        </p:nvSpPr>
        <p:spPr>
          <a:xfrm>
            <a:off x="601980" y="1513978"/>
            <a:ext cx="1098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bisect(a, x, Io = 0, hi = </a:t>
            </a:r>
            <a:r>
              <a:rPr lang="en-US" altLang="ko-KR" dirty="0" err="1"/>
              <a:t>len</a:t>
            </a:r>
            <a:r>
              <a:rPr lang="en-US" altLang="ko-KR" dirty="0"/>
              <a:t>(a)) : a</a:t>
            </a:r>
            <a:r>
              <a:rPr lang="ko-KR" altLang="en-US" dirty="0"/>
              <a:t>라는 오름차순으로 정리된 리스트에 </a:t>
            </a:r>
            <a:r>
              <a:rPr lang="en-US" altLang="ko-KR" dirty="0"/>
              <a:t>x</a:t>
            </a:r>
            <a:r>
              <a:rPr lang="ko-KR" altLang="en-US" dirty="0"/>
              <a:t>가 들어갈 위치를 </a:t>
            </a:r>
            <a:r>
              <a:rPr lang="en-US" altLang="ko-KR" dirty="0"/>
              <a:t>return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 bisect </a:t>
            </a:r>
            <a:r>
              <a:rPr lang="ko-KR" altLang="en-US" sz="2400" b="1" dirty="0"/>
              <a:t>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7E96B-EEB8-4A74-9EB1-46A5167F6E46}"/>
              </a:ext>
            </a:extLst>
          </p:cNvPr>
          <p:cNvSpPr txBox="1"/>
          <p:nvPr/>
        </p:nvSpPr>
        <p:spPr>
          <a:xfrm>
            <a:off x="601980" y="1209178"/>
            <a:ext cx="1098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bisect_right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동일한 값이 리스트 </a:t>
            </a:r>
            <a:r>
              <a:rPr lang="en-US" altLang="ko-KR" dirty="0"/>
              <a:t>a</a:t>
            </a:r>
            <a:r>
              <a:rPr lang="ko-KR" altLang="en-US" dirty="0"/>
              <a:t>에 존재할 때</a:t>
            </a:r>
            <a:r>
              <a:rPr lang="en-US" altLang="ko-KR" dirty="0"/>
              <a:t>, x</a:t>
            </a:r>
            <a:r>
              <a:rPr lang="ko-KR" altLang="en-US" dirty="0"/>
              <a:t>와 동일한 값 바로 뒤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bisect_left</a:t>
            </a:r>
            <a:r>
              <a:rPr lang="en-US" altLang="ko-KR" dirty="0"/>
              <a:t>( )</a:t>
            </a:r>
            <a:r>
              <a:rPr lang="ko-KR" altLang="en-US" dirty="0"/>
              <a:t>는 위와 같은 경우</a:t>
            </a:r>
            <a:r>
              <a:rPr lang="en-US" altLang="ko-KR" dirty="0"/>
              <a:t>, x</a:t>
            </a:r>
            <a:r>
              <a:rPr lang="ko-KR" altLang="en-US" dirty="0"/>
              <a:t>의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82FE7D-07FE-4BE2-910F-AA8E5D36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27" y="2915446"/>
            <a:ext cx="4124335" cy="2437804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F380B067-19EF-4156-BAA3-9E9AE6A0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78843"/>
              </p:ext>
            </p:extLst>
          </p:nvPr>
        </p:nvGraphicFramePr>
        <p:xfrm>
          <a:off x="6489539" y="3161924"/>
          <a:ext cx="4064000" cy="1178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5209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1397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0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50955191"/>
                    </a:ext>
                  </a:extLst>
                </a:gridCol>
              </a:tblGrid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151740"/>
                  </a:ext>
                </a:extLst>
              </a:tr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338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FE46E-DA70-4481-918A-C769D673E6FD}"/>
              </a:ext>
            </a:extLst>
          </p:cNvPr>
          <p:cNvSpPr txBox="1"/>
          <p:nvPr/>
        </p:nvSpPr>
        <p:spPr>
          <a:xfrm>
            <a:off x="6489539" y="2766349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Bisect_right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3)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6BF13D-69DD-4463-B9BB-D7D58FA443D8}"/>
              </a:ext>
            </a:extLst>
          </p:cNvPr>
          <p:cNvSpPr/>
          <p:nvPr/>
        </p:nvSpPr>
        <p:spPr>
          <a:xfrm>
            <a:off x="934849" y="1290577"/>
            <a:ext cx="1461110" cy="214173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 bisect </a:t>
            </a:r>
            <a:r>
              <a:rPr lang="ko-KR" altLang="en-US" sz="2400" b="1" dirty="0"/>
              <a:t>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7E96B-EEB8-4A74-9EB1-46A5167F6E46}"/>
              </a:ext>
            </a:extLst>
          </p:cNvPr>
          <p:cNvSpPr txBox="1"/>
          <p:nvPr/>
        </p:nvSpPr>
        <p:spPr>
          <a:xfrm>
            <a:off x="601980" y="1209178"/>
            <a:ext cx="1098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bisect_right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동일한 값이 리스트 </a:t>
            </a:r>
            <a:r>
              <a:rPr lang="en-US" altLang="ko-KR" dirty="0"/>
              <a:t>a</a:t>
            </a:r>
            <a:r>
              <a:rPr lang="ko-KR" altLang="en-US" dirty="0"/>
              <a:t>에 존재할 때</a:t>
            </a:r>
            <a:r>
              <a:rPr lang="en-US" altLang="ko-KR" dirty="0"/>
              <a:t>, x</a:t>
            </a:r>
            <a:r>
              <a:rPr lang="ko-KR" altLang="en-US" dirty="0"/>
              <a:t>와 동일한 값 바로 뒤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bisect_left</a:t>
            </a:r>
            <a:r>
              <a:rPr lang="en-US" altLang="ko-KR" dirty="0"/>
              <a:t>( )</a:t>
            </a:r>
            <a:r>
              <a:rPr lang="ko-KR" altLang="en-US" dirty="0"/>
              <a:t>는 위와 같은 경우</a:t>
            </a:r>
            <a:r>
              <a:rPr lang="en-US" altLang="ko-KR" dirty="0"/>
              <a:t>, x</a:t>
            </a:r>
            <a:r>
              <a:rPr lang="ko-KR" altLang="en-US" dirty="0"/>
              <a:t>의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82FE7D-07FE-4BE2-910F-AA8E5D36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27" y="2915446"/>
            <a:ext cx="4124335" cy="2437804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F380B067-19EF-4156-BAA3-9E9AE6A0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9214"/>
              </p:ext>
            </p:extLst>
          </p:nvPr>
        </p:nvGraphicFramePr>
        <p:xfrm>
          <a:off x="6489539" y="3161924"/>
          <a:ext cx="4064000" cy="1178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5209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1397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0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50955191"/>
                    </a:ext>
                  </a:extLst>
                </a:gridCol>
              </a:tblGrid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151740"/>
                  </a:ext>
                </a:extLst>
              </a:tr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338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57825D-C868-426D-BCC2-718B44F1B755}"/>
              </a:ext>
            </a:extLst>
          </p:cNvPr>
          <p:cNvSpPr txBox="1"/>
          <p:nvPr/>
        </p:nvSpPr>
        <p:spPr>
          <a:xfrm>
            <a:off x="6489539" y="2766349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Bisect_right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3)</a:t>
            </a:r>
            <a:endParaRPr lang="ko-KR" altLang="en-US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6F890029-5ADD-4334-81A0-D10AECD3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34056"/>
              </p:ext>
            </p:extLst>
          </p:nvPr>
        </p:nvGraphicFramePr>
        <p:xfrm>
          <a:off x="6489539" y="3161924"/>
          <a:ext cx="4064000" cy="1178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5209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1397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0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50955191"/>
                    </a:ext>
                  </a:extLst>
                </a:gridCol>
              </a:tblGrid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151740"/>
                  </a:ext>
                </a:extLst>
              </a:tr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338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8AF8-0233-40F2-8AAD-58E6BABF4347}"/>
              </a:ext>
            </a:extLst>
          </p:cNvPr>
          <p:cNvSpPr/>
          <p:nvPr/>
        </p:nvSpPr>
        <p:spPr>
          <a:xfrm>
            <a:off x="934849" y="1290577"/>
            <a:ext cx="1461110" cy="214173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 bisect </a:t>
            </a:r>
            <a:r>
              <a:rPr lang="ko-KR" altLang="en-US" sz="2400" b="1" dirty="0"/>
              <a:t>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7E96B-EEB8-4A74-9EB1-46A5167F6E46}"/>
              </a:ext>
            </a:extLst>
          </p:cNvPr>
          <p:cNvSpPr txBox="1"/>
          <p:nvPr/>
        </p:nvSpPr>
        <p:spPr>
          <a:xfrm>
            <a:off x="601980" y="1209178"/>
            <a:ext cx="1098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bisect_right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동일한 값이 리스트 </a:t>
            </a:r>
            <a:r>
              <a:rPr lang="en-US" altLang="ko-KR" dirty="0"/>
              <a:t>a</a:t>
            </a:r>
            <a:r>
              <a:rPr lang="ko-KR" altLang="en-US" dirty="0"/>
              <a:t>에 존재할 때</a:t>
            </a:r>
            <a:r>
              <a:rPr lang="en-US" altLang="ko-KR" dirty="0"/>
              <a:t>, x</a:t>
            </a:r>
            <a:r>
              <a:rPr lang="ko-KR" altLang="en-US" dirty="0"/>
              <a:t>와 동일한 값 바로 뒤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bisect_left</a:t>
            </a:r>
            <a:r>
              <a:rPr lang="en-US" altLang="ko-KR" dirty="0"/>
              <a:t>( )</a:t>
            </a:r>
            <a:r>
              <a:rPr lang="ko-KR" altLang="en-US" dirty="0"/>
              <a:t>는 위와 같은 경우</a:t>
            </a:r>
            <a:r>
              <a:rPr lang="en-US" altLang="ko-KR" dirty="0"/>
              <a:t>, x</a:t>
            </a:r>
            <a:r>
              <a:rPr lang="ko-KR" altLang="en-US" dirty="0"/>
              <a:t>의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82FE7D-07FE-4BE2-910F-AA8E5D36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27" y="2915446"/>
            <a:ext cx="4124335" cy="2437804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F380B067-19EF-4156-BAA3-9E9AE6A04B51}"/>
              </a:ext>
            </a:extLst>
          </p:cNvPr>
          <p:cNvGraphicFramePr>
            <a:graphicFrameLocks noGrp="1"/>
          </p:cNvGraphicFramePr>
          <p:nvPr/>
        </p:nvGraphicFramePr>
        <p:xfrm>
          <a:off x="6489539" y="3161924"/>
          <a:ext cx="4064000" cy="1178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5209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1397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0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50955191"/>
                    </a:ext>
                  </a:extLst>
                </a:gridCol>
              </a:tblGrid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151740"/>
                  </a:ext>
                </a:extLst>
              </a:tr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338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57825D-C868-426D-BCC2-718B44F1B755}"/>
              </a:ext>
            </a:extLst>
          </p:cNvPr>
          <p:cNvSpPr txBox="1"/>
          <p:nvPr/>
        </p:nvSpPr>
        <p:spPr>
          <a:xfrm>
            <a:off x="6489539" y="2766349"/>
            <a:ext cx="18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Bisect_left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3)</a:t>
            </a:r>
            <a:endParaRPr lang="ko-KR" altLang="en-US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6F890029-5ADD-4334-81A0-D10AECD3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34962"/>
              </p:ext>
            </p:extLst>
          </p:nvPr>
        </p:nvGraphicFramePr>
        <p:xfrm>
          <a:off x="6489539" y="3165017"/>
          <a:ext cx="4064000" cy="1178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5209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1397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0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50955191"/>
                    </a:ext>
                  </a:extLst>
                </a:gridCol>
              </a:tblGrid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151740"/>
                  </a:ext>
                </a:extLst>
              </a:tr>
              <a:tr h="589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338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8AF8-0233-40F2-8AAD-58E6BABF4347}"/>
              </a:ext>
            </a:extLst>
          </p:cNvPr>
          <p:cNvSpPr/>
          <p:nvPr/>
        </p:nvSpPr>
        <p:spPr>
          <a:xfrm>
            <a:off x="957998" y="1834587"/>
            <a:ext cx="1252767" cy="202557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9A818-50CC-484D-8F9C-CB9719A550E1}"/>
              </a:ext>
            </a:extLst>
          </p:cNvPr>
          <p:cNvSpPr txBox="1"/>
          <p:nvPr/>
        </p:nvSpPr>
        <p:spPr>
          <a:xfrm>
            <a:off x="144378" y="184677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이진 검색으로 일치 여부 판별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D75200-0539-415A-9573-C48E0859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3" y="2150228"/>
            <a:ext cx="6140308" cy="2557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80FE8-C83E-4A08-8768-3B670C030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67" y="2056011"/>
            <a:ext cx="363728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374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2021-08-12T08:18:21Z</dcterms:created>
  <dcterms:modified xsi:type="dcterms:W3CDTF">2021-08-12T09:40:49Z</dcterms:modified>
</cp:coreProperties>
</file>