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DEDE5-CDFA-4FB2-8881-381515613397}" v="1" dt="2021-08-12T05:24:50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o Juhui" userId="231df513446d9a20" providerId="LiveId" clId="{6A0DEDE5-CDFA-4FB2-8881-381515613397}"/>
    <pc:docChg chg="undo custSel addSld delSld modSld sldOrd">
      <pc:chgData name="Heo Juhui" userId="231df513446d9a20" providerId="LiveId" clId="{6A0DEDE5-CDFA-4FB2-8881-381515613397}" dt="2021-08-12T08:11:45.155" v="65" actId="47"/>
      <pc:docMkLst>
        <pc:docMk/>
      </pc:docMkLst>
      <pc:sldChg chg="addSp delSp modSp add del mod">
        <pc:chgData name="Heo Juhui" userId="231df513446d9a20" providerId="LiveId" clId="{6A0DEDE5-CDFA-4FB2-8881-381515613397}" dt="2021-08-12T08:11:45.155" v="65" actId="47"/>
        <pc:sldMkLst>
          <pc:docMk/>
          <pc:sldMk cId="3337315208" sldId="263"/>
        </pc:sldMkLst>
        <pc:spChg chg="del">
          <ac:chgData name="Heo Juhui" userId="231df513446d9a20" providerId="LiveId" clId="{6A0DEDE5-CDFA-4FB2-8881-381515613397}" dt="2021-08-12T05:24:20.602" v="1" actId="478"/>
          <ac:spMkLst>
            <pc:docMk/>
            <pc:sldMk cId="3337315208" sldId="263"/>
            <ac:spMk id="5" creationId="{5E0BE545-7EDA-48E8-8063-7D83911FA5B1}"/>
          </ac:spMkLst>
        </pc:spChg>
        <pc:spChg chg="del">
          <ac:chgData name="Heo Juhui" userId="231df513446d9a20" providerId="LiveId" clId="{6A0DEDE5-CDFA-4FB2-8881-381515613397}" dt="2021-08-12T05:24:20.602" v="1" actId="478"/>
          <ac:spMkLst>
            <pc:docMk/>
            <pc:sldMk cId="3337315208" sldId="263"/>
            <ac:spMk id="7" creationId="{94691E78-7045-4CB6-AD17-DF35120743C4}"/>
          </ac:spMkLst>
        </pc:spChg>
        <pc:spChg chg="del">
          <ac:chgData name="Heo Juhui" userId="231df513446d9a20" providerId="LiveId" clId="{6A0DEDE5-CDFA-4FB2-8881-381515613397}" dt="2021-08-12T05:24:20.602" v="1" actId="478"/>
          <ac:spMkLst>
            <pc:docMk/>
            <pc:sldMk cId="3337315208" sldId="263"/>
            <ac:spMk id="13" creationId="{D42A4D6F-7626-4C5F-B321-8F8424A09EDC}"/>
          </ac:spMkLst>
        </pc:spChg>
        <pc:spChg chg="del">
          <ac:chgData name="Heo Juhui" userId="231df513446d9a20" providerId="LiveId" clId="{6A0DEDE5-CDFA-4FB2-8881-381515613397}" dt="2021-08-12T05:24:23.155" v="2" actId="478"/>
          <ac:spMkLst>
            <pc:docMk/>
            <pc:sldMk cId="3337315208" sldId="263"/>
            <ac:spMk id="14" creationId="{FBA9BAD6-B398-4786-9838-34F9523A01E4}"/>
          </ac:spMkLst>
        </pc:spChg>
        <pc:graphicFrameChg chg="add mod modGraphic">
          <ac:chgData name="Heo Juhui" userId="231df513446d9a20" providerId="LiveId" clId="{6A0DEDE5-CDFA-4FB2-8881-381515613397}" dt="2021-08-12T05:25:49.579" v="27" actId="242"/>
          <ac:graphicFrameMkLst>
            <pc:docMk/>
            <pc:sldMk cId="3337315208" sldId="263"/>
            <ac:graphicFrameMk id="2" creationId="{1728D30C-00F1-46EB-994F-EB9AA5A75CAC}"/>
          </ac:graphicFrameMkLst>
        </pc:graphicFrameChg>
        <pc:graphicFrameChg chg="add del mod modGraphic">
          <ac:chgData name="Heo Juhui" userId="231df513446d9a20" providerId="LiveId" clId="{6A0DEDE5-CDFA-4FB2-8881-381515613397}" dt="2021-08-12T05:25:52.909" v="28" actId="242"/>
          <ac:graphicFrameMkLst>
            <pc:docMk/>
            <pc:sldMk cId="3337315208" sldId="263"/>
            <ac:graphicFrameMk id="8" creationId="{461A9CE6-83D2-4D28-9952-BA9244C58D91}"/>
          </ac:graphicFrameMkLst>
        </pc:graphicFrameChg>
      </pc:sldChg>
      <pc:sldChg chg="modSp add del mod">
        <pc:chgData name="Heo Juhui" userId="231df513446d9a20" providerId="LiveId" clId="{6A0DEDE5-CDFA-4FB2-8881-381515613397}" dt="2021-08-12T08:11:45.155" v="65" actId="47"/>
        <pc:sldMkLst>
          <pc:docMk/>
          <pc:sldMk cId="117823183" sldId="264"/>
        </pc:sldMkLst>
        <pc:graphicFrameChg chg="modGraphic">
          <ac:chgData name="Heo Juhui" userId="231df513446d9a20" providerId="LiveId" clId="{6A0DEDE5-CDFA-4FB2-8881-381515613397}" dt="2021-08-12T05:26:21.735" v="30" actId="207"/>
          <ac:graphicFrameMkLst>
            <pc:docMk/>
            <pc:sldMk cId="117823183" sldId="264"/>
            <ac:graphicFrameMk id="2" creationId="{1728D30C-00F1-46EB-994F-EB9AA5A75CAC}"/>
          </ac:graphicFrameMkLst>
        </pc:graphicFrameChg>
        <pc:graphicFrameChg chg="modGraphic">
          <ac:chgData name="Heo Juhui" userId="231df513446d9a20" providerId="LiveId" clId="{6A0DEDE5-CDFA-4FB2-8881-381515613397}" dt="2021-08-12T05:26:32.440" v="31" actId="207"/>
          <ac:graphicFrameMkLst>
            <pc:docMk/>
            <pc:sldMk cId="117823183" sldId="264"/>
            <ac:graphicFrameMk id="8" creationId="{461A9CE6-83D2-4D28-9952-BA9244C58D91}"/>
          </ac:graphicFrameMkLst>
        </pc:graphicFrameChg>
      </pc:sldChg>
      <pc:sldChg chg="modSp add del mod">
        <pc:chgData name="Heo Juhui" userId="231df513446d9a20" providerId="LiveId" clId="{6A0DEDE5-CDFA-4FB2-8881-381515613397}" dt="2021-08-12T08:11:45.155" v="65" actId="47"/>
        <pc:sldMkLst>
          <pc:docMk/>
          <pc:sldMk cId="3000446687" sldId="265"/>
        </pc:sldMkLst>
        <pc:graphicFrameChg chg="modGraphic">
          <ac:chgData name="Heo Juhui" userId="231df513446d9a20" providerId="LiveId" clId="{6A0DEDE5-CDFA-4FB2-8881-381515613397}" dt="2021-08-12T05:26:44.493" v="34" actId="207"/>
          <ac:graphicFrameMkLst>
            <pc:docMk/>
            <pc:sldMk cId="3000446687" sldId="265"/>
            <ac:graphicFrameMk id="8" creationId="{461A9CE6-83D2-4D28-9952-BA9244C58D91}"/>
          </ac:graphicFrameMkLst>
        </pc:graphicFrameChg>
      </pc:sldChg>
      <pc:sldChg chg="modSp add del mod ord">
        <pc:chgData name="Heo Juhui" userId="231df513446d9a20" providerId="LiveId" clId="{6A0DEDE5-CDFA-4FB2-8881-381515613397}" dt="2021-08-12T08:11:45.155" v="65" actId="47"/>
        <pc:sldMkLst>
          <pc:docMk/>
          <pc:sldMk cId="822685203" sldId="266"/>
        </pc:sldMkLst>
        <pc:graphicFrameChg chg="modGraphic">
          <ac:chgData name="Heo Juhui" userId="231df513446d9a20" providerId="LiveId" clId="{6A0DEDE5-CDFA-4FB2-8881-381515613397}" dt="2021-08-12T05:27:00.579" v="39" actId="207"/>
          <ac:graphicFrameMkLst>
            <pc:docMk/>
            <pc:sldMk cId="822685203" sldId="266"/>
            <ac:graphicFrameMk id="2" creationId="{1728D30C-00F1-46EB-994F-EB9AA5A75CAC}"/>
          </ac:graphicFrameMkLst>
        </pc:graphicFrameChg>
      </pc:sldChg>
      <pc:sldChg chg="modSp add del mod ord">
        <pc:chgData name="Heo Juhui" userId="231df513446d9a20" providerId="LiveId" clId="{6A0DEDE5-CDFA-4FB2-8881-381515613397}" dt="2021-08-12T08:11:45.155" v="65" actId="47"/>
        <pc:sldMkLst>
          <pc:docMk/>
          <pc:sldMk cId="1765896540" sldId="267"/>
        </pc:sldMkLst>
        <pc:graphicFrameChg chg="modGraphic">
          <ac:chgData name="Heo Juhui" userId="231df513446d9a20" providerId="LiveId" clId="{6A0DEDE5-CDFA-4FB2-8881-381515613397}" dt="2021-08-12T05:27:15.008" v="44" actId="207"/>
          <ac:graphicFrameMkLst>
            <pc:docMk/>
            <pc:sldMk cId="1765896540" sldId="267"/>
            <ac:graphicFrameMk id="2" creationId="{1728D30C-00F1-46EB-994F-EB9AA5A75CAC}"/>
          </ac:graphicFrameMkLst>
        </pc:graphicFrameChg>
      </pc:sldChg>
      <pc:sldChg chg="modSp add del mod">
        <pc:chgData name="Heo Juhui" userId="231df513446d9a20" providerId="LiveId" clId="{6A0DEDE5-CDFA-4FB2-8881-381515613397}" dt="2021-08-12T08:11:45.155" v="65" actId="47"/>
        <pc:sldMkLst>
          <pc:docMk/>
          <pc:sldMk cId="546763829" sldId="268"/>
        </pc:sldMkLst>
        <pc:graphicFrameChg chg="modGraphic">
          <ac:chgData name="Heo Juhui" userId="231df513446d9a20" providerId="LiveId" clId="{6A0DEDE5-CDFA-4FB2-8881-381515613397}" dt="2021-08-12T05:27:49.527" v="52" actId="207"/>
          <ac:graphicFrameMkLst>
            <pc:docMk/>
            <pc:sldMk cId="546763829" sldId="268"/>
            <ac:graphicFrameMk id="2" creationId="{1728D30C-00F1-46EB-994F-EB9AA5A75CAC}"/>
          </ac:graphicFrameMkLst>
        </pc:graphicFrameChg>
      </pc:sldChg>
      <pc:sldChg chg="modSp add del mod ord">
        <pc:chgData name="Heo Juhui" userId="231df513446d9a20" providerId="LiveId" clId="{6A0DEDE5-CDFA-4FB2-8881-381515613397}" dt="2021-08-12T08:11:45.155" v="65" actId="47"/>
        <pc:sldMkLst>
          <pc:docMk/>
          <pc:sldMk cId="3924586481" sldId="269"/>
        </pc:sldMkLst>
        <pc:graphicFrameChg chg="modGraphic">
          <ac:chgData name="Heo Juhui" userId="231df513446d9a20" providerId="LiveId" clId="{6A0DEDE5-CDFA-4FB2-8881-381515613397}" dt="2021-08-12T05:27:40.916" v="50" actId="207"/>
          <ac:graphicFrameMkLst>
            <pc:docMk/>
            <pc:sldMk cId="3924586481" sldId="269"/>
            <ac:graphicFrameMk id="2" creationId="{1728D30C-00F1-46EB-994F-EB9AA5A75CAC}"/>
          </ac:graphicFrameMkLst>
        </pc:graphicFrameChg>
      </pc:sldChg>
      <pc:sldChg chg="modSp add del mod ord">
        <pc:chgData name="Heo Juhui" userId="231df513446d9a20" providerId="LiveId" clId="{6A0DEDE5-CDFA-4FB2-8881-381515613397}" dt="2021-08-12T08:11:45.155" v="65" actId="47"/>
        <pc:sldMkLst>
          <pc:docMk/>
          <pc:sldMk cId="3447938893" sldId="270"/>
        </pc:sldMkLst>
        <pc:graphicFrameChg chg="modGraphic">
          <ac:chgData name="Heo Juhui" userId="231df513446d9a20" providerId="LiveId" clId="{6A0DEDE5-CDFA-4FB2-8881-381515613397}" dt="2021-08-12T05:28:07.860" v="62" actId="207"/>
          <ac:graphicFrameMkLst>
            <pc:docMk/>
            <pc:sldMk cId="3447938893" sldId="270"/>
            <ac:graphicFrameMk id="2" creationId="{1728D30C-00F1-46EB-994F-EB9AA5A75CAC}"/>
          </ac:graphicFrameMkLst>
        </pc:graphicFrameChg>
      </pc:sldChg>
      <pc:sldChg chg="modSp add del mod ord">
        <pc:chgData name="Heo Juhui" userId="231df513446d9a20" providerId="LiveId" clId="{6A0DEDE5-CDFA-4FB2-8881-381515613397}" dt="2021-08-12T08:11:45.155" v="65" actId="47"/>
        <pc:sldMkLst>
          <pc:docMk/>
          <pc:sldMk cId="608796861" sldId="271"/>
        </pc:sldMkLst>
        <pc:graphicFrameChg chg="modGraphic">
          <ac:chgData name="Heo Juhui" userId="231df513446d9a20" providerId="LiveId" clId="{6A0DEDE5-CDFA-4FB2-8881-381515613397}" dt="2021-08-12T05:28:18.398" v="64" actId="207"/>
          <ac:graphicFrameMkLst>
            <pc:docMk/>
            <pc:sldMk cId="608796861" sldId="271"/>
            <ac:graphicFrameMk id="2" creationId="{1728D30C-00F1-46EB-994F-EB9AA5A75CA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60520-5CB9-4907-AEBF-02E3E7E5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EA009B-765E-4308-B58E-DC2191E57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AA2E8-9887-4FCD-ACF5-BF721273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5984F-EE64-4762-BE28-422F2827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3B223-2609-47B2-8178-3C3C4D5F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8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C4BA1-D038-4116-9111-D3E9B315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7BF897-D21D-4AE8-83D5-22E7A52EB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AFBAC-70A3-4F3F-B868-25674AC2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ACCF8-0A46-40BC-894D-EB0F689C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FC44-C554-41C2-B46E-C37E79BE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5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96AE0E-6B53-47B6-BA73-28B037830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D4E70B-E5E0-4121-9A5D-5C027C2CA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BE276-9C03-4469-BF92-06143031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BAA2E-FCB1-4702-A3D2-A4545803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49614-9240-4D9D-B965-DFF3E3AB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9914D-64A9-4CD9-9BC2-5E5C48E1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BFC28-C320-442F-8106-D9FC8901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447F5-EEA7-41A9-A589-CA7B301E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85184-C112-4C4F-89E2-D507C412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81534-64C7-410E-B56F-3163B67A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2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CBDD8-3674-4356-A4D4-34BCD754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8BB84-CF78-4085-AFFB-E64B0A060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A90C1-DE46-4EB5-A7CC-E89C38E1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C703C-9C4C-4A74-80D2-E920C04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28018-9935-42D8-9838-05F05ECC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2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A4A38-B87E-4E48-A3BB-20E8F3C8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324FF-3B2C-4C5E-8E01-E56D2D10C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E9B2D-8AA3-419A-85FA-125B6C9AB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1F89E-D2C3-4262-92D3-8C2A0CF2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E4CF1-7148-4558-A104-CF1719A3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2A820-DC80-4B67-8DBC-6EE4AD10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6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0102D-FE9B-44E7-9A46-5C118326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DBEF5-B710-494D-83FA-1E5F1FD5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2896BD-289C-4FBC-B573-C5F41AA3A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549A46-E735-4E2C-8989-BD63323BD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18A73-8873-4E9B-8D1F-061192FA2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5A16FB-318E-4D43-8431-8F5923ED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A8755-5BE5-4640-BD8C-422F7801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72AA50-A0DE-4C53-BEBA-3B1D3423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2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0F01D-B5FD-4A65-9C14-CE77B343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E48979-0021-4318-B446-488B1E20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FC969C-A5AD-42C4-962C-090B72D7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ABF21C-C111-43DC-A757-AC20A831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2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36F342-A122-436D-8C91-0B06617A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A4900C-CF8E-4904-8946-9578624A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25BFE-5740-4384-9CC1-1FA17302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5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E930B-9132-450D-9965-7C2B2EBF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A5FE2-F0E6-42D2-A487-8D74E7FFB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B3336B-3736-4BD1-9B71-2EFB63E59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8FCAB-EC27-48F3-9251-BAE3B813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928BA8-324F-4A07-AB5E-30076139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8DECA5-2062-4329-9A3E-A5B953FD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7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795A8-27D5-4DB1-B12C-D75124FC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2C711F-B657-477F-BE8C-C3825191E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AC52B6-968B-41E5-B78D-8FC48FE71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6EEFA0-CCA9-45C5-BE42-89C53C04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9C580-0041-4C60-8183-05C78AA1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6BE2F-027B-4067-B9F1-7AFC48A2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2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C90A59-C27E-49BC-BFB3-2E04654A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A2376-9A3C-4B86-9A8C-3C2B3449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B732E-7993-4906-A62D-134BFC766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B5ED8-9AFA-474F-9608-8DBEAAB9A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28D1B-5F59-47DB-8C26-A575B483F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0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leseo.com/python-heapq/" TargetMode="External"/><Relationship Id="rId2" Type="http://schemas.openxmlformats.org/officeDocument/2006/relationships/hyperlink" Target="http://pythontutor.com/visualize.html#mode=ed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0BE545-7EDA-48E8-8063-7D83911FA5B1}"/>
              </a:ext>
            </a:extLst>
          </p:cNvPr>
          <p:cNvSpPr txBox="1"/>
          <p:nvPr/>
        </p:nvSpPr>
        <p:spPr>
          <a:xfrm>
            <a:off x="1080000" y="540033"/>
            <a:ext cx="4426782" cy="133160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spc="400" dirty="0">
                <a:latin typeface="+mj-lt"/>
                <a:ea typeface="+mj-ea"/>
                <a:cs typeface="+mj-cs"/>
              </a:rPr>
              <a:t>64. </a:t>
            </a:r>
            <a:r>
              <a:rPr lang="ko-KR" altLang="en-US" sz="2800" b="1" cap="all" spc="400" dirty="0">
                <a:latin typeface="+mj-lt"/>
                <a:ea typeface="+mj-ea"/>
                <a:cs typeface="+mj-cs"/>
              </a:rPr>
              <a:t>원점에 </a:t>
            </a:r>
            <a:r>
              <a:rPr lang="en-US" altLang="ko-KR" sz="2800" b="1" cap="all" spc="400" dirty="0">
                <a:latin typeface="+mj-lt"/>
                <a:ea typeface="+mj-ea"/>
                <a:cs typeface="+mj-cs"/>
              </a:rPr>
              <a:t>K</a:t>
            </a:r>
            <a:r>
              <a:rPr lang="ko-KR" altLang="en-US" sz="2800" b="1" cap="all" spc="400" dirty="0">
                <a:latin typeface="+mj-lt"/>
                <a:ea typeface="+mj-ea"/>
                <a:cs typeface="+mj-cs"/>
              </a:rPr>
              <a:t>번째로 가까운 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CC422-476E-4F2D-866B-79C5C880E0B1}"/>
              </a:ext>
            </a:extLst>
          </p:cNvPr>
          <p:cNvSpPr txBox="1"/>
          <p:nvPr/>
        </p:nvSpPr>
        <p:spPr>
          <a:xfrm>
            <a:off x="1080000" y="2330451"/>
            <a:ext cx="4460874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평면상에 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points 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목록이 있을 때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,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원점 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(0, 0)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에서 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K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번 가까운 점 목록을 순서대로 출력하라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en-US" altLang="ko-KR" sz="2000" dirty="0">
              <a:solidFill>
                <a:schemeClr val="tx1">
                  <a:alpha val="70000"/>
                </a:schemeClr>
              </a:solidFill>
            </a:endParaRP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평면상 두 점의 거리는</a:t>
            </a:r>
            <a:endParaRPr lang="en-US" altLang="ko-KR" sz="2000" dirty="0">
              <a:solidFill>
                <a:schemeClr val="tx1">
                  <a:alpha val="70000"/>
                </a:schemeClr>
              </a:solidFill>
            </a:endParaRP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유클리드 거리로 한다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0470787-C806-40E8-982D-C402B361D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013" y="1109459"/>
            <a:ext cx="5316999" cy="463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6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0BE545-7EDA-48E8-8063-7D83911FA5B1}"/>
              </a:ext>
            </a:extLst>
          </p:cNvPr>
          <p:cNvSpPr txBox="1"/>
          <p:nvPr/>
        </p:nvSpPr>
        <p:spPr>
          <a:xfrm>
            <a:off x="3303982" y="249382"/>
            <a:ext cx="5584036" cy="72171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2800" b="1" cap="all" spc="400" dirty="0">
                <a:latin typeface="+mj-lt"/>
                <a:ea typeface="+mj-ea"/>
                <a:cs typeface="+mj-cs"/>
              </a:rPr>
              <a:t>유클리드 거리 구하는 방법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C4FF007-3FCD-47B7-933F-3333FB166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68" y="1698656"/>
            <a:ext cx="7242464" cy="37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1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설명선: 선 6">
            <a:extLst>
              <a:ext uri="{FF2B5EF4-FFF2-40B4-BE49-F238E27FC236}">
                <a16:creationId xmlns:a16="http://schemas.microsoft.com/office/drawing/2014/main" id="{9ECD6827-F480-4F33-9E42-0C3818E7F692}"/>
              </a:ext>
            </a:extLst>
          </p:cNvPr>
          <p:cNvSpPr/>
          <p:nvPr/>
        </p:nvSpPr>
        <p:spPr>
          <a:xfrm>
            <a:off x="3833434" y="4060265"/>
            <a:ext cx="2369472" cy="401053"/>
          </a:xfrm>
          <a:prstGeom prst="borderCallout1">
            <a:avLst>
              <a:gd name="adj1" fmla="val 2750"/>
              <a:gd name="adj2" fmla="val 1822"/>
              <a:gd name="adj3" fmla="val -227500"/>
              <a:gd name="adj4" fmla="val -51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BE545-7EDA-48E8-8063-7D83911FA5B1}"/>
              </a:ext>
            </a:extLst>
          </p:cNvPr>
          <p:cNvSpPr txBox="1"/>
          <p:nvPr/>
        </p:nvSpPr>
        <p:spPr>
          <a:xfrm>
            <a:off x="1080000" y="540033"/>
            <a:ext cx="4426782" cy="133160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spc="400" dirty="0">
                <a:latin typeface="+mj-lt"/>
                <a:ea typeface="+mj-ea"/>
                <a:cs typeface="+mj-cs"/>
              </a:rPr>
              <a:t>64. </a:t>
            </a:r>
            <a:r>
              <a:rPr lang="ko-KR" altLang="en-US" sz="2800" b="1" cap="all" spc="400" dirty="0">
                <a:latin typeface="+mj-lt"/>
                <a:ea typeface="+mj-ea"/>
                <a:cs typeface="+mj-cs"/>
              </a:rPr>
              <a:t>원점에 </a:t>
            </a:r>
            <a:r>
              <a:rPr lang="en-US" altLang="ko-KR" sz="2800" b="1" cap="all" spc="400" dirty="0">
                <a:latin typeface="+mj-lt"/>
                <a:ea typeface="+mj-ea"/>
                <a:cs typeface="+mj-cs"/>
              </a:rPr>
              <a:t>K</a:t>
            </a:r>
            <a:r>
              <a:rPr lang="ko-KR" altLang="en-US" sz="2800" b="1" cap="all" spc="400" dirty="0">
                <a:latin typeface="+mj-lt"/>
                <a:ea typeface="+mj-ea"/>
                <a:cs typeface="+mj-cs"/>
              </a:rPr>
              <a:t>번째로 가까운 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CC422-476E-4F2D-866B-79C5C880E0B1}"/>
              </a:ext>
            </a:extLst>
          </p:cNvPr>
          <p:cNvSpPr txBox="1"/>
          <p:nvPr/>
        </p:nvSpPr>
        <p:spPr>
          <a:xfrm>
            <a:off x="1080000" y="2330451"/>
            <a:ext cx="4460874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평면상에 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points 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목록이 있을 때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,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원점 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(0, 0)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에서 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K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번 </a:t>
            </a:r>
            <a:r>
              <a:rPr lang="ko-KR" altLang="en-US" sz="2000" b="1" dirty="0">
                <a:solidFill>
                  <a:srgbClr val="FF0000">
                    <a:alpha val="70000"/>
                  </a:srgbClr>
                </a:solidFill>
              </a:rPr>
              <a:t>가까운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 점 목록을 순서대로 출력하라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en-US" altLang="ko-KR" sz="2000" dirty="0">
              <a:solidFill>
                <a:schemeClr val="tx1">
                  <a:alpha val="70000"/>
                </a:schemeClr>
              </a:solidFill>
            </a:endParaRP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평면상 두 점의 거리는</a:t>
            </a:r>
            <a:endParaRPr lang="en-US" altLang="ko-KR" sz="2000" dirty="0">
              <a:solidFill>
                <a:schemeClr val="tx1">
                  <a:alpha val="70000"/>
                </a:schemeClr>
              </a:solidFill>
            </a:endParaRP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유클리드 거리로 한다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0470787-C806-40E8-982D-C402B361D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013" y="1109459"/>
            <a:ext cx="5316999" cy="4639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0DFDBF-BD98-47C7-8C3F-D753DD917194}"/>
              </a:ext>
            </a:extLst>
          </p:cNvPr>
          <p:cNvSpPr txBox="1"/>
          <p:nvPr/>
        </p:nvSpPr>
        <p:spPr>
          <a:xfrm>
            <a:off x="3874832" y="406026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힙</a:t>
            </a:r>
            <a:r>
              <a:rPr lang="ko-KR" altLang="en-US" b="1" dirty="0">
                <a:solidFill>
                  <a:srgbClr val="FF0000"/>
                </a:solidFill>
              </a:rPr>
              <a:t> 모듈 사용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최소힙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52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0BE545-7EDA-48E8-8063-7D83911FA5B1}"/>
              </a:ext>
            </a:extLst>
          </p:cNvPr>
          <p:cNvSpPr txBox="1"/>
          <p:nvPr/>
        </p:nvSpPr>
        <p:spPr>
          <a:xfrm>
            <a:off x="3303982" y="249382"/>
            <a:ext cx="5584036" cy="72171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2800" b="1" cap="all" spc="400" dirty="0" err="1">
                <a:latin typeface="+mj-lt"/>
                <a:ea typeface="+mj-ea"/>
                <a:cs typeface="+mj-cs"/>
              </a:rPr>
              <a:t>힙</a:t>
            </a:r>
            <a:r>
              <a:rPr lang="en-US" altLang="ko-KR" sz="2800" b="1" cap="all" spc="400" dirty="0">
                <a:latin typeface="+mj-lt"/>
                <a:ea typeface="+mj-ea"/>
                <a:cs typeface="+mj-cs"/>
              </a:rPr>
              <a:t>(</a:t>
            </a:r>
            <a:r>
              <a:rPr lang="en-US" altLang="ko-KR" sz="2800" b="1" cap="all" spc="400" dirty="0" err="1">
                <a:latin typeface="+mj-lt"/>
                <a:ea typeface="+mj-ea"/>
                <a:cs typeface="+mj-cs"/>
              </a:rPr>
              <a:t>heapq</a:t>
            </a:r>
            <a:r>
              <a:rPr lang="en-US" altLang="ko-KR" sz="2800" b="1" cap="all" spc="400" dirty="0">
                <a:latin typeface="+mj-lt"/>
                <a:ea typeface="+mj-ea"/>
                <a:cs typeface="+mj-cs"/>
              </a:rPr>
              <a:t>) </a:t>
            </a:r>
            <a:r>
              <a:rPr lang="ko-KR" altLang="en-US" sz="2800" b="1" cap="all" spc="400" dirty="0">
                <a:latin typeface="+mj-lt"/>
                <a:ea typeface="+mj-ea"/>
                <a:cs typeface="+mj-cs"/>
              </a:rPr>
              <a:t>모듈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98C18-0FAA-48B8-B539-0294F2FE7F49}"/>
              </a:ext>
            </a:extLst>
          </p:cNvPr>
          <p:cNvSpPr txBox="1"/>
          <p:nvPr/>
        </p:nvSpPr>
        <p:spPr>
          <a:xfrm>
            <a:off x="955636" y="1610014"/>
            <a:ext cx="10280727" cy="59285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2000" dirty="0" err="1">
                <a:solidFill>
                  <a:schemeClr val="tx1">
                    <a:alpha val="70000"/>
                  </a:schemeClr>
                </a:solidFill>
              </a:rPr>
              <a:t>파이썬에서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alpha val="70000"/>
                  </a:schemeClr>
                </a:solidFill>
              </a:rPr>
              <a:t>heapq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모듈은 </a:t>
            </a:r>
            <a:r>
              <a:rPr lang="ko-KR" altLang="en-US" sz="2000" dirty="0" err="1">
                <a:solidFill>
                  <a:schemeClr val="tx1">
                    <a:alpha val="70000"/>
                  </a:schemeClr>
                </a:solidFill>
              </a:rPr>
              <a:t>이진트리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 기반의 </a:t>
            </a:r>
            <a:r>
              <a:rPr lang="ko-KR" altLang="en-US" sz="2000" b="1" dirty="0" err="1">
                <a:solidFill>
                  <a:srgbClr val="FF0000">
                    <a:alpha val="70000"/>
                  </a:srgbClr>
                </a:solidFill>
              </a:rPr>
              <a:t>최소힙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(min heap)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자료 구조를 사용한다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91E78-7045-4CB6-AD17-DF35120743C4}"/>
              </a:ext>
            </a:extLst>
          </p:cNvPr>
          <p:cNvSpPr txBox="1"/>
          <p:nvPr/>
        </p:nvSpPr>
        <p:spPr>
          <a:xfrm>
            <a:off x="1020017" y="3258802"/>
            <a:ext cx="6872511" cy="1694660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/>
          <a:p>
            <a:pPr marL="457200" indent="-457200"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AutoNum type="arabicPeriod"/>
            </a:pP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원소들이 항상 정렬된 상태로 추가되고 삭제 됨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  <a:p>
            <a:pPr marL="457200" indent="-457200"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AutoNum type="arabicPeriod"/>
            </a:pP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가장 작은 값은 항상 </a:t>
            </a:r>
            <a:r>
              <a:rPr lang="ko-KR" altLang="en-US" sz="2000" dirty="0" err="1">
                <a:solidFill>
                  <a:schemeClr val="tx1">
                    <a:alpha val="70000"/>
                  </a:schemeClr>
                </a:solidFill>
              </a:rPr>
              <a:t>이진트리의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 루트에 위치함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  <a:p>
            <a:pPr marL="457200" indent="-457200"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AutoNum type="arabicPeriod"/>
            </a:pP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Min heap 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내의 모든 원소는 자식 원소들 보다</a:t>
            </a:r>
            <a:endParaRPr lang="en-US" altLang="ko-KR" sz="2000" dirty="0">
              <a:solidFill>
                <a:schemeClr val="tx1">
                  <a:alpha val="70000"/>
                </a:schemeClr>
              </a:solidFill>
            </a:endParaRP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     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크기가 작거나 같도록 위치함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  <p:pic>
        <p:nvPicPr>
          <p:cNvPr id="8" name="그림 7" descr="텍스트, 손목시계, 게이지이(가) 표시된 사진&#10;&#10;자동 생성된 설명">
            <a:extLst>
              <a:ext uri="{FF2B5EF4-FFF2-40B4-BE49-F238E27FC236}">
                <a16:creationId xmlns:a16="http://schemas.microsoft.com/office/drawing/2014/main" id="{808ADB37-927D-4B60-9374-11DBD616A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036" y="2641549"/>
            <a:ext cx="3560947" cy="29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3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23A2E7A5-BBA3-4CA2-84B2-0BF668BE9064}"/>
              </a:ext>
            </a:extLst>
          </p:cNvPr>
          <p:cNvSpPr/>
          <p:nvPr/>
        </p:nvSpPr>
        <p:spPr>
          <a:xfrm>
            <a:off x="6432883" y="4582228"/>
            <a:ext cx="4900611" cy="756776"/>
          </a:xfrm>
          <a:prstGeom prst="borderCallout1">
            <a:avLst>
              <a:gd name="adj1" fmla="val 48427"/>
              <a:gd name="adj2" fmla="val 549"/>
              <a:gd name="adj3" fmla="val -31646"/>
              <a:gd name="adj4" fmla="val -630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설명선: 선 2">
            <a:extLst>
              <a:ext uri="{FF2B5EF4-FFF2-40B4-BE49-F238E27FC236}">
                <a16:creationId xmlns:a16="http://schemas.microsoft.com/office/drawing/2014/main" id="{B6A50187-EA50-448C-A3EF-57BDBA75E36C}"/>
              </a:ext>
            </a:extLst>
          </p:cNvPr>
          <p:cNvSpPr/>
          <p:nvPr/>
        </p:nvSpPr>
        <p:spPr>
          <a:xfrm>
            <a:off x="4940968" y="1590790"/>
            <a:ext cx="3416969" cy="928650"/>
          </a:xfrm>
          <a:prstGeom prst="borderCallout1">
            <a:avLst>
              <a:gd name="adj1" fmla="val 41207"/>
              <a:gd name="adj2" fmla="val 118"/>
              <a:gd name="adj3" fmla="val 209238"/>
              <a:gd name="adj4" fmla="val -486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BE545-7EDA-48E8-8063-7D83911FA5B1}"/>
              </a:ext>
            </a:extLst>
          </p:cNvPr>
          <p:cNvSpPr txBox="1"/>
          <p:nvPr/>
        </p:nvSpPr>
        <p:spPr>
          <a:xfrm>
            <a:off x="3303982" y="249382"/>
            <a:ext cx="5584036" cy="72171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2800" b="1" cap="all" spc="400" dirty="0">
                <a:latin typeface="+mj-lt"/>
                <a:ea typeface="+mj-ea"/>
                <a:cs typeface="+mj-cs"/>
              </a:rPr>
              <a:t>거리 구하기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91E78-7045-4CB6-AD17-DF35120743C4}"/>
              </a:ext>
            </a:extLst>
          </p:cNvPr>
          <p:cNvSpPr txBox="1"/>
          <p:nvPr/>
        </p:nvSpPr>
        <p:spPr>
          <a:xfrm>
            <a:off x="753978" y="2581670"/>
            <a:ext cx="6872511" cy="169466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heap = [] 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for (x, y) in points :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	</a:t>
            </a:r>
            <a:r>
              <a:rPr lang="en-US" altLang="ko-KR" sz="2000" b="1" dirty="0" err="1">
                <a:solidFill>
                  <a:srgbClr val="002060">
                    <a:alpha val="70000"/>
                  </a:srgbClr>
                </a:solidFill>
              </a:rPr>
              <a:t>dist</a:t>
            </a: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 = </a:t>
            </a:r>
            <a:r>
              <a:rPr lang="en-US" altLang="ko-KR" sz="2000" b="1" dirty="0" err="1">
                <a:solidFill>
                  <a:srgbClr val="002060">
                    <a:alpha val="70000"/>
                  </a:srgbClr>
                </a:solidFill>
              </a:rPr>
              <a:t>math.sqrt</a:t>
            </a: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((0-x)**2 + (0-y)**2)	</a:t>
            </a:r>
            <a:r>
              <a:rPr lang="en-US" altLang="ko-KR" sz="2000" b="1" dirty="0" err="1">
                <a:solidFill>
                  <a:srgbClr val="002060">
                    <a:alpha val="70000"/>
                  </a:srgbClr>
                </a:solidFill>
              </a:rPr>
              <a:t>heapq.heappush</a:t>
            </a: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(heap, (</a:t>
            </a:r>
            <a:r>
              <a:rPr lang="en-US" altLang="ko-KR" sz="2000" b="1" dirty="0" err="1">
                <a:solidFill>
                  <a:srgbClr val="002060">
                    <a:alpha val="70000"/>
                  </a:srgbClr>
                </a:solidFill>
              </a:rPr>
              <a:t>dist</a:t>
            </a: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, x, y))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F4939-B3D5-4018-B927-FC7B1E74AFAC}"/>
              </a:ext>
            </a:extLst>
          </p:cNvPr>
          <p:cNvSpPr txBox="1"/>
          <p:nvPr/>
        </p:nvSpPr>
        <p:spPr>
          <a:xfrm>
            <a:off x="625641" y="1312056"/>
            <a:ext cx="2871537" cy="92865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/>
          <a:p>
            <a:pPr algn="ctr"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points = [[1,3], [-2,2]]   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 k =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39B57-67B8-438D-92B3-26A2FE75DD00}"/>
              </a:ext>
            </a:extLst>
          </p:cNvPr>
          <p:cNvSpPr txBox="1"/>
          <p:nvPr/>
        </p:nvSpPr>
        <p:spPr>
          <a:xfrm>
            <a:off x="5003045" y="1701622"/>
            <a:ext cx="3389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Sqrt : </a:t>
            </a:r>
            <a:r>
              <a:rPr lang="ko-KR" altLang="en-US" sz="2000" dirty="0"/>
              <a:t>루트 계산해주는 함수</a:t>
            </a:r>
            <a:endParaRPr lang="en-US" altLang="ko-KR" sz="2000" dirty="0"/>
          </a:p>
          <a:p>
            <a:r>
              <a:rPr lang="en-US" altLang="ko-KR" sz="2000" dirty="0"/>
              <a:t>**2 : </a:t>
            </a:r>
            <a:r>
              <a:rPr lang="ko-KR" altLang="en-US" sz="2000" dirty="0"/>
              <a:t>제곱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502F9-A4B6-4E1B-89E6-C2BCD9A1BA66}"/>
              </a:ext>
            </a:extLst>
          </p:cNvPr>
          <p:cNvSpPr txBox="1"/>
          <p:nvPr/>
        </p:nvSpPr>
        <p:spPr>
          <a:xfrm>
            <a:off x="6442541" y="4614312"/>
            <a:ext cx="4980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‘heap’ </a:t>
            </a:r>
            <a:r>
              <a:rPr lang="ko-KR" altLang="en-US" sz="2000" dirty="0"/>
              <a:t>리스트에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dist</a:t>
            </a:r>
            <a:r>
              <a:rPr lang="en-US" altLang="ko-KR" sz="2000" dirty="0"/>
              <a:t>, x, y)</a:t>
            </a:r>
            <a:r>
              <a:rPr lang="ko-KR" altLang="en-US" sz="2000" dirty="0"/>
              <a:t>를 추가 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오름차순으로 자동 정렬된다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A6F0045-BF1F-4C49-8099-2064CC60BC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0" r="30108" b="41286"/>
          <a:stretch/>
        </p:blipFill>
        <p:spPr>
          <a:xfrm>
            <a:off x="8454191" y="1590790"/>
            <a:ext cx="3599854" cy="214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2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23A2E7A5-BBA3-4CA2-84B2-0BF668BE9064}"/>
              </a:ext>
            </a:extLst>
          </p:cNvPr>
          <p:cNvSpPr/>
          <p:nvPr/>
        </p:nvSpPr>
        <p:spPr>
          <a:xfrm>
            <a:off x="6432884" y="4582228"/>
            <a:ext cx="4658944" cy="756776"/>
          </a:xfrm>
          <a:prstGeom prst="borderCallout1">
            <a:avLst>
              <a:gd name="adj1" fmla="val 48427"/>
              <a:gd name="adj2" fmla="val 549"/>
              <a:gd name="adj3" fmla="val -31646"/>
              <a:gd name="adj4" fmla="val -630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설명선: 선 2">
            <a:extLst>
              <a:ext uri="{FF2B5EF4-FFF2-40B4-BE49-F238E27FC236}">
                <a16:creationId xmlns:a16="http://schemas.microsoft.com/office/drawing/2014/main" id="{B6A50187-EA50-448C-A3EF-57BDBA75E36C}"/>
              </a:ext>
            </a:extLst>
          </p:cNvPr>
          <p:cNvSpPr/>
          <p:nvPr/>
        </p:nvSpPr>
        <p:spPr>
          <a:xfrm>
            <a:off x="6821864" y="1628478"/>
            <a:ext cx="3688830" cy="649916"/>
          </a:xfrm>
          <a:prstGeom prst="borderCallout1">
            <a:avLst>
              <a:gd name="adj1" fmla="val 41207"/>
              <a:gd name="adj2" fmla="val 118"/>
              <a:gd name="adj3" fmla="val 283288"/>
              <a:gd name="adj4" fmla="val -590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BE545-7EDA-48E8-8063-7D83911FA5B1}"/>
              </a:ext>
            </a:extLst>
          </p:cNvPr>
          <p:cNvSpPr txBox="1"/>
          <p:nvPr/>
        </p:nvSpPr>
        <p:spPr>
          <a:xfrm>
            <a:off x="3303982" y="249382"/>
            <a:ext cx="5584036" cy="72171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2800" b="1" cap="all" spc="400" dirty="0">
                <a:latin typeface="+mj-lt"/>
                <a:ea typeface="+mj-ea"/>
                <a:cs typeface="+mj-cs"/>
              </a:rPr>
              <a:t>결과 추출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91E78-7045-4CB6-AD17-DF35120743C4}"/>
              </a:ext>
            </a:extLst>
          </p:cNvPr>
          <p:cNvSpPr txBox="1"/>
          <p:nvPr/>
        </p:nvSpPr>
        <p:spPr>
          <a:xfrm>
            <a:off x="641682" y="2581670"/>
            <a:ext cx="6872511" cy="2110490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/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result</a:t>
            </a:r>
            <a:r>
              <a:rPr lang="ko-KR" altLang="en-US" sz="2000" b="1" dirty="0">
                <a:solidFill>
                  <a:srgbClr val="002060">
                    <a:alpha val="70000"/>
                  </a:srgbClr>
                </a:solidFill>
              </a:rPr>
              <a:t> </a:t>
            </a: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= []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for _ in range(k) :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	(</a:t>
            </a:r>
            <a:r>
              <a:rPr lang="en-US" altLang="ko-KR" sz="2000" b="1" dirty="0" err="1">
                <a:solidFill>
                  <a:srgbClr val="002060">
                    <a:alpha val="70000"/>
                  </a:srgbClr>
                </a:solidFill>
              </a:rPr>
              <a:t>dist</a:t>
            </a: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, x, y) = </a:t>
            </a:r>
            <a:r>
              <a:rPr lang="en-US" altLang="ko-KR" sz="2000" b="1" dirty="0" err="1">
                <a:solidFill>
                  <a:srgbClr val="002060">
                    <a:alpha val="70000"/>
                  </a:srgbClr>
                </a:solidFill>
              </a:rPr>
              <a:t>heapq.heappop</a:t>
            </a: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(heap)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	</a:t>
            </a:r>
            <a:r>
              <a:rPr lang="en-US" altLang="ko-KR" sz="2000" b="1" dirty="0" err="1">
                <a:solidFill>
                  <a:srgbClr val="002060">
                    <a:alpha val="70000"/>
                  </a:srgbClr>
                </a:solidFill>
              </a:rPr>
              <a:t>result.append</a:t>
            </a: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((x, y))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Return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39B57-67B8-438D-92B3-26A2FE75DD00}"/>
              </a:ext>
            </a:extLst>
          </p:cNvPr>
          <p:cNvSpPr txBox="1"/>
          <p:nvPr/>
        </p:nvSpPr>
        <p:spPr>
          <a:xfrm>
            <a:off x="6850409" y="1751577"/>
            <a:ext cx="3659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거리가 가장 작은 값 </a:t>
            </a:r>
            <a:r>
              <a:rPr lang="ko-KR" altLang="en-US" sz="2000" dirty="0" err="1"/>
              <a:t>부터</a:t>
            </a:r>
            <a:r>
              <a:rPr lang="ko-KR" altLang="en-US" sz="2000" dirty="0"/>
              <a:t> </a:t>
            </a:r>
            <a:r>
              <a:rPr lang="en-US" altLang="ko-KR" sz="2000" dirty="0"/>
              <a:t>pop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502F9-A4B6-4E1B-89E6-C2BCD9A1BA66}"/>
              </a:ext>
            </a:extLst>
          </p:cNvPr>
          <p:cNvSpPr txBox="1"/>
          <p:nvPr/>
        </p:nvSpPr>
        <p:spPr>
          <a:xfrm>
            <a:off x="6442541" y="4614312"/>
            <a:ext cx="4767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‘result’ </a:t>
            </a:r>
            <a:r>
              <a:rPr lang="ko-KR" altLang="en-US" sz="2000" dirty="0"/>
              <a:t>리스트에 </a:t>
            </a:r>
            <a:r>
              <a:rPr lang="en-US" altLang="ko-KR" sz="2000" dirty="0"/>
              <a:t>pop</a:t>
            </a:r>
            <a:r>
              <a:rPr lang="ko-KR" altLang="en-US" sz="2000" dirty="0"/>
              <a:t>한 값 중 </a:t>
            </a:r>
            <a:r>
              <a:rPr lang="en-US" altLang="ko-KR" sz="2000" dirty="0"/>
              <a:t>(x, y)</a:t>
            </a:r>
            <a:r>
              <a:rPr lang="ko-KR" altLang="en-US" sz="2000" dirty="0"/>
              <a:t>값을</a:t>
            </a:r>
            <a:endParaRPr lang="en-US" altLang="ko-KR" sz="2000" dirty="0"/>
          </a:p>
          <a:p>
            <a:r>
              <a:rPr lang="ko-KR" altLang="en-US" sz="2000" dirty="0"/>
              <a:t>집어 넣는다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863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0BE545-7EDA-48E8-8063-7D83911FA5B1}"/>
              </a:ext>
            </a:extLst>
          </p:cNvPr>
          <p:cNvSpPr txBox="1"/>
          <p:nvPr/>
        </p:nvSpPr>
        <p:spPr>
          <a:xfrm>
            <a:off x="3303982" y="-151671"/>
            <a:ext cx="5584036" cy="72171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2800" b="1" cap="all" spc="400" dirty="0">
                <a:latin typeface="+mj-lt"/>
                <a:ea typeface="+mj-ea"/>
                <a:cs typeface="+mj-cs"/>
              </a:rPr>
              <a:t>전체 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91E78-7045-4CB6-AD17-DF35120743C4}"/>
              </a:ext>
            </a:extLst>
          </p:cNvPr>
          <p:cNvSpPr txBox="1"/>
          <p:nvPr/>
        </p:nvSpPr>
        <p:spPr>
          <a:xfrm>
            <a:off x="385008" y="714419"/>
            <a:ext cx="8149392" cy="5905333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70000" lnSpcReduction="20000"/>
          </a:bodyPr>
          <a:lstStyle/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import </a:t>
            </a:r>
            <a:r>
              <a:rPr lang="en-US" altLang="ko-KR" sz="2000" b="1" dirty="0" err="1">
                <a:solidFill>
                  <a:schemeClr val="tx1">
                    <a:alpha val="70000"/>
                  </a:schemeClr>
                </a:solidFill>
              </a:rPr>
              <a:t>heapq</a:t>
            </a:r>
            <a:endParaRPr lang="en-US" altLang="ko-KR" sz="2000" b="1" dirty="0">
              <a:solidFill>
                <a:schemeClr val="tx1">
                  <a:alpha val="70000"/>
                </a:schemeClr>
              </a:solidFill>
            </a:endParaRP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from typing import List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en-US" altLang="ko-KR" sz="2000" b="1" dirty="0">
              <a:solidFill>
                <a:schemeClr val="tx1">
                  <a:alpha val="70000"/>
                </a:schemeClr>
              </a:solidFill>
            </a:endParaRP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class Solution: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	def </a:t>
            </a:r>
            <a:r>
              <a:rPr lang="en-US" altLang="ko-KR" sz="2000" b="1" dirty="0" err="1">
                <a:solidFill>
                  <a:schemeClr val="tx1">
                    <a:alpha val="70000"/>
                  </a:schemeClr>
                </a:solidFill>
              </a:rPr>
              <a:t>kClosest</a:t>
            </a: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(self, points: List[List[int]], K: int) -&gt; List[List[int]]: 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		heap = [] 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		for (x, y) in points: 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			</a:t>
            </a:r>
            <a:r>
              <a:rPr lang="en-US" altLang="ko-KR" sz="2000" b="1" dirty="0" err="1">
                <a:solidFill>
                  <a:schemeClr val="tx1">
                    <a:alpha val="70000"/>
                  </a:schemeClr>
                </a:solidFill>
              </a:rPr>
              <a:t>dist</a:t>
            </a: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 = x ** 2 + y ** 2 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			</a:t>
            </a:r>
            <a:r>
              <a:rPr lang="en-US" altLang="ko-KR" sz="2000" b="1" dirty="0" err="1">
                <a:solidFill>
                  <a:schemeClr val="tx1">
                    <a:alpha val="70000"/>
                  </a:schemeClr>
                </a:solidFill>
              </a:rPr>
              <a:t>heapq.heappush</a:t>
            </a: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(heap, (</a:t>
            </a:r>
            <a:r>
              <a:rPr lang="en-US" altLang="ko-KR" sz="2000" b="1" dirty="0" err="1">
                <a:solidFill>
                  <a:schemeClr val="tx1">
                    <a:alpha val="70000"/>
                  </a:schemeClr>
                </a:solidFill>
              </a:rPr>
              <a:t>dist</a:t>
            </a: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, x, y))    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		result = [] 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	for _ in range(K):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		(</a:t>
            </a:r>
            <a:r>
              <a:rPr lang="en-US" altLang="ko-KR" sz="2000" b="1" dirty="0" err="1">
                <a:solidFill>
                  <a:schemeClr val="tx1">
                    <a:alpha val="70000"/>
                  </a:schemeClr>
                </a:solidFill>
              </a:rPr>
              <a:t>dist</a:t>
            </a: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, x, y) = </a:t>
            </a:r>
            <a:r>
              <a:rPr lang="en-US" altLang="ko-KR" sz="2000" b="1" dirty="0" err="1">
                <a:solidFill>
                  <a:schemeClr val="tx1">
                    <a:alpha val="70000"/>
                  </a:schemeClr>
                </a:solidFill>
              </a:rPr>
              <a:t>heapq.heappop</a:t>
            </a: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(heap) 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		</a:t>
            </a:r>
            <a:r>
              <a:rPr lang="en-US" altLang="ko-KR" sz="2000" b="1" dirty="0" err="1">
                <a:solidFill>
                  <a:schemeClr val="tx1">
                    <a:alpha val="70000"/>
                  </a:schemeClr>
                </a:solidFill>
              </a:rPr>
              <a:t>result.append</a:t>
            </a: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((x, y))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	return result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en-US" altLang="ko-KR" sz="2000" b="1" dirty="0">
              <a:solidFill>
                <a:schemeClr val="tx1">
                  <a:alpha val="70000"/>
                </a:schemeClr>
              </a:solidFill>
            </a:endParaRP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points = [[3 ,3] ,[5 ,-1] , [-2 ,4]]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K = 2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sol = (Solution().</a:t>
            </a:r>
            <a:r>
              <a:rPr lang="en-US" altLang="ko-KR" sz="2000" b="1" dirty="0" err="1">
                <a:solidFill>
                  <a:schemeClr val="tx1">
                    <a:alpha val="70000"/>
                  </a:schemeClr>
                </a:solidFill>
              </a:rPr>
              <a:t>kClosest</a:t>
            </a: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(points, K))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print(sol)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A4D6F-7626-4C5F-B321-8F8424A09EDC}"/>
              </a:ext>
            </a:extLst>
          </p:cNvPr>
          <p:cNvSpPr txBox="1"/>
          <p:nvPr/>
        </p:nvSpPr>
        <p:spPr>
          <a:xfrm>
            <a:off x="6096000" y="6481252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hlinkClick r:id="rId2"/>
              </a:rPr>
              <a:t>Python Tutor - Visualize Python, Java, JavaScript, C, C++, Ruby code execution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A9BAD6-B398-4786-9838-34F9523A01E4}"/>
              </a:ext>
            </a:extLst>
          </p:cNvPr>
          <p:cNvSpPr txBox="1"/>
          <p:nvPr/>
        </p:nvSpPr>
        <p:spPr>
          <a:xfrm>
            <a:off x="8133346" y="6198372"/>
            <a:ext cx="78445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3"/>
              </a:rPr>
              <a:t>[</a:t>
            </a:r>
            <a:r>
              <a:rPr lang="ko-KR" altLang="en-US" sz="1100" dirty="0">
                <a:hlinkClick r:id="rId3"/>
              </a:rPr>
              <a:t>파이썬</a:t>
            </a:r>
            <a:r>
              <a:rPr lang="en-US" altLang="ko-KR" sz="1100" dirty="0">
                <a:hlinkClick r:id="rId3"/>
              </a:rPr>
              <a:t>] </a:t>
            </a:r>
            <a:r>
              <a:rPr lang="en-US" altLang="ko-KR" sz="1100" dirty="0" err="1">
                <a:hlinkClick r:id="rId3"/>
              </a:rPr>
              <a:t>heapq</a:t>
            </a:r>
            <a:r>
              <a:rPr lang="en-US" altLang="ko-KR" sz="1100" dirty="0">
                <a:hlinkClick r:id="rId3"/>
              </a:rPr>
              <a:t> </a:t>
            </a:r>
            <a:r>
              <a:rPr lang="ko-KR" altLang="en-US" sz="1100" dirty="0">
                <a:hlinkClick r:id="rId3"/>
              </a:rPr>
              <a:t>모듈 사용법 </a:t>
            </a:r>
            <a:r>
              <a:rPr lang="en-US" altLang="ko-KR" sz="1100" dirty="0">
                <a:hlinkClick r:id="rId3"/>
              </a:rPr>
              <a:t>| </a:t>
            </a:r>
            <a:r>
              <a:rPr lang="en-US" altLang="ko-KR" sz="1200" dirty="0">
                <a:hlinkClick r:id="rId3"/>
              </a:rPr>
              <a:t>Engineering</a:t>
            </a:r>
            <a:r>
              <a:rPr lang="en-US" altLang="ko-KR" sz="1100" dirty="0">
                <a:hlinkClick r:id="rId3"/>
              </a:rPr>
              <a:t> Blog by Dale </a:t>
            </a:r>
            <a:r>
              <a:rPr lang="en-US" altLang="ko-KR" sz="1100" dirty="0" err="1">
                <a:hlinkClick r:id="rId3"/>
              </a:rPr>
              <a:t>Seo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5606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468</Words>
  <Application>Microsoft Office PowerPoint</Application>
  <PresentationFormat>와이드스크린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2021111414Hjh</dc:creator>
  <cp:lastModifiedBy>2021111414Hjh</cp:lastModifiedBy>
  <cp:revision>1</cp:revision>
  <dcterms:created xsi:type="dcterms:W3CDTF">2021-08-05T04:26:17Z</dcterms:created>
  <dcterms:modified xsi:type="dcterms:W3CDTF">2021-08-12T08:11:47Z</dcterms:modified>
</cp:coreProperties>
</file>