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-29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02.56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12.30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13.24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14.9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16.32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17.72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18.9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20.0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20.96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21.92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23.12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03.6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24.37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42:25.80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42:29.59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04.55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05.7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06.58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07.89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08.78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09.78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9:33:10.78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051E6-928A-4691-BC1B-9A12B168E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374A25-0D44-42B8-9A0D-6B5B54CAE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ED7A8-5C4C-4F37-AC0D-3E87180E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387A-D2BA-40C4-8E0F-D3B455CD374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53C3B-402B-470C-A9C7-338D8111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6C35A-7F12-4336-A484-E764BD4D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CCB-12C5-408F-9C79-A1EBD414B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9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9E450-2EE2-45C9-A2EA-6F07728E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1A99C1-596C-4A32-9C4F-0695E26BE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6E1FA-2318-4D1B-8036-A89343D0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387A-D2BA-40C4-8E0F-D3B455CD374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EBB14-6DBB-4083-B05A-A35D6160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2081B-3B58-4366-875A-B9269AD0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CCB-12C5-408F-9C79-A1EBD414B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5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AE003-50B5-41D6-90A3-5CE24A5CD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8E5DD-6D07-4EF2-BEEA-DB2AB933D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C9A6B-07C2-4E03-A97A-DD76A4D3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387A-D2BA-40C4-8E0F-D3B455CD374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28548-0980-45D5-87D0-7BF08B45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5E46F-DCB7-4F4C-85C4-F9756260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CCB-12C5-408F-9C79-A1EBD414B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5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6CC6-A02B-4A44-9045-4441BB24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A81CF-BDA0-42B1-9275-1043416A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CD9DB-B460-4048-A0F6-58E551DD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387A-D2BA-40C4-8E0F-D3B455CD374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B993B-500A-4C5C-89A3-252CB0A2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A8DC5-491A-446C-B9BF-9A38EA87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CCB-12C5-408F-9C79-A1EBD414B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8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15CB4-4B00-41CA-A32D-4B42207C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9F1B37-F626-47ED-B893-B1EDD0328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D1B8E-2B54-43F7-A819-774EA650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387A-D2BA-40C4-8E0F-D3B455CD374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E978B-A927-4B8C-AAAF-EC8949F2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36DB5-497E-431D-9298-8D062215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CCB-12C5-408F-9C79-A1EBD414B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4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F9CBB-C894-44FE-974E-B57A99A0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E0AF8-EAAB-4DA4-8843-06735F93C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0AF3BC-4EB7-47E9-B9C4-D7DC673BF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2A6A8-153A-4AB6-9BB0-27899B35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387A-D2BA-40C4-8E0F-D3B455CD374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DB85B-9DAE-4FE0-807E-976CD49A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02FFC-8878-49CC-B809-DC6917A5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CCB-12C5-408F-9C79-A1EBD414B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3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4D938-CD93-4ABE-808E-B3D1689C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D85FC-31E9-42EB-B3A2-2F796E304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97A711-4F40-4D28-A8C8-B503F2F07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5C028A-1BF0-4BF3-AF80-EA4B951F8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09BC5A-DBE6-41DF-9F42-DEF221AD9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9C692A-8F8B-4A76-A9A3-97131135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387A-D2BA-40C4-8E0F-D3B455CD374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6045B-1D00-43C6-96F1-18814BCF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26B2F1-D3A0-44E9-81AF-335F2069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CCB-12C5-408F-9C79-A1EBD414B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9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81189-CEAC-4C03-A7B2-06AF2E47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F9E926-1EB5-4219-BC30-7942A4B2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387A-D2BA-40C4-8E0F-D3B455CD374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EFD6CA-9D57-4527-B74A-94A2FDEB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96DFEE-274B-41E3-9266-3BD9DCA0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CCB-12C5-408F-9C79-A1EBD414B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3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2623C4-37B0-47C4-B029-01D6721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387A-D2BA-40C4-8E0F-D3B455CD374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10BCD4-882B-4994-90DF-0126237A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06BE68-7CA7-4AFA-8464-126A9F88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CCB-12C5-408F-9C79-A1EBD414B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3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47CBF-997F-432F-81A0-B8F967FD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BCA82-99B0-4556-BF22-1E2685D6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DEFA32-D68C-48D7-B3A5-11AD0B3CC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3625C-1F0B-4222-84C8-8FC50C00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387A-D2BA-40C4-8E0F-D3B455CD374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7FC50-0B74-492F-A4B6-C35C7536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B0298B-A3A8-47D9-A72A-F36AB77A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CCB-12C5-408F-9C79-A1EBD414B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4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C1DF4-3248-4A4C-AFFF-5D951ABC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52C385-F7B7-4ECE-94B1-610906A83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B6591-B09F-4787-B897-70F4FF822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E0F7F-24CE-4D79-B750-222EDA55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387A-D2BA-40C4-8E0F-D3B455CD374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0E669-20C1-40C7-88FB-1609BEE0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66152-4FC2-4172-A392-0A487431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CCB-12C5-408F-9C79-A1EBD414B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2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E70BC3-058D-4A4B-8A87-728D4CC1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4763C-06C7-4DD1-8007-1D2F9C0DF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C04E5-51DF-40C9-A30C-ABD05FA46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387A-D2BA-40C4-8E0F-D3B455CD374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6F3E9-36C9-49BB-A126-8773974D2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870EC-36BC-4614-B1BE-E069793EC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8CCB-12C5-408F-9C79-A1EBD414B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6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3" Type="http://schemas.openxmlformats.org/officeDocument/2006/relationships/customXml" Target="../ink/ink1.xml"/><Relationship Id="rId21" Type="http://schemas.openxmlformats.org/officeDocument/2006/relationships/customXml" Target="../ink/ink18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" Type="http://schemas.openxmlformats.org/officeDocument/2006/relationships/image" Target="../media/image3.png"/><Relationship Id="rId16" Type="http://schemas.openxmlformats.org/officeDocument/2006/relationships/customXml" Target="../ink/ink13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5" Type="http://schemas.openxmlformats.org/officeDocument/2006/relationships/customXml" Target="../ink/ink12.xml"/><Relationship Id="rId23" Type="http://schemas.openxmlformats.org/officeDocument/2006/relationships/customXml" Target="../ink/ink20.xml"/><Relationship Id="rId10" Type="http://schemas.openxmlformats.org/officeDocument/2006/relationships/customXml" Target="../ink/ink7.xml"/><Relationship Id="rId19" Type="http://schemas.openxmlformats.org/officeDocument/2006/relationships/customXml" Target="../ink/ink16.xml"/><Relationship Id="rId4" Type="http://schemas.openxmlformats.org/officeDocument/2006/relationships/image" Target="../media/image4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Relationship Id="rId22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.xml"/><Relationship Id="rId5" Type="http://schemas.openxmlformats.org/officeDocument/2006/relationships/image" Target="../media/image6.png"/><Relationship Id="rId4" Type="http://schemas.openxmlformats.org/officeDocument/2006/relationships/customXml" Target="../ink/ink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B697FC-02C0-41F1-B894-64E372404882}"/>
              </a:ext>
            </a:extLst>
          </p:cNvPr>
          <p:cNvSpPr txBox="1"/>
          <p:nvPr/>
        </p:nvSpPr>
        <p:spPr>
          <a:xfrm>
            <a:off x="288758" y="288758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B7) </a:t>
            </a:r>
            <a:r>
              <a:rPr lang="ko-KR" altLang="en-US" dirty="0"/>
              <a:t>추석 트래픽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047A6D-7F1C-43B0-A895-4B25DEBA0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11" y="1025942"/>
            <a:ext cx="6521855" cy="51342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014E29-B6B7-4A67-AC6C-674EB669F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410" y="540243"/>
            <a:ext cx="5630779" cy="41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1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B697FC-02C0-41F1-B894-64E372404882}"/>
              </a:ext>
            </a:extLst>
          </p:cNvPr>
          <p:cNvSpPr txBox="1"/>
          <p:nvPr/>
        </p:nvSpPr>
        <p:spPr>
          <a:xfrm>
            <a:off x="288758" y="288758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B7) </a:t>
            </a:r>
            <a:r>
              <a:rPr lang="ko-KR" altLang="en-US" dirty="0"/>
              <a:t>추석 트래픽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E7E737-FED5-4699-BFB4-F357FD38F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652" y="718860"/>
            <a:ext cx="7475620" cy="54202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CC0BF2F-EA3B-4B7B-8B75-5D46727952E5}"/>
                  </a:ext>
                </a:extLst>
              </p14:cNvPr>
              <p14:cNvContentPartPr/>
              <p14:nvPr/>
            </p14:nvContentPartPr>
            <p14:xfrm>
              <a:off x="3448851" y="1988937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CC0BF2F-EA3B-4B7B-8B75-5D46727952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5851" y="192629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C35D89A-8185-4049-89B1-726422F50FDE}"/>
                  </a:ext>
                </a:extLst>
              </p14:cNvPr>
              <p14:cNvContentPartPr/>
              <p14:nvPr/>
            </p14:nvContentPartPr>
            <p14:xfrm>
              <a:off x="3433011" y="2293857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C35D89A-8185-4049-89B1-726422F50F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0011" y="223085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47DFB7D-A700-4B82-8A2A-C17AE1105FC7}"/>
                  </a:ext>
                </a:extLst>
              </p14:cNvPr>
              <p14:cNvContentPartPr/>
              <p14:nvPr/>
            </p14:nvContentPartPr>
            <p14:xfrm>
              <a:off x="3849531" y="1924497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47DFB7D-A700-4B82-8A2A-C17AE1105F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6891" y="186185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529767B-6335-4ADB-9FDE-E5951C843B57}"/>
                  </a:ext>
                </a:extLst>
              </p14:cNvPr>
              <p14:cNvContentPartPr/>
              <p14:nvPr/>
            </p14:nvContentPartPr>
            <p14:xfrm>
              <a:off x="4716051" y="2245257"/>
              <a:ext cx="3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529767B-6335-4ADB-9FDE-E5951C843B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3051" y="218225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D016609-BEDE-482A-BDA5-A628779F8B5F}"/>
                  </a:ext>
                </a:extLst>
              </p14:cNvPr>
              <p14:cNvContentPartPr/>
              <p14:nvPr/>
            </p14:nvContentPartPr>
            <p14:xfrm>
              <a:off x="4747731" y="2582577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D016609-BEDE-482A-BDA5-A628779F8B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5091" y="251957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AFF7713-CDA6-4FF8-B7EC-3DF42EAB6E57}"/>
                  </a:ext>
                </a:extLst>
              </p14:cNvPr>
              <p14:cNvContentPartPr/>
              <p14:nvPr/>
            </p14:nvContentPartPr>
            <p14:xfrm>
              <a:off x="3881571" y="2630097"/>
              <a:ext cx="36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AFF7713-CDA6-4FF8-B7EC-3DF42EAB6E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8571" y="256745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5F7DB0E-3EE7-414B-88D7-A3188935CA47}"/>
                  </a:ext>
                </a:extLst>
              </p14:cNvPr>
              <p14:cNvContentPartPr/>
              <p14:nvPr/>
            </p14:nvContentPartPr>
            <p14:xfrm>
              <a:off x="4074171" y="2887137"/>
              <a:ext cx="36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5F7DB0E-3EE7-414B-88D7-A3188935CA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1171" y="282449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C4412B4-704D-4D77-B889-8ED8EEB57E68}"/>
                  </a:ext>
                </a:extLst>
              </p14:cNvPr>
              <p14:cNvContentPartPr/>
              <p14:nvPr/>
            </p14:nvContentPartPr>
            <p14:xfrm>
              <a:off x="5085051" y="2822697"/>
              <a:ext cx="36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C4412B4-704D-4D77-B889-8ED8EEB57E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2051" y="276005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948C3D7-FAC2-4C6B-BA67-C66775EC992A}"/>
                  </a:ext>
                </a:extLst>
              </p14:cNvPr>
              <p14:cNvContentPartPr/>
              <p14:nvPr/>
            </p14:nvContentPartPr>
            <p14:xfrm>
              <a:off x="4587891" y="3160017"/>
              <a:ext cx="360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948C3D7-FAC2-4C6B-BA67-C66775EC99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4891" y="309701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3EC9F01-F0AC-4CEA-9F6E-1B70A4E8AC8E}"/>
                  </a:ext>
                </a:extLst>
              </p14:cNvPr>
              <p14:cNvContentPartPr/>
              <p14:nvPr/>
            </p14:nvContentPartPr>
            <p14:xfrm>
              <a:off x="6095211" y="3175857"/>
              <a:ext cx="360" cy="3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3EC9F01-F0AC-4CEA-9F6E-1B70A4E8AC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2571" y="311321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27954EE3-D554-4DBC-915B-496188F22D98}"/>
                  </a:ext>
                </a:extLst>
              </p14:cNvPr>
              <p14:cNvContentPartPr/>
              <p14:nvPr/>
            </p14:nvContentPartPr>
            <p14:xfrm>
              <a:off x="5486091" y="3496617"/>
              <a:ext cx="360" cy="3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27954EE3-D554-4DBC-915B-496188F22D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3091" y="343361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681846D6-B536-4A13-A013-90AF97F77E4E}"/>
                  </a:ext>
                </a:extLst>
              </p14:cNvPr>
              <p14:cNvContentPartPr/>
              <p14:nvPr/>
            </p14:nvContentPartPr>
            <p14:xfrm>
              <a:off x="6977571" y="3496617"/>
              <a:ext cx="360" cy="3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681846D6-B536-4A13-A013-90AF97F77E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4571" y="343361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D5E3E55C-F2C7-4F64-AD5E-DE0DE6B3CED5}"/>
                  </a:ext>
                </a:extLst>
              </p14:cNvPr>
              <p14:cNvContentPartPr/>
              <p14:nvPr/>
            </p14:nvContentPartPr>
            <p14:xfrm>
              <a:off x="5694531" y="3801177"/>
              <a:ext cx="360" cy="3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D5E3E55C-F2C7-4F64-AD5E-DE0DE6B3CE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1531" y="373817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D4E8D6D7-48CF-4729-9362-9C43F7F15BAE}"/>
                  </a:ext>
                </a:extLst>
              </p14:cNvPr>
              <p14:cNvContentPartPr/>
              <p14:nvPr/>
            </p14:nvContentPartPr>
            <p14:xfrm>
              <a:off x="7218411" y="3769497"/>
              <a:ext cx="360" cy="3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D4E8D6D7-48CF-4729-9362-9C43F7F15B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5771" y="370649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37AFB6E2-D215-4638-BCFA-FBF12D8E1034}"/>
                  </a:ext>
                </a:extLst>
              </p14:cNvPr>
              <p14:cNvContentPartPr/>
              <p14:nvPr/>
            </p14:nvContentPartPr>
            <p14:xfrm>
              <a:off x="4812171" y="4058217"/>
              <a:ext cx="360" cy="3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37AFB6E2-D215-4638-BCFA-FBF12D8E1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9531" y="399521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665103A-DB8A-4134-A843-CB3225330B37}"/>
                  </a:ext>
                </a:extLst>
              </p14:cNvPr>
              <p14:cNvContentPartPr/>
              <p14:nvPr/>
            </p14:nvContentPartPr>
            <p14:xfrm>
              <a:off x="7250451" y="4074057"/>
              <a:ext cx="360" cy="3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665103A-DB8A-4134-A843-CB3225330B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87451" y="401105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A945F59-5ED6-4C93-9A95-0ACD88832143}"/>
                  </a:ext>
                </a:extLst>
              </p14:cNvPr>
              <p14:cNvContentPartPr/>
              <p14:nvPr/>
            </p14:nvContentPartPr>
            <p14:xfrm>
              <a:off x="7138131" y="4362777"/>
              <a:ext cx="360" cy="36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A945F59-5ED6-4C93-9A95-0ACD888321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5491" y="429977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E670395-CEB6-430F-B9B6-CBF0901D275D}"/>
                  </a:ext>
                </a:extLst>
              </p14:cNvPr>
              <p14:cNvContentPartPr/>
              <p14:nvPr/>
            </p14:nvContentPartPr>
            <p14:xfrm>
              <a:off x="7555011" y="4362777"/>
              <a:ext cx="360" cy="3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E670395-CEB6-430F-B9B6-CBF0901D27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2371" y="429977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EE99306E-CE72-485C-9E68-74005DA3A952}"/>
                  </a:ext>
                </a:extLst>
              </p14:cNvPr>
              <p14:cNvContentPartPr/>
              <p14:nvPr/>
            </p14:nvContentPartPr>
            <p14:xfrm>
              <a:off x="6014931" y="4635657"/>
              <a:ext cx="360" cy="36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EE99306E-CE72-485C-9E68-74005DA3A9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2291" y="457265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8CFF012-78E9-42B3-B08C-3254378716EA}"/>
                  </a:ext>
                </a:extLst>
              </p14:cNvPr>
              <p14:cNvContentPartPr/>
              <p14:nvPr/>
            </p14:nvContentPartPr>
            <p14:xfrm>
              <a:off x="8678211" y="4651497"/>
              <a:ext cx="360" cy="3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8CFF012-78E9-42B3-B08C-3254378716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5571" y="4588857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06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B697FC-02C0-41F1-B894-64E372404882}"/>
              </a:ext>
            </a:extLst>
          </p:cNvPr>
          <p:cNvSpPr txBox="1"/>
          <p:nvPr/>
        </p:nvSpPr>
        <p:spPr>
          <a:xfrm>
            <a:off x="288758" y="288758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B7) </a:t>
            </a:r>
            <a:r>
              <a:rPr lang="ko-KR" altLang="en-US" dirty="0"/>
              <a:t>추석 트래픽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AE5BCF-654D-4A1A-9C09-676353507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43" y="508607"/>
            <a:ext cx="7978157" cy="2432202"/>
          </a:xfrm>
          <a:prstGeom prst="rect">
            <a:avLst/>
          </a:prstGeom>
        </p:spPr>
      </p:pic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A36B78DC-7E62-44E3-92D6-00F869DF5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95896"/>
              </p:ext>
            </p:extLst>
          </p:nvPr>
        </p:nvGraphicFramePr>
        <p:xfrm>
          <a:off x="893010" y="3429000"/>
          <a:ext cx="9389980" cy="290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4990">
                  <a:extLst>
                    <a:ext uri="{9D8B030D-6E8A-4147-A177-3AD203B41FA5}">
                      <a16:colId xmlns:a16="http://schemas.microsoft.com/office/drawing/2014/main" val="1729195229"/>
                    </a:ext>
                  </a:extLst>
                </a:gridCol>
                <a:gridCol w="4694990">
                  <a:extLst>
                    <a:ext uri="{9D8B030D-6E8A-4147-A177-3AD203B41FA5}">
                      <a16:colId xmlns:a16="http://schemas.microsoft.com/office/drawing/2014/main" val="994433948"/>
                    </a:ext>
                  </a:extLst>
                </a:gridCol>
              </a:tblGrid>
              <a:tr h="2905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"2016-09-15 20:59:57.421 0.351s",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"2016-09-15 20:59:58.233 1.181s",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"2016-09-15 20:59:58.299 0.8s",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"2016-09-15 20:59:58.688 1.041s",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"2016-09-15 20:59:59.591 1.412s",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"2016-09-15 21:00:00.464 1.466s",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"2016-09-15 21:00:00.741 1.581s",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"2016-09-15 21:00:00.748 2.31s",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"2016-09-15 21:00:00.966 0.381s",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"2016-09-15 21:00:02.066 2.62s"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['2016-09-15', '20:59:57.421', '0.351s'] ['2016-09-15', '20:59:58.233', '1.181s'] ['2016-09-15', '20:59:58.299', '0.8s'] ['2016-09-15', '20:59:58.688', '1.041s'] ['2016-09-15', '20:59:59.591', '1.412s'] ['2016-09-15', '21:00:00.464', '1.466s'] ['2016-09-15', '21:00:00.741', '1.581s'] ['2016-09-15', '21:00:00.748', '2.31s'] ['2016-09-15', '21:00:00.966', '0.381s'] ['2016-09-15', '21:00:02.066', '2.62s']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116759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BC3CA81-9AC7-45C7-8F93-D0A37A249D17}"/>
              </a:ext>
            </a:extLst>
          </p:cNvPr>
          <p:cNvCxnSpPr/>
          <p:nvPr/>
        </p:nvCxnSpPr>
        <p:spPr>
          <a:xfrm>
            <a:off x="5021179" y="4881925"/>
            <a:ext cx="4170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DAE15A-C5C0-4640-B834-FCCD49421BE2}"/>
              </a:ext>
            </a:extLst>
          </p:cNvPr>
          <p:cNvSpPr/>
          <p:nvPr/>
        </p:nvSpPr>
        <p:spPr>
          <a:xfrm>
            <a:off x="4539916" y="1235242"/>
            <a:ext cx="1941095" cy="176463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6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B697FC-02C0-41F1-B894-64E372404882}"/>
              </a:ext>
            </a:extLst>
          </p:cNvPr>
          <p:cNvSpPr txBox="1"/>
          <p:nvPr/>
        </p:nvSpPr>
        <p:spPr>
          <a:xfrm>
            <a:off x="288758" y="288758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B7) </a:t>
            </a:r>
            <a:r>
              <a:rPr lang="ko-KR" altLang="en-US" dirty="0"/>
              <a:t>추석 트래픽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AE5BCF-654D-4A1A-9C09-676353507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43" y="508607"/>
            <a:ext cx="7978157" cy="2432202"/>
          </a:xfrm>
          <a:prstGeom prst="rect">
            <a:avLst/>
          </a:prstGeom>
        </p:spPr>
      </p:pic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A36B78DC-7E62-44E3-92D6-00F869DF5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736873"/>
              </p:ext>
            </p:extLst>
          </p:nvPr>
        </p:nvGraphicFramePr>
        <p:xfrm>
          <a:off x="893010" y="3429000"/>
          <a:ext cx="9389980" cy="290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4990">
                  <a:extLst>
                    <a:ext uri="{9D8B030D-6E8A-4147-A177-3AD203B41FA5}">
                      <a16:colId xmlns:a16="http://schemas.microsoft.com/office/drawing/2014/main" val="1729195229"/>
                    </a:ext>
                  </a:extLst>
                </a:gridCol>
                <a:gridCol w="4694990">
                  <a:extLst>
                    <a:ext uri="{9D8B030D-6E8A-4147-A177-3AD203B41FA5}">
                      <a16:colId xmlns:a16="http://schemas.microsoft.com/office/drawing/2014/main" val="994433948"/>
                    </a:ext>
                  </a:extLst>
                </a:gridCol>
              </a:tblGrid>
              <a:tr h="2905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['2016-09-15', '20:59:57.421', '0.351s'] ['2016-09-15', '20:59:58.233', '1.181s'] ['2016-09-15', '20:59:58.299', '0.8s'] ['2016-09-15', '20:59:58.688', '1.041s'] ['2016-09-15', '20:59:59.591', '1.412s'] ['2016-09-15', '21:00:00.464', '1.466s'] ['2016-09-15', '21:00:00.741', '1.581s'] ['2016-09-15', '21:00:00.748', '2.31s'] ['2016-09-15', '21:00:00.966', '0.381s'] ['2016-09-15', '21:00:02.066', '2.62s']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1473940797.421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1473940798.233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1473940798.299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1473940798.688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1473940799.591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1473940800.464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1473940800.741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1473940800.748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1473940800.966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1473940802.066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116759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BC3CA81-9AC7-45C7-8F93-D0A37A249D17}"/>
              </a:ext>
            </a:extLst>
          </p:cNvPr>
          <p:cNvCxnSpPr/>
          <p:nvPr/>
        </p:nvCxnSpPr>
        <p:spPr>
          <a:xfrm>
            <a:off x="5280259" y="4897165"/>
            <a:ext cx="4170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DAE15A-C5C0-4640-B834-FCCD49421BE2}"/>
              </a:ext>
            </a:extLst>
          </p:cNvPr>
          <p:cNvSpPr/>
          <p:nvPr/>
        </p:nvSpPr>
        <p:spPr>
          <a:xfrm>
            <a:off x="4038600" y="1478281"/>
            <a:ext cx="7299960" cy="513036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B697FC-02C0-41F1-B894-64E372404882}"/>
              </a:ext>
            </a:extLst>
          </p:cNvPr>
          <p:cNvSpPr txBox="1"/>
          <p:nvPr/>
        </p:nvSpPr>
        <p:spPr>
          <a:xfrm>
            <a:off x="288758" y="288758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B7) </a:t>
            </a:r>
            <a:r>
              <a:rPr lang="ko-KR" altLang="en-US" dirty="0"/>
              <a:t>추석 트래픽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AE5BCF-654D-4A1A-9C09-676353507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43" y="508607"/>
            <a:ext cx="7978157" cy="2432202"/>
          </a:xfrm>
          <a:prstGeom prst="rect">
            <a:avLst/>
          </a:prstGeom>
        </p:spPr>
      </p:pic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A36B78DC-7E62-44E3-92D6-00F869DF5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33513"/>
              </p:ext>
            </p:extLst>
          </p:nvPr>
        </p:nvGraphicFramePr>
        <p:xfrm>
          <a:off x="557730" y="3429000"/>
          <a:ext cx="640695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6950">
                  <a:extLst>
                    <a:ext uri="{9D8B030D-6E8A-4147-A177-3AD203B41FA5}">
                      <a16:colId xmlns:a16="http://schemas.microsoft.com/office/drawing/2014/main" val="1729195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[(1473940797.421, -1), (1473940797.0709999, 1),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(1473940798.233, -1), (1473940797.053, 1),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(1473940798.299, -1), (1473940797.5, 1),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(1473940798.688, -1), (1473940797.648, 1),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(1473940799.591, -1), (1473940798.18, 1),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(1473940800.464, -1), (1473940798.9989998, 1),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(1473940800.741, -1), (1473940799.1609998, 1),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(1473940800.748, -1), (1473940798.439, 1),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(1473940800.966, -1), (1473940800.586, 1),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(1473940802.066, -1), (1473940799.447, 1)]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11675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DAE15A-C5C0-4640-B834-FCCD49421BE2}"/>
              </a:ext>
            </a:extLst>
          </p:cNvPr>
          <p:cNvSpPr/>
          <p:nvPr/>
        </p:nvSpPr>
        <p:spPr>
          <a:xfrm>
            <a:off x="4248141" y="2057401"/>
            <a:ext cx="6678939" cy="218971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9C0A89-855A-401B-9844-D8084E62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092" y="2764563"/>
            <a:ext cx="4944178" cy="35848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5668D76-DDC7-4A8A-866D-19004621130D}"/>
              </a:ext>
            </a:extLst>
          </p:cNvPr>
          <p:cNvSpPr/>
          <p:nvPr/>
        </p:nvSpPr>
        <p:spPr>
          <a:xfrm>
            <a:off x="4248141" y="2389619"/>
            <a:ext cx="6678939" cy="218971"/>
          </a:xfrm>
          <a:prstGeom prst="rect">
            <a:avLst/>
          </a:prstGeom>
          <a:solidFill>
            <a:srgbClr val="0070C0">
              <a:alpha val="23000"/>
            </a:srgb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AF0DF4C-B88C-45ED-907F-094DB4F49F43}"/>
                  </a:ext>
                </a:extLst>
              </p14:cNvPr>
              <p14:cNvContentPartPr/>
              <p14:nvPr/>
            </p14:nvContentPartPr>
            <p14:xfrm>
              <a:off x="8213400" y="5028240"/>
              <a:ext cx="36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AF0DF4C-B88C-45ED-907F-094DB4F49F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0760" y="49656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07F4792-29BF-4F85-86CE-E335A637E260}"/>
                  </a:ext>
                </a:extLst>
              </p14:cNvPr>
              <p14:cNvContentPartPr/>
              <p14:nvPr/>
            </p14:nvContentPartPr>
            <p14:xfrm>
              <a:off x="9814320" y="4983240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07F4792-29BF-4F85-86CE-E335A637E2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1320" y="492024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F5EBCE-7EE4-4471-B4A0-6B50437ADA28}"/>
              </a:ext>
            </a:extLst>
          </p:cNvPr>
          <p:cNvSpPr/>
          <p:nvPr/>
        </p:nvSpPr>
        <p:spPr>
          <a:xfrm>
            <a:off x="421735" y="3403607"/>
            <a:ext cx="2641505" cy="2945786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C42B2B-F46C-4BDC-AF32-A2C44AD98C52}"/>
              </a:ext>
            </a:extLst>
          </p:cNvPr>
          <p:cNvSpPr/>
          <p:nvPr/>
        </p:nvSpPr>
        <p:spPr>
          <a:xfrm>
            <a:off x="3063240" y="3403607"/>
            <a:ext cx="2896765" cy="2958482"/>
          </a:xfrm>
          <a:prstGeom prst="rect">
            <a:avLst/>
          </a:prstGeom>
          <a:solidFill>
            <a:srgbClr val="0070C0">
              <a:alpha val="23000"/>
            </a:srgb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30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B697FC-02C0-41F1-B894-64E372404882}"/>
              </a:ext>
            </a:extLst>
          </p:cNvPr>
          <p:cNvSpPr txBox="1"/>
          <p:nvPr/>
        </p:nvSpPr>
        <p:spPr>
          <a:xfrm>
            <a:off x="288758" y="288758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B7) </a:t>
            </a:r>
            <a:r>
              <a:rPr lang="ko-KR" altLang="en-US" dirty="0"/>
              <a:t>추석 트래픽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A36B78DC-7E62-44E3-92D6-00F869DF5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34185"/>
              </p:ext>
            </p:extLst>
          </p:nvPr>
        </p:nvGraphicFramePr>
        <p:xfrm>
          <a:off x="786330" y="838441"/>
          <a:ext cx="56297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710">
                  <a:extLst>
                    <a:ext uri="{9D8B030D-6E8A-4147-A177-3AD203B41FA5}">
                      <a16:colId xmlns:a16="http://schemas.microsoft.com/office/drawing/2014/main" val="1729195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[(1473940797.421, -1), (1473940797.0709999,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(1473940798.233, -1), (1473940797.053,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(1473940798.299, -1), (1473940797.5,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(1473940798.688, -1), (1473940797.648,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(1473940799.591, -1), (1473940798.18,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(1473940800.464, -1), (1473940798.9989998,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(1473940800.741, -1), (1473940799.1609998,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(1473940800.748, -1), (1473940798.439,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(1473940800.966, -1), (1473940800.586,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(1473940802.066, -1), (1473940799.447, 1)]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11675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5CADD00-9678-4E09-83D3-E358C23AE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651" y="724020"/>
            <a:ext cx="4886059" cy="30634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D32715-69CB-48FA-9204-00863B9A7246}"/>
              </a:ext>
            </a:extLst>
          </p:cNvPr>
          <p:cNvSpPr txBox="1"/>
          <p:nvPr/>
        </p:nvSpPr>
        <p:spPr>
          <a:xfrm>
            <a:off x="4707382" y="269414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Combined_logs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1978A8-3E75-4096-BEEA-F576D152FD36}"/>
              </a:ext>
            </a:extLst>
          </p:cNvPr>
          <p:cNvSpPr/>
          <p:nvPr/>
        </p:nvSpPr>
        <p:spPr>
          <a:xfrm>
            <a:off x="6995160" y="754501"/>
            <a:ext cx="4562910" cy="2918580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녹화_2021_11_11_18_17_34_861">
            <a:hlinkClick r:id="" action="ppaction://media"/>
            <a:extLst>
              <a:ext uri="{FF2B5EF4-FFF2-40B4-BE49-F238E27FC236}">
                <a16:creationId xmlns:a16="http://schemas.microsoft.com/office/drawing/2014/main" id="{E1B46AEC-9745-466A-B480-95738451B5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034864" y="3243832"/>
            <a:ext cx="2494497" cy="31806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8EF277-15D1-4730-8EFD-5CB7D30DC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5160" y="3817982"/>
            <a:ext cx="4478833" cy="3882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50A3DAD-30AB-4C20-8F3A-32B57777F8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5160" y="4271942"/>
            <a:ext cx="40481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3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B697FC-02C0-41F1-B894-64E372404882}"/>
              </a:ext>
            </a:extLst>
          </p:cNvPr>
          <p:cNvSpPr txBox="1"/>
          <p:nvPr/>
        </p:nvSpPr>
        <p:spPr>
          <a:xfrm>
            <a:off x="288758" y="288758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B7) </a:t>
            </a:r>
            <a:r>
              <a:rPr lang="ko-KR" altLang="en-US" dirty="0"/>
              <a:t>추석 트래픽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A36B78DC-7E62-44E3-92D6-00F869DF5C40}"/>
              </a:ext>
            </a:extLst>
          </p:cNvPr>
          <p:cNvGraphicFramePr>
            <a:graphicFrameLocks noGrp="1"/>
          </p:cNvGraphicFramePr>
          <p:nvPr/>
        </p:nvGraphicFramePr>
        <p:xfrm>
          <a:off x="786330" y="838441"/>
          <a:ext cx="56297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710">
                  <a:extLst>
                    <a:ext uri="{9D8B030D-6E8A-4147-A177-3AD203B41FA5}">
                      <a16:colId xmlns:a16="http://schemas.microsoft.com/office/drawing/2014/main" val="1729195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[(1473940797.421, -1), (1473940797.0709999,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(1473940798.233, -1), (1473940797.053,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(1473940798.299, -1), (1473940797.5,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(1473940798.688, -1), (1473940797.648,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(1473940799.591, -1), (1473940798.18,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(1473940800.464, -1), (1473940798.9989998,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(1473940800.741, -1), (1473940799.1609998,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(1473940800.748, -1), (1473940798.439,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(1473940800.966, -1), (1473940800.586,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(1473940802.066, -1), (1473940799.447, 1)]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11675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5CADD00-9678-4E09-83D3-E358C23AE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651" y="724020"/>
            <a:ext cx="4886059" cy="30634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D32715-69CB-48FA-9204-00863B9A7246}"/>
              </a:ext>
            </a:extLst>
          </p:cNvPr>
          <p:cNvSpPr txBox="1"/>
          <p:nvPr/>
        </p:nvSpPr>
        <p:spPr>
          <a:xfrm>
            <a:off x="4707382" y="269414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Combined_logs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1978A8-3E75-4096-BEEA-F576D152FD36}"/>
              </a:ext>
            </a:extLst>
          </p:cNvPr>
          <p:cNvSpPr/>
          <p:nvPr/>
        </p:nvSpPr>
        <p:spPr>
          <a:xfrm>
            <a:off x="7620000" y="1920240"/>
            <a:ext cx="3261360" cy="548640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녹화_2021_11_11_18_17_34_861">
            <a:hlinkClick r:id="" action="ppaction://media"/>
            <a:extLst>
              <a:ext uri="{FF2B5EF4-FFF2-40B4-BE49-F238E27FC236}">
                <a16:creationId xmlns:a16="http://schemas.microsoft.com/office/drawing/2014/main" id="{E1B46AEC-9745-466A-B480-95738451B5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6330" y="3243832"/>
            <a:ext cx="2494497" cy="31806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1DBEDF-6888-46A2-B887-41BFD2290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3723" y="3429000"/>
            <a:ext cx="4147522" cy="30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3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B697FC-02C0-41F1-B894-64E372404882}"/>
              </a:ext>
            </a:extLst>
          </p:cNvPr>
          <p:cNvSpPr txBox="1"/>
          <p:nvPr/>
        </p:nvSpPr>
        <p:spPr>
          <a:xfrm>
            <a:off x="288758" y="288758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B7) </a:t>
            </a:r>
            <a:r>
              <a:rPr lang="ko-KR" altLang="en-US" dirty="0"/>
              <a:t>추석 트래픽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A36B78DC-7E62-44E3-92D6-00F869DF5C40}"/>
              </a:ext>
            </a:extLst>
          </p:cNvPr>
          <p:cNvGraphicFramePr>
            <a:graphicFrameLocks noGrp="1"/>
          </p:cNvGraphicFramePr>
          <p:nvPr/>
        </p:nvGraphicFramePr>
        <p:xfrm>
          <a:off x="786330" y="838441"/>
          <a:ext cx="56297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710">
                  <a:extLst>
                    <a:ext uri="{9D8B030D-6E8A-4147-A177-3AD203B41FA5}">
                      <a16:colId xmlns:a16="http://schemas.microsoft.com/office/drawing/2014/main" val="1729195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[(1473940797.421, -1), (1473940797.0709999,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(1473940798.233, -1), (1473940797.053,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(1473940798.299, -1), (1473940797.5,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(1473940798.688, -1), (1473940797.648,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(1473940799.591, -1), (1473940798.18,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(1473940800.464, -1), (1473940798.9989998,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(1473940800.741, -1), (1473940799.1609998,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(1473940800.748, -1), (1473940798.439,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(1473940800.966, -1), (1473940800.586, 1),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(1473940802.066, -1), (1473940799.447, 1)]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11675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5CADD00-9678-4E09-83D3-E358C23AE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651" y="724020"/>
            <a:ext cx="4886059" cy="30634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D32715-69CB-48FA-9204-00863B9A7246}"/>
              </a:ext>
            </a:extLst>
          </p:cNvPr>
          <p:cNvSpPr txBox="1"/>
          <p:nvPr/>
        </p:nvSpPr>
        <p:spPr>
          <a:xfrm>
            <a:off x="4707382" y="269414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Combined_logs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1978A8-3E75-4096-BEEA-F576D152FD36}"/>
              </a:ext>
            </a:extLst>
          </p:cNvPr>
          <p:cNvSpPr/>
          <p:nvPr/>
        </p:nvSpPr>
        <p:spPr>
          <a:xfrm>
            <a:off x="7652000" y="2514841"/>
            <a:ext cx="3261360" cy="548640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녹화_2021_11_11_18_17_34_861">
            <a:hlinkClick r:id="" action="ppaction://media"/>
            <a:extLst>
              <a:ext uri="{FF2B5EF4-FFF2-40B4-BE49-F238E27FC236}">
                <a16:creationId xmlns:a16="http://schemas.microsoft.com/office/drawing/2014/main" id="{E1B46AEC-9745-466A-B480-95738451B5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6330" y="3243832"/>
            <a:ext cx="2494497" cy="31806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1DBEDF-6888-46A2-B887-41BFD2290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3723" y="3429000"/>
            <a:ext cx="4147522" cy="30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3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B697FC-02C0-41F1-B894-64E372404882}"/>
              </a:ext>
            </a:extLst>
          </p:cNvPr>
          <p:cNvSpPr txBox="1"/>
          <p:nvPr/>
        </p:nvSpPr>
        <p:spPr>
          <a:xfrm>
            <a:off x="288758" y="288758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B7) </a:t>
            </a:r>
            <a:r>
              <a:rPr lang="ko-KR" altLang="en-US" dirty="0"/>
              <a:t>추석 트래픽</a:t>
            </a:r>
          </a:p>
        </p:txBody>
      </p:sp>
    </p:spTree>
    <p:extLst>
      <p:ext uri="{BB962C8B-B14F-4D97-AF65-F5344CB8AC3E}">
        <p14:creationId xmlns:p14="http://schemas.microsoft.com/office/powerpoint/2010/main" val="202613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685</Words>
  <Application>Microsoft Office PowerPoint</Application>
  <PresentationFormat>와이드스크린</PresentationFormat>
  <Paragraphs>74</Paragraphs>
  <Slides>9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2021111414Hjh</dc:creator>
  <cp:lastModifiedBy>2021111414Hjh</cp:lastModifiedBy>
  <cp:revision>1</cp:revision>
  <dcterms:created xsi:type="dcterms:W3CDTF">2021-11-11T09:27:03Z</dcterms:created>
  <dcterms:modified xsi:type="dcterms:W3CDTF">2021-11-11T09:52:02Z</dcterms:modified>
</cp:coreProperties>
</file>