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7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5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fld id="{A2B363A5-BD5E-4949-8AC6-73EF2A0E4139}" type="datetimeFigureOut">
              <a:rPr lang="ko-KR" altLang="en-US" smtClean="0"/>
              <a:pPr/>
              <a:t>2021-12-01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fld id="{6DD8141D-CD5F-4120-9A8F-D0FFB9B80F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17.6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잡음 제거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오토인코더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6113" y="1117912"/>
            <a:ext cx="7874518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잡음 제거 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오토인코더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en-US" altLang="ko-KR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Denoising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Autoencoder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잡음을 제거하는 연습을 하면서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Reconstruction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대한 성능뿐만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아니라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실제로 발생된 잡음에도 대응력 향상</a:t>
            </a:r>
            <a:endParaRPr lang="en-US" altLang="ko-KR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06113" y="2503975"/>
            <a:ext cx="7874518" cy="91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잡음을 넣는 방법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Dropout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이나 </a:t>
            </a:r>
            <a:r>
              <a:rPr lang="ko-KR" altLang="en-US" sz="20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잡음 활용</a:t>
            </a:r>
            <a:endParaRPr lang="en-US" altLang="ko-KR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9" y="1117912"/>
            <a:ext cx="3782238" cy="2237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36" y="3712325"/>
            <a:ext cx="7755082" cy="27765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07229" y="4189615"/>
            <a:ext cx="1687484" cy="207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76906" y="4189615"/>
            <a:ext cx="2347386" cy="207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48046" y="3712325"/>
            <a:ext cx="3005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평균이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이고 표준편차가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인 </a:t>
            </a:r>
            <a:r>
              <a:rPr lang="ko-KR" altLang="en-US" sz="1200" dirty="0" err="1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가우시안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노이즈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11" idx="1"/>
            <a:endCxn id="7" idx="3"/>
          </p:cNvCxnSpPr>
          <p:nvPr/>
        </p:nvCxnSpPr>
        <p:spPr>
          <a:xfrm flipH="1">
            <a:off x="5494713" y="3850825"/>
            <a:ext cx="853333" cy="44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13639" y="4686364"/>
            <a:ext cx="167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50%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확률로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Dropout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4" name="직선 화살표 연결선 23"/>
          <p:cNvCxnSpPr>
            <a:stCxn id="23" idx="0"/>
            <a:endCxn id="20" idx="2"/>
          </p:cNvCxnSpPr>
          <p:nvPr/>
        </p:nvCxnSpPr>
        <p:spPr>
          <a:xfrm flipV="1">
            <a:off x="8550599" y="4397433"/>
            <a:ext cx="0" cy="288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55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KoPubWorld돋움체 Bold</vt:lpstr>
      <vt:lpstr>KoPubWorld돋움체_Pro Bold</vt:lpstr>
      <vt:lpstr>KoPubWorld돋움체_Pro Light</vt:lpstr>
      <vt:lpstr>KoPubWorld돋움체_Pro Medium</vt:lpstr>
      <vt:lpstr>KoPubWorld바탕체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Ativ</dc:creator>
  <cp:lastModifiedBy>Ativ</cp:lastModifiedBy>
  <cp:revision>72</cp:revision>
  <dcterms:created xsi:type="dcterms:W3CDTF">2021-01-09T15:23:04Z</dcterms:created>
  <dcterms:modified xsi:type="dcterms:W3CDTF">2021-12-01T11:56:56Z</dcterms:modified>
</cp:coreProperties>
</file>