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4:43:11.5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 16383,'48'2'0,"2"0"0,-21-2 0,2 0 0,-8-2 0,-4 2 0,-5-2 0,1 2 0,9 0 0,4 0 0,14 0 0,9-3 0,3 3 0,6-5 0,1 4 0,-7-1 0,8 2 0,2 0 0,-6-2 0,5 1 0,-23-3 0,-9 3 0,-14-1 0,-9 2 0,11-1 0,-6 0 0,11-1 0,1 2 0,7-2 0,-3 2 0,11-3 0,-17 3 0,13 0 0,-6 3 0,8-3 0,3 2 0,10-2 0,-3 0 0,7 0 0,-20 0 0,2 0 0,-16 0 0,3 0 0,-2-2 0,7 2 0,0-2 0,7 2 0,-10-2 0,4 1 0,-12-1 0,-4 2 0,11 0 0,-2 0 0,11 0 0,-9 0 0,-8 0 0,-8 0 0,11 0 0,-2 0 0,9 0 0,7 0 0,4 3 0,-1-3 0,2 3 0,-18-3 0,0 0 0,-6 0 0,-3 0 0,9 0 0,-7 0 0,7 0 0,-7 0 0,5 0 0,4 0 0,5 0 0,6 0 0,-2 0 0,-3 0 0,-5 0 0,-8 0 0,-3 0 0,5-2 0,-3 1 0,2 0 0,-1 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23:2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16383,'89'8'0,"-7"1"0,-2 0 0,3 2 0,1-7 0,11 5 0,-7-6 0,-11 3 0,-2-2 0,-22 0 0,-7-3 0,1 1 0,-15-2 0,9 0 0,-7 0 0,1 2 0,3-1 0,-12 1 0,2-2 0,-7 0 0,-3 0 0,-1 0 0,0 0 0,4 0 0,4 0 0,6 0 0,-3 1 0,-3 0 0,-1 1 0,-3-2 0,13 0 0,1 0 0,10 2 0,7-2 0,-6 2 0,-6-2 0,-13 2 0,-15-1 0,7 0 0,-6-1 0,17 2 0,-1-1 0,9 1 0,0-2 0,-3 1 0,2 0 0,-6 1 0,4 0 0,-1-2 0,4 2 0,-9 0 0,4-2 0,-12 4 0,-6-4 0,1 2 0,1-2 0,11 0 0,6 0 0,2 0 0,4 0 0,-13 0 0,-5 0 0,-9 0 0,1 0 0,14 2 0,8 0 0,5 0 0,-9 1 0,-13-3 0,-8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25:0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 16383,'55'-2'0,"-9"1"0,-18-1 0,-8 2 0,-5 0 0,7 0 0,-3 0 0,31-2 0,17 1 0,23-2 0,-40 3 0,1 0 0,46 0 0,-19 0 0,-12 0 0,-28 0 0,-12 0 0,-7 0 0,-2 0 0,0 0 0,8 0 0,7 0 0,-3 0 0,8 0 0,-15 0 0,-1 2 0,-6-2 0,3 2 0,-1-2 0,10 0 0,8 0 0,5 0 0,2 0 0,-8 0 0,-11 0 0,-5 0 0,-3 0 0,2 0 0,3 0 0,4 0 0,0 0 0,-6 0 0,-1 0 0,2 0 0,15 0 0,28 3 0,4-2 0,19 1 0,-32-2 0,-12 0 0,-27 0 0,-10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25:07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16383,'84'12'0,"6"-2"0,-24-2 0,-1-5 0,-23 2 0,-6-5 0,-13 2 0,1 0 0,3 0 0,9 0 0,4 0 0,7-2 0,-8 0 0,-1 0 0,-1 0 0,-5 0 0,-3 0 0,-7 2 0,-3 0 0,-3 0 0,-1 0 0,1-2 0,5 0 0,2 0 0,1 0 0,-4 0 0,-5 0 0,7 2 0,0 0 0,9 0 0,3 0 0,-5-2 0,-6 0 0,-10 0 0,-1 0 0,2 2 0,7 0 0,-6 0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53:30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16383,'90'20'0,"-35"-13"0,2 0 0,-1 3 0,5-1 0,8-3 0,6-1 0,-5 0 0,-8 2 0,0 0 0,5-2 0,6-2 0,-6 0 0,-5-1 0,-2-1 0,5 0 0,1 1 0,10-2 0,0 1 0,-12 0 0,0 1 0,1-2 0,-2 0 0,-6 0 0,-4 0 0,36 0 0,-13 0 0,-5 0 0,-25 0 0,-5 0 0,-11 0 0,1 0 0,0 0 0,20 0 0,8 0 0,2 0 0,6 0 0,-14 0 0,5 0 0,-2 0 0,-3 0 0,4 0 0,-7 0 0,-4 0 0,0 0 0,-13 0 0,1 1 0,-9 0 0,-2 1 0,-5-2 0,3 1 0,-4 0 0,5 0 0,9-1 0,32 3 0,8 1 0,-15-1 0,2 1 0,-7-1 0,-1 0 0,46 1 0,-16-1 0,-38-3 0,-9 0 0,-22 0 0,3 1 0,1 0 0,16 1 0,8-2 0,10 2 0,6-2 0,-2 3 0,-4-1 0,-5-2 0,-9 2 0,-1 0 0,9-1 0,17 4 0,19-2 0,-21 0 0,2 1 0,-3 0 0,-1-1 0,-1-1 0,-4 0 0,13 1 0,-42-5 0,-20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53:3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16383,'57'10'0,"0"0"0,-2 0 0,3-1 0,34 2 0,9-2 0,-27-3 0,2 0 0,2-2 0,6-2 0,2 0 0,5-1 0,-4 1 0,6 1 0,1 0 0,-4-1 0,-9-1 0,-3-1 0,0 0 0,5 0 0,0 2 0,4 0 0,2 1 0,0 0 0,-2-2 0,12 0 0,0-1 0,-2 0 0,0 1 0,-5 0 0,-1 1 0,-1-1 0,-2 0 0,-7-1 0,-1-1 0,-3 0 0,-7-1 0,26 1 0,-13-2 0,-24 1 0,-8 0 0,4-1 0,-40 1 0,-5 2 0,11-6 0,-7 4 0,25-2 0,-1 0 0,12 3 0,8-4 0,-14 4 0,-4-3 0,-19 4 0,-5-2 0,-3 2 0,2 0 0,8 0 0,12-2 0,0 1 0,3-1 0,-7 2 0,-6 0 0,2 0 0,8 0 0,11 0 0,3 0 0,6 0 0,-19 2 0,-7-2 0,-12 2 0,8 0 0,5 1 0,8 1 0,-11-1 0,-7-1 0,-12-2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53:42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0 179 16383,'54'-7'0,"5"-2"0,-9 3 0,8 1 0,6 0 0,-3 4 0,0-2 0,-7 3 0,-17 0 0,-1 0 0,-14 0 0,-2 0 0,-3 0 0,2 0 0,-1 0 0,11 0 0,-2 0 0,2 0 0,0 0 0,0 0 0,9 0 0,23 3 0,16-2 0,12 1 0,-38-1 0,-1-2 0,34-1 0,-19 1 0,-16-2 0,-28 2 0,0 0 0,6-1 0,10 2 0,18 3 0,-1-3 0,-5 3 0,-16-3 0,-15 0 0,-9 0 0,12-2 0,-1 0 0,32-1 0,8 1 0,2 2 0,13 0 0,-18 0 0,-7 0 0,-1-2 0,-13-1 0,11-2 0,19 2 0,2-4 0,27 3 0,-15-5 0,-12 3 0,-15 1 0,-22 2 0,-6 1 0,-2-1 0,2 0 0,3-1 0,9-3 0,-1 2 0,2-1 0,2-3 0,-4 8 0,2-5 0,-1 5 0,-5-3 0,2 4 0,3-5 0,2 3 0,9-4 0,17 4 0,2-3 0,19 4 0,-13-4 0,-3 4 0,-12-1 0,-15 2 0,-10-2 0,-10 1 0,-11 0 0,2 1 0,10-2 0,-2 1 0,9 0 0,-12 1 0,-9 0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4:53:44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 16383,'77'8'0,"13"1"0,-5-9 0,13 3 0,-42-4 0,4-1 0,16 0 0,1 0 0,-11-1 0,1-1 0,11 0 0,-4 1 0,15-1 0,-1 1 0,-25 3 0,16 0 0,-21 0 0,-4 0 0,-11 0 0,-5 0 0,1 0 0,15 3 0,9-2 0,16 4 0,-28-5 0,3 0 0,4 5 0,1 0 0,3-4 0,1-1 0,4 4 0,0-1 0,-5-3 0,0 0 0,-7 0 0,0 0 0,5-1 0,-1-1 0,41 1 0,-2-2 0,-3 3 0,-28 0 0,-2-2 0,-29-1 0,-7-1 0,-12-2 0,0 2 0,-1-2 0,8 0 0,6-1 0,2 0 0,12-5 0,-8 2 0,-4-2 0,-2 1 0,-5 5 0,-4-2 0,8 3 0,-5 1 0,4 1 0,-5 0 0,-7 1 0,2-3 0,-4 2 0,5-2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4:43:14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 16383,'88'0'0,"-34"0"0,3 0 0,9 0 0,2 0 0,-1 0 0,1 0 0,13 0 0,1 0 0,-6 0 0,0 0 0,2 0 0,3 0 0,-14 0 0,3 0 0,-1 0 0,25 0 0,4 0 0,-27 0 0,4 0 0,3 0 0,-2 0 0,21 2 0,0 0 0,-1-1 0,0 0 0,-1-1 0,-2 0 0,-9 2 0,-1 0 0,-8-1 0,-2-1 0,-7 0 0,-10 0 0,-4 0 0,18-2 0,-17 1 0,-10-3 0,3 3 0,-14-1 0,16 0 0,-6 1 0,0-1 0,5 0 0,-8 1 0,3-3 0,-1 3 0,-9-1 0,11 0 0,-3 1 0,5-1 0,-1 2 0,-12 0 0,-2 0 0,-14 0 0,-7 0 0,15 1 0,-6 0 0,21 1 0,-7-2 0,-2 0 0,-4 0 0,-9 0 0,-7 0 0,9-2 0,-8 1 0,17-2 0,-9 1 0,14-3 0,-10 3 0,7-4 0,-11 5 0,-6-2 0,-6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4:43:22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16383,'59'5'0,"0"0"0,-2-2 0,1 1 0,14 3 0,2 0 0,-1-3 0,0 0 0,5 2 0,1 0 0,10-2 0,0 0 0,-5 2 0,-2-1 0,4 0 0,-1-1 0,-3 2 0,-4 0 0,-16-4 0,-1 0 0,3 1 0,-2 0 0,28-2 0,-6 2 0,-24-3 0,-5 3 0,-6-3 0,13 3 0,-5-3 0,18 0 0,0 2 0,-4-1 0,0 2 0,-18-1 0,-10-1 0,-7 1 0,-16-2 0,3 0 0,-8 2 0,2-2 0,4 2 0,-5-2 0,15 0 0,-7 0 0,4 0 0,8 2 0,3-2 0,13 3 0,1-3 0,-1 0 0,2 2 0,-1-1 0,3 1 0,6-2 0,-8 0 0,7 0 0,-8 0 0,-4 0 0,-1 0 0,-13 0 0,-3 0 0,-11 0 0,-6 0 0,3 0 0,-5-2 0,9 2 0,-4-4 0,0 2 0,3 0 0,-7-2 0,4 4 0,9-4 0,13 3 0,21-4 0,-3 5 0,-10-3 0,-21 3 0,-11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04:43:25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16383,'63'3'0,"0"0"0,18 2 0,-1 0 0,-17-1 0,1 0 0,29 2 0,3 0 0,-13-2 0,0 0 0,-3 0 0,1 0 0,2 1 0,-3 1 0,-19-2 0,-2 0 0,1 1 0,0 0 0,-6 0 0,-2-1 0,32 6 0,5 2 0,-11 0 0,5-3 0,12 0 0,3 1 0,-44-8 0,1 0 0,5 3 0,1-1 0,-3 0 0,-2-1 0,1-1 0,0 1 0,-1 2 0,-1-1 0,34-3 0,11 2 0,-21-3 0,-4 2 0,-15-1 0,-12 3 0,-15-3 0,-2 1 0,-15-2 0,0 0 0,0 0 0,1 0 0,10 0 0,6 0 0,9 0 0,13 0 0,-8 0 0,22 0 0,-6 0 0,3 0 0,9 0 0,-18 0 0,1 0 0,-7 0 0,-19 0 0,11 0 0,-7 0 0,-1 0 0,8 0 0,-11-2 0,6 1 0,0-1 0,-10 2 0,6 0 0,-6 0 0,-1 0 0,7-2 0,-6 1 0,1-1 0,-4 2 0,-8 0 0,-3 0 0,5-2 0,-6 2 0,8-4 0,-6 4 0,0-2 0,0 2 0,1 0 0,-1-2 0,4 2 0,7-2 0,0 0 0,2 2 0,-10-2 0,-3 2 0,1-2 0,0 2 0,3-2 0,-2 0 0,0 2 0,-1-5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18:21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16383,'79'-3'0,"-2"2"0,-10 1 0,4 0 0,-9 0 0,-2 0 0,-18 0 0,-10 0 0,-6 1 0,-1 0 0,0 1 0,8-2 0,-1 0 0,0 0 0,4 0 0,-10 0 0,2 0 0,-7 0 0,0 0 0,10 0 0,5 0 0,3 2 0,4-2 0,-4 4 0,-3-3 0,3 1 0,-15-2 0,1 0 0,-11 0 0,0 0 0,14 0 0,1 2 0,14-1 0,-11 2 0,5-2 0,-9 1 0,3-2 0,-8 1 0,-9 0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19:07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 16383,'99'-3'0,"-45"2"0,0 0 0,46 1 0,-44 1 0,-2 1 0,21 0 0,-15 4 0,-33-4 0,1 0 0,21-2 0,33 3 0,17 1 0,-33-3 0,1 1 0,-13 1 0,1 0 0,13-1 0,1 0 0,-13 0 0,-2 0 0,0-1 0,1 1 0,2-2 0,0 0 0,38 0 0,-2 0 0,-4 0 0,-20 5 0,1-4 0,-12 6 0,-9-6 0,-4 3 0,-4-3 0,-3 3 0,3-4 0,8 5 0,3-4 0,20 4 0,-6-5 0,0 5 0,-1-4 0,-12 3 0,7-3 0,2 4 0,-6-5 0,1 5 0,-9-5 0,-17 3 0,-9-3 0,-16 1 0,-5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19:09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 16383,'75'-11'0,"-15"6"0,7 1 0,15-2 0,5 1 0,-15 2 0,3 0 0,2 0 0,11 1 0,3 0 0,-2 1 0,-12-1 0,-2 1 0,2 0 0,11 0 0,1 2 0,-3-1 0,-14 0 0,-3 0 0,-1 0 0,25 0 0,-2 0 0,-3 0 0,-5 0 0,-22 0 0,-2 0 0,-1 0 0,-1 0 0,0 0 0,0 0 0,-5 1 0,0 1 0,0-1 0,0 1 0,44 2 0,-22-1 0,-10-3 0,-6 0 0,-2 0 0,-3 2 0,4-2 0,-7 3 0,5-3 0,-15-2 0,-8 1 0,-14-1 0,-9 2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21:25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16383,'53'-1'0,"0"-1"0,16 1 0,3 0 0,-2 3 0,0 0 0,7-2 0,1 1 0,8 1 0,-2 0 0,-18-1 0,-5 1 0,-5-2 0,-3 0 0,25 3 0,-33-3 0,-14 0 0,-5 0 0,-6 0 0,10 0 0,2 0 0,0 0 0,1 0 0,-8 0 0,0 2 0,1-1 0,6 0 0,4 1 0,14-1 0,-6 1 0,-2-2 0,-9 0 0,-15 0 0,1 0 0,-1 0 0,-1 0 0,13 0 0,0 2 0,5-1 0,-7 1 0,-3-2 0,-8 0 0,4 0 0,2 0 0,2 0 0,2 0 0,-5 0 0,-4-2 0,0 2 0,6-2 0,6 2 0,5 0 0,-7 0 0,-10 0 0,-2 0 0,10 0 0,10 0 0,13 0 0,-10 0 0,-13 0 0,-1 0 0,-11 0 0,3 0 0,5 0 0,-11 0 0,9 0 0,-11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1:21:28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 16383,'55'0'0,"-1"0"0,-1-1 0,-1-1 0,47 2 0,-4-3 0,-28 3 0,-1 1 0,-30 0 0,-7 1 0,-10-2 0,2 0 0,4 0 0,5 0 0,-5 0 0,8 0 0,-9 0 0,1 0 0,-6 0 0,1 0 0,1 0 0,13 0 0,11 0 0,3 0 0,10 0 0,-16 2 0,-4-2 0,-10 2 0,-8-2 0,-3 0 0,2 0 0,-1 0 0,5 0 0,-1 0 0,0 0 0,-1-1 0,-3 0 0,-3-1 0,3 2 0,7 0 0,7 0 0,12 0 0,-4 0 0,1 0 0,-7 0 0,-10 0 0,-2 0 0,-7 0 0,1 0 0,3 0 0,7 0 0,0 0 0,16 0 0,-2 0 0,3 0 0,-6 0 0,-10 0 0,-9 0 0,-1 0 0,2 0 0,2 0 0,9 2 0,4-1 0,-6 1 0,-1-2 0,-10 0 0,-5 0 0,9 0 0,-7 0 0,9 0 0,-6 0 0,-3 0 0,3 0 0,5 0 0,-1 0 0,2 0 0,-6 0 0,-4 0 0,6 0 0,1 0 0,2 0 0,-6 0 0,-2 1 0,0 0 0,1 1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CFAD2-4772-4613-86BD-A4A5665B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E550C-30FB-4979-96D7-A6A30408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82FC7-CB8D-4DD7-9748-3574B914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53904-6E60-4D35-945A-BD8B030E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0F86-2791-49F5-922D-560842F0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EE89-2D94-47B5-BD7B-70B4BE92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BB495-A582-4B68-B21A-CEE73C7D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632E-3CCA-4D1C-B260-9128D75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30011-ACF6-441C-870A-BA2E4F5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9626-51CF-4063-BEC6-6BCB33D0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890DE-BEF1-486A-BF4E-3F3DD93F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911FB-099D-4F41-A645-244EFF47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EC3E3-8C30-4EB8-AC6D-E5B12EE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FEE47-FD0D-431E-B835-1148A264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76FF-18D6-4918-B1E3-105A6630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DE5F0-F5D3-487C-88B8-8CF9BBB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2F1DB-335C-4E32-9E4F-2D87426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73BAA-3E88-4594-8AD6-93050C49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1E04E-A220-4411-B04D-E3EA4CA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5D400-4FF0-4DBD-9A84-9932E1B3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6756B-C138-4D5B-AFE5-3095765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554B5-58FF-4A88-81E8-12EDF3E6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8AC06-186E-4434-A7D6-F2B04B89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CBD3-FF4D-4672-A7D3-26F164FA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71941-68B1-4C16-ACF3-0729467D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FEC9-DBB1-4C6D-A739-1A87820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1BB26-905F-4A3E-85AA-163FB8F2A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9AA96-A6BF-4FA8-8074-6412EEDD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BF2A8-EB0C-407B-8A1B-69375A38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8880F-B323-4A01-A768-0650E6F4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212DC-007C-4302-A342-2BD1C48E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F407A-63F4-45C9-AECE-DEEA1F7D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4D0B7-2D21-4F4D-8417-1A317FD2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4FDD8-D291-4BDC-9FA8-815E7AD6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6BB5C-8DB3-4CB1-9724-18DF44D50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16680-EBB5-45EF-8C79-C391A0C37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1A2B5-5FC1-4B05-B0F0-3BD85110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01A4E-AF58-4B07-BF49-3067D6E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59BE0-6C5E-40B1-A584-B0239147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1CC4-08BA-4629-B694-34668DF4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1029B-A074-4327-9191-EA7B0BE6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03F0D-66D8-43F9-9660-132B3284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0A9E9-8261-4348-855D-8836E234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36B68-3544-4336-849C-AE122215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983DE-D435-4A2A-94D4-52104920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48BE0-CD06-45F0-9D58-6B4FACA2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91CF-3C02-4AC6-A894-26F120B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E5EA-862B-451F-B2B3-6DEB428C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0F8C92-4512-4826-842C-B46D79DF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A40BD-242F-4749-B983-B9B407B4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E5982-2EAB-4274-93BF-9E0D016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C529F-BA3D-440D-98B9-2543E7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A448-15F3-4FF5-85A7-276B45F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123F5-004F-4CBB-9764-33E48F9B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6FBC4-42B4-4A2A-BF2E-BD85417FB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CD976-4AE2-4C96-87B4-FD5115F7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26D97-1D90-44E4-8E19-4A2CA290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31775-04F0-4A02-98B7-AB60D7D4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5A836-99FF-4DD0-A3B2-69D7BB24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39C76-9335-4C2F-AE57-3563B3E9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97387-E38E-44B4-933C-6DE335B9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7FC3-FC40-41B8-9C95-AD688510FC0C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3F87-412F-4AE2-B0C0-E88064D7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0BEA-5B77-4829-ABF0-006AC675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E9E4-A3CD-45F5-8635-BFF990273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customXml" Target="../ink/ink10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42D28-E123-401D-9567-9615B690E74A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F5BF8-CC03-49CE-8E2B-916056B8C256}"/>
              </a:ext>
            </a:extLst>
          </p:cNvPr>
          <p:cNvSpPr txBox="1"/>
          <p:nvPr/>
        </p:nvSpPr>
        <p:spPr>
          <a:xfrm>
            <a:off x="4213938" y="1629000"/>
            <a:ext cx="3599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000" b="1" dirty="0" err="1">
                <a:solidFill>
                  <a:schemeClr val="bg1"/>
                </a:solidFill>
              </a:rPr>
              <a:t>넘파이처럼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5000" b="1" dirty="0" err="1">
                <a:solidFill>
                  <a:schemeClr val="bg1"/>
                </a:solidFill>
              </a:rPr>
              <a:t>텐서플로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5000" b="1" dirty="0">
                <a:solidFill>
                  <a:schemeClr val="bg1"/>
                </a:solidFill>
              </a:rPr>
              <a:t>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ACC16-1197-934D-A21F-96875CCBE1D5}"/>
              </a:ext>
            </a:extLst>
          </p:cNvPr>
          <p:cNvSpPr txBox="1"/>
          <p:nvPr/>
        </p:nvSpPr>
        <p:spPr>
          <a:xfrm>
            <a:off x="4296000" y="4548554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8</a:t>
            </a:r>
            <a:r>
              <a:rPr kumimoji="1" lang="ko-KR" altLang="en-US" dirty="0">
                <a:solidFill>
                  <a:schemeClr val="bg1"/>
                </a:solidFill>
              </a:rPr>
              <a:t>기 </a:t>
            </a:r>
            <a:r>
              <a:rPr kumimoji="1" lang="ko-KR" altLang="en-US" dirty="0" err="1">
                <a:solidFill>
                  <a:schemeClr val="bg1"/>
                </a:solidFill>
              </a:rPr>
              <a:t>서가을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12.2.3</a:t>
            </a:r>
            <a:r>
              <a:rPr lang="ko-KR" altLang="en-US" sz="3200" dirty="0"/>
              <a:t> 타입 변환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AC6D1-20AE-764F-9218-366F8EADB0AB}"/>
              </a:ext>
            </a:extLst>
          </p:cNvPr>
          <p:cNvSpPr txBox="1"/>
          <p:nvPr/>
        </p:nvSpPr>
        <p:spPr>
          <a:xfrm>
            <a:off x="267286" y="1561514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tf.cast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 사용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C36DB46-3418-464C-AA77-590FBFBC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2473185"/>
            <a:ext cx="10705338" cy="1729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43B2EE6-5CA4-9F4E-97EE-A70A4FB2ABB4}"/>
                  </a:ext>
                </a:extLst>
              </p14:cNvPr>
              <p14:cNvContentPartPr/>
              <p14:nvPr/>
            </p14:nvContentPartPr>
            <p14:xfrm>
              <a:off x="4433040" y="3140862"/>
              <a:ext cx="655200" cy="4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43B2EE6-5CA4-9F4E-97EE-A70A4FB2AB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9400" y="3032862"/>
                <a:ext cx="762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03907DC-867A-EC44-A4BF-52A9CB0AEAB6}"/>
                  </a:ext>
                </a:extLst>
              </p14:cNvPr>
              <p14:cNvContentPartPr/>
              <p14:nvPr/>
            </p14:nvContentPartPr>
            <p14:xfrm>
              <a:off x="3947040" y="3138342"/>
              <a:ext cx="430200" cy="26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03907DC-867A-EC44-A4BF-52A9CB0AEA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3400" y="3030702"/>
                <a:ext cx="53784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4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12.2.4</a:t>
            </a:r>
            <a:r>
              <a:rPr lang="ko-KR" altLang="en-US" sz="3200" dirty="0"/>
              <a:t> 변수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1357D-6037-8549-A7A3-A350CC29AF67}"/>
              </a:ext>
            </a:extLst>
          </p:cNvPr>
          <p:cNvSpPr txBox="1"/>
          <p:nvPr/>
        </p:nvSpPr>
        <p:spPr>
          <a:xfrm>
            <a:off x="393895" y="1434905"/>
            <a:ext cx="5261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tf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Tensorsms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변경이 불가능한 객체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신경망 가중치 구현하려면 </a:t>
            </a:r>
            <a:r>
              <a:rPr kumimoji="1" lang="ko-KR" altLang="en-US" dirty="0" err="1"/>
              <a:t>역전파로</a:t>
            </a:r>
            <a:r>
              <a:rPr kumimoji="1" lang="ko-KR" altLang="en-US" dirty="0"/>
              <a:t> 변경해야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tf</a:t>
            </a:r>
            <a:r>
              <a:rPr kumimoji="1" lang="en-US" altLang="ko-KR" dirty="0"/>
              <a:t>. Variable</a:t>
            </a:r>
            <a:endParaRPr kumimoji="1"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DFCBA7-E1A1-F44E-9EAD-4DD9655C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60" y="3279433"/>
            <a:ext cx="9507386" cy="21436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634A035-B7D1-ED49-8947-37CD787331E9}"/>
                  </a:ext>
                </a:extLst>
              </p14:cNvPr>
              <p14:cNvContentPartPr/>
              <p14:nvPr/>
            </p14:nvContentPartPr>
            <p14:xfrm>
              <a:off x="5584680" y="4601022"/>
              <a:ext cx="1644480" cy="662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634A035-B7D1-ED49-8947-37CD78733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0680" y="4493382"/>
                <a:ext cx="1752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B037EC2-91ED-FA45-B651-3674BEFE72CF}"/>
                  </a:ext>
                </a:extLst>
              </p14:cNvPr>
              <p14:cNvContentPartPr/>
              <p14:nvPr/>
            </p14:nvContentPartPr>
            <p14:xfrm>
              <a:off x="7489440" y="4607862"/>
              <a:ext cx="1608120" cy="396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B037EC2-91ED-FA45-B651-3674BEFE72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5800" y="4500222"/>
                <a:ext cx="1715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8E213D9-DE84-3940-A04D-966B2A50DB69}"/>
                  </a:ext>
                </a:extLst>
              </p14:cNvPr>
              <p14:cNvContentPartPr/>
              <p14:nvPr/>
            </p14:nvContentPartPr>
            <p14:xfrm>
              <a:off x="3026880" y="4886142"/>
              <a:ext cx="1390320" cy="64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8E213D9-DE84-3940-A04D-966B2A50DB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2880" y="4778502"/>
                <a:ext cx="1497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D112AA-3463-3244-89C4-D42D753A68AC}"/>
                  </a:ext>
                </a:extLst>
              </p14:cNvPr>
              <p14:cNvContentPartPr/>
              <p14:nvPr/>
            </p14:nvContentPartPr>
            <p14:xfrm>
              <a:off x="3107520" y="5175942"/>
              <a:ext cx="1255680" cy="532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D112AA-3463-3244-89C4-D42D753A68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3520" y="5068302"/>
                <a:ext cx="1363320" cy="268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1E0E05-ACA0-0E4F-81D6-6279EBDE936A}"/>
              </a:ext>
            </a:extLst>
          </p:cNvPr>
          <p:cNvSpPr txBox="1"/>
          <p:nvPr/>
        </p:nvSpPr>
        <p:spPr>
          <a:xfrm>
            <a:off x="7357403" y="1386375"/>
            <a:ext cx="3921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assign()</a:t>
            </a:r>
            <a:r>
              <a:rPr kumimoji="1" lang="ko-KR" altLang="en-US" dirty="0"/>
              <a:t> 메서드 사용 시 </a:t>
            </a:r>
            <a:r>
              <a:rPr kumimoji="1" lang="ko-KR" altLang="en-US" dirty="0" err="1"/>
              <a:t>변숫값</a:t>
            </a:r>
            <a:r>
              <a:rPr kumimoji="1" lang="ko-KR" altLang="en-US" dirty="0"/>
              <a:t> 바꿈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assign_add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변수 증가</a:t>
            </a:r>
            <a:endParaRPr kumimoji="1" lang="en-US" altLang="ko-KR" dirty="0"/>
          </a:p>
          <a:p>
            <a:r>
              <a:rPr kumimoji="1" lang="en-US" altLang="ko-KR" dirty="0" err="1"/>
              <a:t>assign_sub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변수 감소</a:t>
            </a:r>
          </a:p>
        </p:txBody>
      </p:sp>
    </p:spTree>
    <p:extLst>
      <p:ext uri="{BB962C8B-B14F-4D97-AF65-F5344CB8AC3E}">
        <p14:creationId xmlns:p14="http://schemas.microsoft.com/office/powerpoint/2010/main" val="92530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12.2.5</a:t>
            </a:r>
            <a:r>
              <a:rPr lang="ko-KR" altLang="en-US" sz="3200" dirty="0"/>
              <a:t> 다른 데이터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18E5-79E8-F841-A2E5-8458CE3F2334}"/>
              </a:ext>
            </a:extLst>
          </p:cNvPr>
          <p:cNvSpPr txBox="1"/>
          <p:nvPr/>
        </p:nvSpPr>
        <p:spPr>
          <a:xfrm>
            <a:off x="407963" y="1477108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텐서플로가</a:t>
            </a:r>
            <a:r>
              <a:rPr kumimoji="1" lang="ko-KR" altLang="en-US" dirty="0"/>
              <a:t> 지원하는 몇 가지 다른 데이터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FEC55-C769-CE4B-84CB-1874743D51D5}"/>
              </a:ext>
            </a:extLst>
          </p:cNvPr>
          <p:cNvSpPr txBox="1"/>
          <p:nvPr/>
        </p:nvSpPr>
        <p:spPr>
          <a:xfrm>
            <a:off x="407963" y="2241571"/>
            <a:ext cx="6362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희소 </a:t>
            </a:r>
            <a:r>
              <a:rPr kumimoji="1" lang="ko-KR" altLang="en-US" dirty="0" err="1"/>
              <a:t>텐서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텐서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:  </a:t>
            </a:r>
            <a:r>
              <a:rPr kumimoji="1" lang="ko-KR" altLang="en-US" dirty="0" err="1"/>
              <a:t>반복루프</a:t>
            </a:r>
            <a:r>
              <a:rPr kumimoji="1" lang="ko-KR" altLang="en-US" dirty="0"/>
              <a:t> 모델의 결과 누적 및 통계 계산에 편리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래그드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텐서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텐서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집합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큐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1348064-F6B9-124B-967E-3AD7DE6E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70" y="3171825"/>
            <a:ext cx="7480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B838C-5DE4-4598-9706-163427C463BB}"/>
              </a:ext>
            </a:extLst>
          </p:cNvPr>
          <p:cNvSpPr txBox="1"/>
          <p:nvPr/>
        </p:nvSpPr>
        <p:spPr>
          <a:xfrm>
            <a:off x="2628402" y="2228671"/>
            <a:ext cx="6935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</a:t>
            </a:r>
            <a:r>
              <a:rPr lang="en-US" altLang="ko-KR" sz="7200" dirty="0"/>
              <a:t> </a:t>
            </a:r>
            <a:r>
              <a:rPr lang="en-US" altLang="ko-KR" sz="7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</a:t>
            </a:r>
            <a:endParaRPr lang="ko-KR" altLang="en-US" sz="7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11B36-2100-4852-B402-2F237BE8D2FC}"/>
              </a:ext>
            </a:extLst>
          </p:cNvPr>
          <p:cNvSpPr/>
          <p:nvPr/>
        </p:nvSpPr>
        <p:spPr>
          <a:xfrm>
            <a:off x="2743200" y="3429000"/>
            <a:ext cx="4213860" cy="57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938C3-FBB3-4F14-BF76-6070F364A39A}"/>
              </a:ext>
            </a:extLst>
          </p:cNvPr>
          <p:cNvSpPr/>
          <p:nvPr/>
        </p:nvSpPr>
        <p:spPr>
          <a:xfrm>
            <a:off x="6957060" y="3429000"/>
            <a:ext cx="2815590" cy="57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85631-BEA4-4BBB-B1D2-63CBF517C751}"/>
              </a:ext>
            </a:extLst>
          </p:cNvPr>
          <p:cNvSpPr txBox="1"/>
          <p:nvPr/>
        </p:nvSpPr>
        <p:spPr>
          <a:xfrm>
            <a:off x="5218131" y="1467713"/>
            <a:ext cx="175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</a:t>
            </a:r>
            <a:r>
              <a:rPr lang="en-US" altLang="ko-KR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ko-K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</a:t>
            </a:r>
            <a:endParaRPr lang="ko-KR" altLang="en-US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7104F-ABF8-4FCC-B478-36327E312B35}"/>
              </a:ext>
            </a:extLst>
          </p:cNvPr>
          <p:cNvSpPr txBox="1"/>
          <p:nvPr/>
        </p:nvSpPr>
        <p:spPr>
          <a:xfrm>
            <a:off x="374132" y="220254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01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82B88-F544-4449-88B4-07A0654D804F}"/>
              </a:ext>
            </a:extLst>
          </p:cNvPr>
          <p:cNvSpPr txBox="1"/>
          <p:nvPr/>
        </p:nvSpPr>
        <p:spPr>
          <a:xfrm>
            <a:off x="355266" y="290578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02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83455-6EC2-2C4B-B1D9-78476028B05E}"/>
              </a:ext>
            </a:extLst>
          </p:cNvPr>
          <p:cNvSpPr txBox="1"/>
          <p:nvPr/>
        </p:nvSpPr>
        <p:spPr>
          <a:xfrm>
            <a:off x="355264" y="3660336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03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51AF13-33AF-3341-A8EA-620CC9920A3F}"/>
              </a:ext>
            </a:extLst>
          </p:cNvPr>
          <p:cNvSpPr txBox="1"/>
          <p:nvPr/>
        </p:nvSpPr>
        <p:spPr>
          <a:xfrm>
            <a:off x="374132" y="439559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04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6D1A7-8E9E-434E-828E-60DBB1BDD6AA}"/>
              </a:ext>
            </a:extLst>
          </p:cNvPr>
          <p:cNvSpPr txBox="1"/>
          <p:nvPr/>
        </p:nvSpPr>
        <p:spPr>
          <a:xfrm>
            <a:off x="355265" y="511775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05</a:t>
            </a:r>
            <a:endParaRPr lang="ko-KR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03C7B-05DB-844F-A51F-D742A1FE718D}"/>
              </a:ext>
            </a:extLst>
          </p:cNvPr>
          <p:cNvSpPr txBox="1"/>
          <p:nvPr/>
        </p:nvSpPr>
        <p:spPr>
          <a:xfrm>
            <a:off x="1090246" y="2309446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텐서와</a:t>
            </a:r>
            <a:r>
              <a:rPr kumimoji="1" lang="ko-KR" altLang="en-US" dirty="0"/>
              <a:t>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CF89-381F-934B-A3B8-94E3FA33BA5A}"/>
              </a:ext>
            </a:extLst>
          </p:cNvPr>
          <p:cNvSpPr txBox="1"/>
          <p:nvPr/>
        </p:nvSpPr>
        <p:spPr>
          <a:xfrm>
            <a:off x="1090246" y="29313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텐서와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넘파이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BEE47-10F3-094E-8CA7-3B102630658B}"/>
              </a:ext>
            </a:extLst>
          </p:cNvPr>
          <p:cNvSpPr txBox="1"/>
          <p:nvPr/>
        </p:nvSpPr>
        <p:spPr>
          <a:xfrm>
            <a:off x="1090246" y="3701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타입 변환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25E5A-2116-814F-B515-F5054D6405B5}"/>
              </a:ext>
            </a:extLst>
          </p:cNvPr>
          <p:cNvSpPr txBox="1"/>
          <p:nvPr/>
        </p:nvSpPr>
        <p:spPr>
          <a:xfrm>
            <a:off x="1090246" y="4472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0A654-9E5D-9249-9AF5-F7D743EC07CD}"/>
              </a:ext>
            </a:extLst>
          </p:cNvPr>
          <p:cNvSpPr txBox="1"/>
          <p:nvPr/>
        </p:nvSpPr>
        <p:spPr>
          <a:xfrm>
            <a:off x="1090246" y="520778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22399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81736F6-B97B-694F-A35E-A8ACED64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13" y="1756560"/>
            <a:ext cx="10281264" cy="33448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B60EA6-F638-F54C-8DD4-8F86F41F7EB4}"/>
                  </a:ext>
                </a:extLst>
              </p14:cNvPr>
              <p14:cNvContentPartPr/>
              <p14:nvPr/>
            </p14:nvContentPartPr>
            <p14:xfrm>
              <a:off x="4774680" y="4819182"/>
              <a:ext cx="919440" cy="13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B60EA6-F638-F54C-8DD4-8F86F41F7E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1040" y="4711182"/>
                <a:ext cx="102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61C6C46-BAE5-C246-A043-39167CAB35D2}"/>
                  </a:ext>
                </a:extLst>
              </p14:cNvPr>
              <p14:cNvContentPartPr/>
              <p14:nvPr/>
            </p14:nvContentPartPr>
            <p14:xfrm>
              <a:off x="6103800" y="4819542"/>
              <a:ext cx="1418040" cy="19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61C6C46-BAE5-C246-A043-39167CAB35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0160" y="4711902"/>
                <a:ext cx="1525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5186011-61E9-A045-8335-FF4AC3A65BF0}"/>
                  </a:ext>
                </a:extLst>
              </p14:cNvPr>
              <p14:cNvContentPartPr/>
              <p14:nvPr/>
            </p14:nvContentPartPr>
            <p14:xfrm>
              <a:off x="4828680" y="2967342"/>
              <a:ext cx="1417320" cy="49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5186011-61E9-A045-8335-FF4AC3A65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4680" y="2859342"/>
                <a:ext cx="15249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C789E53-9B96-DD4F-8A16-D7F20471FB7D}"/>
                  </a:ext>
                </a:extLst>
              </p14:cNvPr>
              <p14:cNvContentPartPr/>
              <p14:nvPr/>
            </p14:nvContentPartPr>
            <p14:xfrm>
              <a:off x="4854960" y="3487182"/>
              <a:ext cx="1691640" cy="72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C789E53-9B96-DD4F-8A16-D7F20471FB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00960" y="3379182"/>
                <a:ext cx="179928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DA397-94F6-974B-8998-99EE5E0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1475398"/>
            <a:ext cx="6699665" cy="186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4C580-0E97-7742-9787-329DF573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3887091"/>
            <a:ext cx="6522329" cy="17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BD4891-D33E-B04E-A128-168D2FE6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7" y="2327421"/>
            <a:ext cx="10787872" cy="2203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D1756E6-7D04-DC42-A2C4-C9A05DDF089A}"/>
                  </a:ext>
                </a:extLst>
              </p14:cNvPr>
              <p14:cNvContentPartPr/>
              <p14:nvPr/>
            </p14:nvContentPartPr>
            <p14:xfrm>
              <a:off x="1967040" y="2667462"/>
              <a:ext cx="507600" cy="9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D1756E6-7D04-DC42-A2C4-C9A05DDF08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400" y="2559822"/>
                <a:ext cx="61524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F9E15C-B4C6-244D-A8B2-4AA4C175501A}"/>
              </a:ext>
            </a:extLst>
          </p:cNvPr>
          <p:cNvSpPr txBox="1"/>
          <p:nvPr/>
        </p:nvSpPr>
        <p:spPr>
          <a:xfrm>
            <a:off x="1967040" y="212811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두번</a:t>
            </a:r>
            <a:r>
              <a:rPr kumimoji="1" lang="ko-KR" altLang="en-US" dirty="0"/>
              <a:t> 째와 그 이후의 값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665D40B-5F64-CC4F-9B65-CC5B1C033DB5}"/>
                  </a:ext>
                </a:extLst>
              </p14:cNvPr>
              <p14:cNvContentPartPr/>
              <p14:nvPr/>
            </p14:nvContentPartPr>
            <p14:xfrm>
              <a:off x="2579040" y="3683742"/>
              <a:ext cx="1081440" cy="37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665D40B-5F64-CC4F-9B65-CC5B1C033D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5400" y="3576102"/>
                <a:ext cx="1189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AD7F0BC-DC25-2644-BC44-FA6C59ED25F9}"/>
                  </a:ext>
                </a:extLst>
              </p14:cNvPr>
              <p14:cNvContentPartPr/>
              <p14:nvPr/>
            </p14:nvContentPartPr>
            <p14:xfrm>
              <a:off x="2640600" y="4053822"/>
              <a:ext cx="1132920" cy="18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AD7F0BC-DC25-2644-BC44-FA6C59ED25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6960" y="3945822"/>
                <a:ext cx="12405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26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0FC80-50ED-5A48-A948-145AC1ED3805}"/>
              </a:ext>
            </a:extLst>
          </p:cNvPr>
          <p:cNvSpPr txBox="1"/>
          <p:nvPr/>
        </p:nvSpPr>
        <p:spPr>
          <a:xfrm>
            <a:off x="196947" y="119575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종류의 </a:t>
            </a:r>
            <a:r>
              <a:rPr kumimoji="1" lang="ko-KR" altLang="en-US" dirty="0" err="1"/>
              <a:t>텐서</a:t>
            </a:r>
            <a:r>
              <a:rPr kumimoji="1" lang="ko-KR" altLang="en-US" dirty="0"/>
              <a:t> 연산이 가능합니다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CCACA6-524F-3541-99D0-D00F94D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1741665"/>
            <a:ext cx="6908800" cy="13081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EDD38C3-B502-1745-B2F6-796A8ACD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2" y="3429000"/>
            <a:ext cx="6921500" cy="13335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49D6E1E-534A-674B-9FF2-E5F0DD15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2" y="5102036"/>
            <a:ext cx="7023100" cy="128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D2D1A1-1616-E84D-BF09-2DA4DAABC96A}"/>
              </a:ext>
            </a:extLst>
          </p:cNvPr>
          <p:cNvSpPr txBox="1"/>
          <p:nvPr/>
        </p:nvSpPr>
        <p:spPr>
          <a:xfrm>
            <a:off x="6096000" y="1775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더하기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A4CE9-49DD-FD41-97FB-9D4A6DC4807D}"/>
              </a:ext>
            </a:extLst>
          </p:cNvPr>
          <p:cNvSpPr txBox="1"/>
          <p:nvPr/>
        </p:nvSpPr>
        <p:spPr>
          <a:xfrm>
            <a:off x="8752978" y="4095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BDC9666-00CE-6B4F-83D5-1E598AC05441}"/>
                  </a:ext>
                </a:extLst>
              </p14:cNvPr>
              <p14:cNvContentPartPr/>
              <p14:nvPr/>
            </p14:nvContentPartPr>
            <p14:xfrm>
              <a:off x="1664280" y="5990622"/>
              <a:ext cx="873000" cy="108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BDC9666-00CE-6B4F-83D5-1E598AC05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640" y="5882622"/>
                <a:ext cx="980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0C8A417-B39A-1D4A-922A-89B7C8C5CEB0}"/>
                  </a:ext>
                </a:extLst>
              </p14:cNvPr>
              <p14:cNvContentPartPr/>
              <p14:nvPr/>
            </p14:nvContentPartPr>
            <p14:xfrm>
              <a:off x="1638000" y="6207702"/>
              <a:ext cx="896400" cy="5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0C8A417-B39A-1D4A-922A-89B7C8C5C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4000" y="6100062"/>
                <a:ext cx="100404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1FFC633-2045-5E4D-A9DD-17D1B5BFED87}"/>
              </a:ext>
            </a:extLst>
          </p:cNvPr>
          <p:cNvSpPr txBox="1"/>
          <p:nvPr/>
        </p:nvSpPr>
        <p:spPr>
          <a:xfrm>
            <a:off x="8328074" y="5224000"/>
            <a:ext cx="336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@(</a:t>
            </a:r>
            <a:r>
              <a:rPr kumimoji="1" lang="ko-KR" altLang="en-US" dirty="0"/>
              <a:t>곱하기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했는데</a:t>
            </a:r>
            <a:endParaRPr kumimoji="1" lang="en-US" altLang="ko-KR" dirty="0"/>
          </a:p>
          <a:p>
            <a:r>
              <a:rPr kumimoji="1" lang="ko-KR" altLang="en-US" dirty="0"/>
              <a:t>왜 배열이 </a:t>
            </a:r>
            <a:r>
              <a:rPr kumimoji="1" lang="en-US" altLang="ko-KR" dirty="0"/>
              <a:t>(2,3)</a:t>
            </a:r>
            <a:r>
              <a:rPr kumimoji="1" lang="ko-KR" altLang="en-US" dirty="0"/>
              <a:t>이 되었는지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D3011CD-B2F5-5946-9192-0EED03F1A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97" y="1792320"/>
            <a:ext cx="4691624" cy="8333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A80138B-BC2C-014D-8CF0-0CDC2FB65E16}"/>
                  </a:ext>
                </a:extLst>
              </p14:cNvPr>
              <p14:cNvContentPartPr/>
              <p14:nvPr/>
            </p14:nvContentPartPr>
            <p14:xfrm>
              <a:off x="7369560" y="1917582"/>
              <a:ext cx="924480" cy="424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A80138B-BC2C-014D-8CF0-0CDC2FB65E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5920" y="1809942"/>
                <a:ext cx="103212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2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12.2.1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29545C9-0EC7-134A-97AB-3C801A4D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2284208"/>
            <a:ext cx="9439422" cy="3554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D2B32-0C4C-4D41-B10A-2DF5A56BA3C6}"/>
              </a:ext>
            </a:extLst>
          </p:cNvPr>
          <p:cNvSpPr txBox="1"/>
          <p:nvPr/>
        </p:nvSpPr>
        <p:spPr>
          <a:xfrm>
            <a:off x="618979" y="1328526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케라스로</a:t>
            </a:r>
            <a:r>
              <a:rPr kumimoji="1" lang="ko-KR" altLang="en-US" dirty="0"/>
              <a:t> 구현한 연산</a:t>
            </a:r>
            <a:endParaRPr kumimoji="1" lang="en-US" altLang="ko-KR" dirty="0"/>
          </a:p>
          <a:p>
            <a:r>
              <a:rPr kumimoji="1" lang="ko-KR" altLang="en-US" dirty="0" err="1"/>
              <a:t>텐서플로에서</a:t>
            </a:r>
            <a:r>
              <a:rPr kumimoji="1" lang="ko-KR" altLang="en-US" dirty="0"/>
              <a:t> 제공하는 함수의 일부분만 지원</a:t>
            </a:r>
          </a:p>
        </p:txBody>
      </p:sp>
    </p:spTree>
    <p:extLst>
      <p:ext uri="{BB962C8B-B14F-4D97-AF65-F5344CB8AC3E}">
        <p14:creationId xmlns:p14="http://schemas.microsoft.com/office/powerpoint/2010/main" val="8759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12.2.2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텐서와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넘파이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오프너, 도구, 서류이(가) 표시된 사진&#10;&#10;자동 생성된 설명">
            <a:extLst>
              <a:ext uri="{FF2B5EF4-FFF2-40B4-BE49-F238E27FC236}">
                <a16:creationId xmlns:a16="http://schemas.microsoft.com/office/drawing/2014/main" id="{B29CDB7C-1F4B-7242-9044-3C9AC29BF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1574" y="-1013219"/>
            <a:ext cx="3094391" cy="796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B5FE8-8BA7-474F-A9F8-7E2C1764E746}"/>
              </a:ext>
            </a:extLst>
          </p:cNvPr>
          <p:cNvSpPr txBox="1"/>
          <p:nvPr/>
        </p:nvSpPr>
        <p:spPr>
          <a:xfrm>
            <a:off x="6400801" y="4100231"/>
            <a:ext cx="497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/>
              <a:t>넘바이</a:t>
            </a:r>
            <a:r>
              <a:rPr kumimoji="1" lang="ko-KR" altLang="en-US" sz="2400" dirty="0"/>
              <a:t> 배열에 </a:t>
            </a:r>
            <a:r>
              <a:rPr kumimoji="1" lang="ko-KR" altLang="en-US" sz="2400" dirty="0" err="1"/>
              <a:t>텐서플로</a:t>
            </a:r>
            <a:r>
              <a:rPr kumimoji="1" lang="ko-KR" altLang="en-US" sz="2400" dirty="0"/>
              <a:t> 연산 적용</a:t>
            </a:r>
            <a:endParaRPr kumimoji="1" lang="en-US" altLang="ko-KR" sz="2400" dirty="0"/>
          </a:p>
          <a:p>
            <a:r>
              <a:rPr kumimoji="1" lang="ko-KR" altLang="en-US" sz="2400" dirty="0" err="1"/>
              <a:t>텐서플로에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넘바이</a:t>
            </a:r>
            <a:r>
              <a:rPr kumimoji="1" lang="ko-KR" altLang="en-US" sz="2400" dirty="0"/>
              <a:t> 연산 적용 </a:t>
            </a:r>
          </a:p>
        </p:txBody>
      </p:sp>
    </p:spTree>
    <p:extLst>
      <p:ext uri="{BB962C8B-B14F-4D97-AF65-F5344CB8AC3E}">
        <p14:creationId xmlns:p14="http://schemas.microsoft.com/office/powerpoint/2010/main" val="31001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217E-F22B-4290-A002-5575CA4F6EAD}"/>
              </a:ext>
            </a:extLst>
          </p:cNvPr>
          <p:cNvSpPr/>
          <p:nvPr/>
        </p:nvSpPr>
        <p:spPr>
          <a:xfrm>
            <a:off x="0" y="0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12.2.3</a:t>
            </a:r>
            <a:r>
              <a:rPr lang="ko-KR" altLang="en-US" sz="3200" dirty="0"/>
              <a:t> 타입 변환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3FF6A-3719-43DE-8538-AAC2CDCB1B27}"/>
              </a:ext>
            </a:extLst>
          </p:cNvPr>
          <p:cNvSpPr/>
          <p:nvPr/>
        </p:nvSpPr>
        <p:spPr>
          <a:xfrm>
            <a:off x="0" y="5838825"/>
            <a:ext cx="12192000" cy="1019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987B5-E10A-8B43-92F5-807A61632329}"/>
              </a:ext>
            </a:extLst>
          </p:cNvPr>
          <p:cNvSpPr txBox="1"/>
          <p:nvPr/>
        </p:nvSpPr>
        <p:spPr>
          <a:xfrm>
            <a:off x="309489" y="1603717"/>
            <a:ext cx="8701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타입 변환은 성능을 크게 감소시킬 수 있지만 </a:t>
            </a:r>
            <a:r>
              <a:rPr kumimoji="1" lang="ko-KR" altLang="en-US" dirty="0" err="1"/>
              <a:t>자동변환</a:t>
            </a:r>
            <a:r>
              <a:rPr kumimoji="1" lang="ko-KR" altLang="en-US" dirty="0"/>
              <a:t> 시 사용자가 눈치채지 못함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텐서플로는</a:t>
            </a:r>
            <a:r>
              <a:rPr kumimoji="1" lang="ko-KR" altLang="en-US" dirty="0"/>
              <a:t> 타입 변환 자동으로 하지 않음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03BD48-E449-5C42-9A2D-76A764E1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793"/>
            <a:ext cx="12121129" cy="2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183</Words>
  <Application>Microsoft Macintosh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지선 백</dc:creator>
  <cp:lastModifiedBy>서가을</cp:lastModifiedBy>
  <cp:revision>44</cp:revision>
  <dcterms:created xsi:type="dcterms:W3CDTF">2020-02-23T07:06:53Z</dcterms:created>
  <dcterms:modified xsi:type="dcterms:W3CDTF">2021-09-29T15:34:44Z</dcterms:modified>
</cp:coreProperties>
</file>