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01" r:id="rId4"/>
    <p:sldId id="302" r:id="rId5"/>
    <p:sldId id="303" r:id="rId6"/>
    <p:sldId id="304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8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66586" y="3917911"/>
            <a:ext cx="3058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18.11 </a:t>
            </a:r>
            <a:r>
              <a:rPr lang="ko-KR" altLang="en-US" dirty="0">
                <a:solidFill>
                  <a:schemeClr val="bg1"/>
                </a:solidFill>
              </a:rPr>
              <a:t>심층 </a:t>
            </a:r>
            <a:r>
              <a:rPr lang="en-US" altLang="ko-KR" dirty="0">
                <a:solidFill>
                  <a:schemeClr val="bg1"/>
                </a:solidFill>
              </a:rPr>
              <a:t>Q-Learning</a:t>
            </a:r>
            <a:r>
              <a:rPr lang="ko-KR" altLang="en-US" dirty="0">
                <a:solidFill>
                  <a:schemeClr val="bg1"/>
                </a:solidFill>
              </a:rPr>
              <a:t>의 변종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8</a:t>
            </a:r>
            <a:r>
              <a:rPr lang="ko-KR" altLang="en-US" dirty="0">
                <a:solidFill>
                  <a:schemeClr val="bg1"/>
                </a:solidFill>
              </a:rPr>
              <a:t>기 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19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고정된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Q-value target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525536" y="1997839"/>
            <a:ext cx="9140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/>
              <a:t>DQL</a:t>
            </a:r>
            <a:r>
              <a:rPr lang="ko-KR" altLang="en-US" dirty="0"/>
              <a:t>에서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prediction</a:t>
            </a:r>
            <a:r>
              <a:rPr lang="ko-KR" altLang="en-US" dirty="0"/>
              <a:t>을 만들고</a:t>
            </a:r>
            <a:r>
              <a:rPr lang="en-US" altLang="ko-KR" dirty="0"/>
              <a:t>, target</a:t>
            </a:r>
            <a:r>
              <a:rPr lang="ko-KR" altLang="en-US" dirty="0"/>
              <a:t>을 설정하는데 모두 사용된다</a:t>
            </a:r>
            <a:r>
              <a:rPr lang="en-US" altLang="ko-KR" dirty="0"/>
              <a:t>. feedback loop</a:t>
            </a:r>
            <a:r>
              <a:rPr lang="ko-KR" altLang="en-US" dirty="0"/>
              <a:t>는 발산</a:t>
            </a:r>
            <a:r>
              <a:rPr lang="en-US" altLang="ko-KR" dirty="0"/>
              <a:t>, </a:t>
            </a:r>
            <a:r>
              <a:rPr lang="ko-KR" altLang="en-US" dirty="0"/>
              <a:t>진동</a:t>
            </a:r>
            <a:r>
              <a:rPr lang="en-US" altLang="ko-KR" dirty="0"/>
              <a:t>, </a:t>
            </a:r>
            <a:r>
              <a:rPr lang="ko-KR" altLang="en-US" dirty="0"/>
              <a:t>동결 등의 문제가 생길 수 있기 때문에 </a:t>
            </a:r>
            <a:r>
              <a:rPr lang="en-US" altLang="ko-KR" dirty="0"/>
              <a:t>network</a:t>
            </a:r>
            <a:r>
              <a:rPr lang="ko-KR" altLang="en-US" dirty="0" err="1"/>
              <a:t>를</a:t>
            </a:r>
            <a:r>
              <a:rPr lang="ko-KR" altLang="en-US" dirty="0"/>
              <a:t> 불안정하게 만든다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때문에 </a:t>
            </a:r>
            <a:r>
              <a:rPr lang="ko-KR" altLang="en-US" dirty="0" err="1"/>
              <a:t>딥마인드</a:t>
            </a:r>
            <a:r>
              <a:rPr lang="ko-KR" altLang="en-US" dirty="0"/>
              <a:t> 연구자들은 </a:t>
            </a:r>
            <a:r>
              <a:rPr lang="en-US" altLang="ko-KR" dirty="0"/>
              <a:t>2013</a:t>
            </a:r>
            <a:r>
              <a:rPr lang="ko-KR" altLang="en-US" dirty="0"/>
              <a:t>년 논문에서 두 개의 </a:t>
            </a:r>
            <a:r>
              <a:rPr lang="en-US" altLang="ko-KR" dirty="0"/>
              <a:t>DQN</a:t>
            </a:r>
            <a:r>
              <a:rPr lang="ko-KR" altLang="en-US" dirty="0"/>
              <a:t>을 사용하는 방법을 사용하였다</a:t>
            </a:r>
            <a:r>
              <a:rPr lang="en-US" altLang="ko-KR" dirty="0"/>
              <a:t>. </a:t>
            </a:r>
            <a:r>
              <a:rPr lang="ko-KR" altLang="en-US" dirty="0"/>
              <a:t>첫 번째는 각 </a:t>
            </a:r>
            <a:r>
              <a:rPr lang="en-US" altLang="ko-KR" dirty="0"/>
              <a:t>step</a:t>
            </a:r>
            <a:r>
              <a:rPr lang="ko-KR" altLang="en-US" dirty="0"/>
              <a:t>에서 학습하고 </a:t>
            </a:r>
            <a:r>
              <a:rPr lang="en-US" altLang="ko-KR" dirty="0"/>
              <a:t>agent</a:t>
            </a:r>
            <a:r>
              <a:rPr lang="ko-KR" altLang="en-US" dirty="0" err="1"/>
              <a:t>를</a:t>
            </a:r>
            <a:r>
              <a:rPr lang="ko-KR" altLang="en-US" dirty="0"/>
              <a:t> 움직이는 데 사용하는 </a:t>
            </a:r>
            <a:r>
              <a:rPr lang="en-US" altLang="ko-KR" dirty="0"/>
              <a:t>online model</a:t>
            </a:r>
            <a:r>
              <a:rPr lang="ko-KR" altLang="en-US" dirty="0"/>
              <a:t>과 두 번째는 </a:t>
            </a:r>
            <a:r>
              <a:rPr lang="en-US" altLang="ko-KR" dirty="0"/>
              <a:t>target</a:t>
            </a:r>
            <a:r>
              <a:rPr lang="ko-KR" altLang="en-US" dirty="0"/>
              <a:t>을 정의하기 위해서만 사용하는 </a:t>
            </a:r>
            <a:r>
              <a:rPr lang="en-US" altLang="ko-KR" dirty="0"/>
              <a:t>target model</a:t>
            </a:r>
            <a:r>
              <a:rPr lang="ko-KR" altLang="en-US" dirty="0"/>
              <a:t>이다</a:t>
            </a:r>
            <a:r>
              <a:rPr lang="en-US" altLang="ko-KR" dirty="0"/>
              <a:t>.  target model</a:t>
            </a:r>
            <a:r>
              <a:rPr lang="ko-KR" altLang="en-US" dirty="0"/>
              <a:t>은 </a:t>
            </a:r>
            <a:r>
              <a:rPr lang="en-US" altLang="ko-KR" dirty="0"/>
              <a:t>online model</a:t>
            </a:r>
            <a:r>
              <a:rPr lang="ko-KR" altLang="en-US" dirty="0"/>
              <a:t>의 단순 복사본으로</a:t>
            </a:r>
            <a:r>
              <a:rPr lang="en-US" altLang="ko-KR" dirty="0"/>
              <a:t>, target model</a:t>
            </a:r>
            <a:r>
              <a:rPr lang="ko-KR" altLang="en-US" dirty="0"/>
              <a:t>은 학습이 이뤄지지 않기 때문에 </a:t>
            </a:r>
            <a:r>
              <a:rPr lang="en-US" altLang="ko-KR" dirty="0"/>
              <a:t>50 epoch</a:t>
            </a:r>
            <a:r>
              <a:rPr lang="ko-KR" altLang="en-US" dirty="0"/>
              <a:t>마다 학습이 이뤄지는 </a:t>
            </a:r>
            <a:r>
              <a:rPr lang="en-US" altLang="ko-KR" dirty="0"/>
              <a:t>online model</a:t>
            </a:r>
            <a:r>
              <a:rPr lang="ko-KR" altLang="en-US" dirty="0"/>
              <a:t>의 가중치를 </a:t>
            </a:r>
            <a:r>
              <a:rPr lang="en-US" altLang="ko-KR" dirty="0"/>
              <a:t>target model</a:t>
            </a:r>
            <a:r>
              <a:rPr lang="ko-KR" altLang="en-US" dirty="0"/>
              <a:t>로 복사한다</a:t>
            </a:r>
            <a:r>
              <a:rPr lang="en-US" altLang="ko-KR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구조는 </a:t>
            </a:r>
            <a:r>
              <a:rPr lang="en-US" altLang="ko-KR" dirty="0"/>
              <a:t>target model</a:t>
            </a:r>
            <a:r>
              <a:rPr lang="ko-KR" altLang="en-US" dirty="0"/>
              <a:t>이 </a:t>
            </a:r>
            <a:r>
              <a:rPr lang="en-US" altLang="ko-KR" dirty="0"/>
              <a:t>online model</a:t>
            </a:r>
            <a:r>
              <a:rPr lang="ko-KR" altLang="en-US" dirty="0"/>
              <a:t>보다 자주 </a:t>
            </a:r>
            <a:r>
              <a:rPr lang="en-US" altLang="ko-KR" dirty="0"/>
              <a:t>update</a:t>
            </a:r>
            <a:r>
              <a:rPr lang="ko-KR" altLang="en-US" dirty="0"/>
              <a:t>되지 않으므로 </a:t>
            </a:r>
            <a:r>
              <a:rPr lang="en-US" altLang="ko-KR" dirty="0"/>
              <a:t>Q-value target</a:t>
            </a:r>
            <a:r>
              <a:rPr lang="ko-KR" altLang="en-US" dirty="0"/>
              <a:t>이 안정적이고</a:t>
            </a:r>
            <a:r>
              <a:rPr lang="en-US" altLang="ko-KR" dirty="0"/>
              <a:t>, feedback loop </a:t>
            </a:r>
            <a:r>
              <a:rPr lang="ko-KR" altLang="en-US" dirty="0"/>
              <a:t>문제를 완화한다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더블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DQN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525534" y="4256946"/>
            <a:ext cx="9140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ko-KR" altLang="en-US" dirty="0" err="1"/>
              <a:t>딥마인드</a:t>
            </a:r>
            <a:r>
              <a:rPr lang="ko-KR" altLang="en-US" dirty="0"/>
              <a:t> 연구자들은 </a:t>
            </a:r>
            <a:r>
              <a:rPr lang="en-US" altLang="ko-KR" dirty="0"/>
              <a:t>DQN </a:t>
            </a:r>
            <a:r>
              <a:rPr lang="ko-KR" altLang="en-US" dirty="0"/>
              <a:t>알고리즘을 개선한 </a:t>
            </a:r>
            <a:r>
              <a:rPr lang="en-US" altLang="ko-KR" dirty="0"/>
              <a:t>Double DQN</a:t>
            </a:r>
            <a:r>
              <a:rPr lang="ko-KR" altLang="en-US" dirty="0"/>
              <a:t>을 만들어 내었다</a:t>
            </a:r>
            <a:r>
              <a:rPr lang="en-US" altLang="ko-KR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Target model</a:t>
            </a:r>
            <a:r>
              <a:rPr lang="ko-KR" altLang="en-US" dirty="0"/>
              <a:t>은 </a:t>
            </a:r>
            <a:r>
              <a:rPr lang="en-US" altLang="ko-KR" dirty="0"/>
              <a:t>Q-value</a:t>
            </a:r>
            <a:r>
              <a:rPr lang="ko-KR" altLang="en-US" dirty="0" err="1"/>
              <a:t>를</a:t>
            </a:r>
            <a:r>
              <a:rPr lang="ko-KR" altLang="en-US" dirty="0"/>
              <a:t> 과대평가하는 경향이 있다</a:t>
            </a:r>
            <a:r>
              <a:rPr lang="en-US" altLang="ko-KR" dirty="0"/>
              <a:t>. </a:t>
            </a:r>
            <a:r>
              <a:rPr lang="ko-KR" altLang="en-US" dirty="0"/>
              <a:t>예를 들어 모든 행동이 좋은 행동이라고 가정했을 때</a:t>
            </a:r>
            <a:r>
              <a:rPr lang="en-US" altLang="ko-KR" dirty="0"/>
              <a:t>, </a:t>
            </a:r>
            <a:r>
              <a:rPr lang="ko-KR" altLang="en-US" dirty="0"/>
              <a:t>추정된 </a:t>
            </a:r>
            <a:r>
              <a:rPr lang="en-US" altLang="ko-KR" dirty="0"/>
              <a:t>Q-value</a:t>
            </a:r>
            <a:r>
              <a:rPr lang="ko-KR" altLang="en-US" dirty="0"/>
              <a:t>가 모두 같아야 하지만</a:t>
            </a:r>
            <a:r>
              <a:rPr lang="en-US" altLang="ko-KR" dirty="0"/>
              <a:t>, </a:t>
            </a:r>
            <a:r>
              <a:rPr lang="ko-KR" altLang="en-US" dirty="0"/>
              <a:t>근삿값이기 때문에 약간의 차이가 발생하게 된다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target model</a:t>
            </a:r>
            <a:r>
              <a:rPr lang="ko-KR" altLang="en-US" dirty="0"/>
              <a:t>은 항상 가장 큰 </a:t>
            </a:r>
            <a:r>
              <a:rPr lang="en-US" altLang="ko-KR" dirty="0"/>
              <a:t>Q-value</a:t>
            </a:r>
            <a:r>
              <a:rPr lang="ko-KR" altLang="en-US" dirty="0" err="1"/>
              <a:t>를</a:t>
            </a:r>
            <a:r>
              <a:rPr lang="ko-KR" altLang="en-US" dirty="0"/>
              <a:t> 선택하므로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Q-value</a:t>
            </a:r>
            <a:r>
              <a:rPr lang="ko-KR" altLang="en-US" dirty="0"/>
              <a:t>보다 조금 더 큰 값을 선택하게 된다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Q-value</a:t>
            </a:r>
            <a:r>
              <a:rPr lang="ko-KR" altLang="en-US" dirty="0"/>
              <a:t>가 과대평가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방지하기 위해 다음 </a:t>
            </a:r>
            <a:r>
              <a:rPr lang="en-US" altLang="ko-KR" dirty="0"/>
              <a:t>state</a:t>
            </a:r>
            <a:r>
              <a:rPr lang="ko-KR" altLang="en-US" dirty="0"/>
              <a:t>의 최선의 </a:t>
            </a:r>
            <a:r>
              <a:rPr lang="en-US" altLang="ko-KR" dirty="0"/>
              <a:t>action</a:t>
            </a:r>
            <a:r>
              <a:rPr lang="ko-KR" altLang="en-US" dirty="0"/>
              <a:t>을 선택할 때 </a:t>
            </a:r>
            <a:r>
              <a:rPr lang="en-US" altLang="ko-KR" dirty="0"/>
              <a:t>online model</a:t>
            </a:r>
            <a:r>
              <a:rPr lang="ko-KR" altLang="en-US" dirty="0"/>
              <a:t>을 사용한다</a:t>
            </a:r>
            <a:r>
              <a:rPr lang="en-US" altLang="ko-KR" dirty="0"/>
              <a:t>. target model</a:t>
            </a:r>
            <a:r>
              <a:rPr lang="ko-KR" altLang="en-US" dirty="0"/>
              <a:t>은 최선의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Q-value</a:t>
            </a:r>
            <a:r>
              <a:rPr lang="ko-KR" altLang="en-US" dirty="0" err="1"/>
              <a:t>를</a:t>
            </a:r>
            <a:r>
              <a:rPr lang="ko-KR" altLang="en-US" dirty="0"/>
              <a:t> 추정할 때만 사용한다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B3DFF-0DAD-544E-AB6F-AFB220E8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82" y="999618"/>
            <a:ext cx="7529233" cy="28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우선 순위 기반 경험 재생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/>
              <p:nvPr/>
            </p:nvSpPr>
            <p:spPr>
              <a:xfrm>
                <a:off x="1116983" y="935738"/>
                <a:ext cx="10213746" cy="59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우선순위 기반 경험 재생 또는 중요도 샘플링은 </a:t>
                </a:r>
                <a:r>
                  <a:rPr lang="en-US" altLang="ko-KR" dirty="0"/>
                  <a:t>replay buffer</a:t>
                </a:r>
                <a:r>
                  <a:rPr lang="ko-KR" altLang="en-US" dirty="0"/>
                  <a:t>에서 더 중요한 경험을 더 자주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하는 방식을 뜻한다</a:t>
                </a:r>
                <a:r>
                  <a:rPr lang="en-US" altLang="ko-KR" dirty="0"/>
                  <a:t>.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여기서 중요한 경험의 정도는 학습을 빠르게 만드는 정도로 측정한다</a:t>
                </a:r>
                <a:r>
                  <a:rPr lang="en-US" altLang="ko-KR" dirty="0"/>
                  <a:t>. TD </a:t>
                </a:r>
                <a:r>
                  <a:rPr lang="ko-KR" altLang="en-US" dirty="0"/>
                  <a:t>오차 </a:t>
                </a:r>
                <a:r>
                  <a:rPr lang="en-US" altLang="ko-KR" dirty="0"/>
                  <a:t>sigma</a:t>
                </a:r>
                <a:r>
                  <a:rPr lang="ko-KR" altLang="en-US" dirty="0"/>
                  <a:t>의 크기가 크면 전이가 놀랍다는 것을 의미하고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전이에서 배울 가치가 있다는 것을 의미한다</a:t>
                </a:r>
                <a:r>
                  <a:rPr lang="en-US" altLang="ko-KR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경험이 </a:t>
                </a:r>
                <a:r>
                  <a:rPr lang="en-US" altLang="ko-KR" dirty="0"/>
                  <a:t>replay buffer</a:t>
                </a:r>
                <a:r>
                  <a:rPr lang="ko-KR" altLang="en-US" dirty="0"/>
                  <a:t>에 저장될 때 최초 우선순위를 높게 설정하여 적어도 한 번은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되도록 설정한다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다음부터는 </a:t>
                </a:r>
                <a:r>
                  <a:rPr lang="en-US" altLang="ko-KR" dirty="0"/>
                  <a:t>TD </a:t>
                </a:r>
                <a:r>
                  <a:rPr lang="ko-KR" altLang="en-US" dirty="0"/>
                  <a:t>오차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우선순위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확률을 나타내는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가 아니다</a:t>
                </a:r>
                <a:r>
                  <a:rPr lang="en-US" altLang="ko-KR" dirty="0"/>
                  <a:t>)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설정한다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되지 않도록 작은 상수를 더해준다</a:t>
                </a:r>
                <a:r>
                  <a:rPr lang="en-US" altLang="ko-KR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우선순위가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인 경험을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할 확률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𝜍</m:t>
                        </m:r>
                      </m:sup>
                    </m:sSup>
                  </m:oMath>
                </a14:m>
                <a:r>
                  <a:rPr lang="ko-KR" altLang="en-US" dirty="0"/>
                  <a:t>에 비례한다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여기서 </a:t>
                </a:r>
                <a:r>
                  <a:rPr lang="en-US" altLang="ko-KR" dirty="0"/>
                  <a:t>zeta</a:t>
                </a:r>
                <a:r>
                  <a:rPr lang="ko-KR" altLang="en-US" dirty="0"/>
                  <a:t>는 우선순위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을 얼마나 </a:t>
                </a:r>
                <a:r>
                  <a:rPr lang="ko-KR" altLang="en-US" dirty="0" err="1"/>
                  <a:t>탐욕적으로</a:t>
                </a:r>
                <a:r>
                  <a:rPr lang="ko-KR" altLang="en-US" dirty="0"/>
                  <a:t> 할 것인지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우선순위만 고려해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할 것인지에 대한 정도를 의미하는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zeta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우선순위를 반영하지 않고 </a:t>
                </a:r>
                <a:r>
                  <a:rPr lang="en-US" altLang="ko-KR" dirty="0"/>
                  <a:t>uniform</a:t>
                </a:r>
                <a:r>
                  <a:rPr lang="ko-KR" altLang="en-US" dirty="0"/>
                  <a:t>한 확률로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하게 되고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이라면 완전한 중요도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논문에서는 </a:t>
                </a:r>
                <a:r>
                  <a:rPr lang="en-US" altLang="ko-KR" dirty="0"/>
                  <a:t>zeta </a:t>
                </a:r>
                <a:r>
                  <a:rPr lang="ko-KR" altLang="en-US" dirty="0"/>
                  <a:t>값을 </a:t>
                </a:r>
                <a:r>
                  <a:rPr lang="en-US" altLang="ko-KR" dirty="0"/>
                  <a:t>0.6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설정하였다</a:t>
                </a:r>
                <a:r>
                  <a:rPr lang="en-US" altLang="ko-KR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이렇게 </a:t>
                </a:r>
                <a:r>
                  <a:rPr lang="en-US" altLang="ko-KR" dirty="0"/>
                  <a:t>replay buffer</a:t>
                </a:r>
                <a:r>
                  <a:rPr lang="ko-KR" altLang="en-US" dirty="0"/>
                  <a:t>로부터 우선순위를 반영해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한 경험은 </a:t>
                </a:r>
                <a:r>
                  <a:rPr lang="ko-KR" altLang="en-US" dirty="0" err="1"/>
                  <a:t>훈련시에</a:t>
                </a:r>
                <a:r>
                  <a:rPr lang="ko-KR" altLang="en-US" dirty="0"/>
                  <a:t> 낮은 가중치를 부여해 보상해줘야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위해 훈련 가중치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ko-KR" altLang="en-US" dirty="0"/>
                  <a:t>로 설정해야 한다</a:t>
                </a:r>
                <a:r>
                  <a:rPr lang="en-US" altLang="ko-KR" dirty="0"/>
                  <a:t>. 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replay buffer</a:t>
                </a:r>
                <a:r>
                  <a:rPr lang="ko-KR" altLang="en-US" dirty="0"/>
                  <a:t>에 있는 경험의 개수이고</a:t>
                </a:r>
                <a:r>
                  <a:rPr lang="en-US" altLang="ko-KR" dirty="0"/>
                  <a:t>, beta</a:t>
                </a:r>
                <a:r>
                  <a:rPr lang="ko-KR" altLang="en-US" dirty="0"/>
                  <a:t>는 우선순위 </a:t>
                </a:r>
                <a:r>
                  <a:rPr lang="en-US" altLang="ko-KR" dirty="0"/>
                  <a:t>sampling </a:t>
                </a:r>
                <a:r>
                  <a:rPr lang="ko-KR" altLang="en-US" dirty="0"/>
                  <a:t>편향을 얼마나 </a:t>
                </a:r>
                <a:r>
                  <a:rPr lang="ko-KR" altLang="en-US" dirty="0" err="1"/>
                  <a:t>조정할지에</a:t>
                </a:r>
                <a:r>
                  <a:rPr lang="ko-KR" altLang="en-US" dirty="0"/>
                  <a:t> 대한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beta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가까울 수록 조정하지 않는 것이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논문에서는 훈련에서 초기에 </a:t>
                </a:r>
                <a:r>
                  <a:rPr lang="en-US" altLang="ko-KR" dirty="0"/>
                  <a:t>beta=0.4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  사용하고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훈련 마지막에는 </a:t>
                </a:r>
                <a:r>
                  <a:rPr lang="en-US" altLang="ko-KR" dirty="0"/>
                  <a:t>beta=1</a:t>
                </a:r>
                <a:r>
                  <a:rPr lang="ko-KR" altLang="en-US" dirty="0"/>
                  <a:t>까지 선형적으로 증가시켰다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83" y="935738"/>
                <a:ext cx="10213746" cy="5922262"/>
              </a:xfrm>
              <a:prstGeom prst="rect">
                <a:avLst/>
              </a:prstGeom>
              <a:blipFill>
                <a:blip r:embed="rId2"/>
                <a:stretch>
                  <a:fillRect l="-372" t="-642" r="-496" b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Dueling DQN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063084" y="3713968"/>
            <a:ext cx="1006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Dueling DQN</a:t>
            </a:r>
            <a:r>
              <a:rPr lang="ko-KR" altLang="en-US" dirty="0"/>
              <a:t>에서 </a:t>
            </a:r>
            <a:r>
              <a:rPr lang="en-US" altLang="ko-KR" dirty="0"/>
              <a:t>(s, a)</a:t>
            </a:r>
            <a:r>
              <a:rPr lang="ko-KR" altLang="en-US" dirty="0"/>
              <a:t>의 </a:t>
            </a:r>
            <a:r>
              <a:rPr lang="en-US" altLang="ko-KR" dirty="0"/>
              <a:t>Q value</a:t>
            </a:r>
            <a:r>
              <a:rPr lang="ko-KR" altLang="en-US" dirty="0"/>
              <a:t>는 위와 같이 </a:t>
            </a:r>
            <a:r>
              <a:rPr lang="en-US" altLang="ko-KR" dirty="0"/>
              <a:t>state s</a:t>
            </a:r>
            <a:r>
              <a:rPr lang="ko-KR" altLang="en-US" dirty="0"/>
              <a:t>에서 최적으로 행동했을 때 얻을 수 있는 할인된 총 보상에 대한 </a:t>
            </a:r>
            <a:r>
              <a:rPr lang="ko-KR" altLang="en-US" dirty="0" err="1"/>
              <a:t>기댓값을</a:t>
            </a:r>
            <a:r>
              <a:rPr lang="ko-KR" altLang="en-US" dirty="0"/>
              <a:t> 나타내는 </a:t>
            </a:r>
            <a:r>
              <a:rPr lang="en-US" altLang="ko-KR" dirty="0"/>
              <a:t>value function V(s)</a:t>
            </a:r>
            <a:r>
              <a:rPr lang="ko-KR" altLang="en-US" dirty="0"/>
              <a:t>와 </a:t>
            </a:r>
            <a:r>
              <a:rPr lang="en-US" altLang="ko-KR" dirty="0"/>
              <a:t>state s</a:t>
            </a:r>
            <a:r>
              <a:rPr lang="ko-KR" altLang="en-US" dirty="0"/>
              <a:t>에서 </a:t>
            </a:r>
            <a:r>
              <a:rPr lang="en-US" altLang="ko-KR" dirty="0"/>
              <a:t>action a</a:t>
            </a:r>
            <a:r>
              <a:rPr lang="ko-KR" altLang="en-US" dirty="0" err="1"/>
              <a:t>를</a:t>
            </a:r>
            <a:r>
              <a:rPr lang="ko-KR" altLang="en-US" dirty="0"/>
              <a:t> 선택했을 때 다른 </a:t>
            </a:r>
            <a:r>
              <a:rPr lang="en-US" altLang="ko-KR" dirty="0"/>
              <a:t>action</a:t>
            </a:r>
            <a:r>
              <a:rPr lang="ko-KR" altLang="en-US" dirty="0"/>
              <a:t>들을 선택했을 때 보다 갖게 되는 이점을 나타내는 </a:t>
            </a:r>
            <a:r>
              <a:rPr lang="en-US" altLang="ko-KR" dirty="0"/>
              <a:t>A(s, a)</a:t>
            </a:r>
            <a:r>
              <a:rPr lang="ko-KR" altLang="en-US" dirty="0"/>
              <a:t>로 구성되어 있다</a:t>
            </a:r>
            <a:r>
              <a:rPr lang="en-US" altLang="ko-KR" dirty="0"/>
              <a:t>. </a:t>
            </a:r>
            <a:r>
              <a:rPr lang="ko-KR" altLang="en-US" dirty="0"/>
              <a:t>위 식에서 </a:t>
            </a:r>
            <a:r>
              <a:rPr lang="en-US" altLang="ko-KR" dirty="0"/>
              <a:t>alpha, beta, </a:t>
            </a:r>
            <a:r>
              <a:rPr lang="en-US" altLang="ko-KR" dirty="0" err="1"/>
              <a:t>theat</a:t>
            </a:r>
            <a:r>
              <a:rPr lang="ko-KR" altLang="en-US" dirty="0"/>
              <a:t>는 </a:t>
            </a: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두 개의 함수를 통해 추정된 </a:t>
            </a:r>
            <a:r>
              <a:rPr lang="en-US" altLang="ko-KR" dirty="0"/>
              <a:t>estimator</a:t>
            </a:r>
            <a:r>
              <a:rPr lang="ko-KR" altLang="en-US" dirty="0"/>
              <a:t>가 </a:t>
            </a:r>
            <a:r>
              <a:rPr lang="en-US" altLang="ko-KR" dirty="0"/>
              <a:t>Q value</a:t>
            </a:r>
            <a:r>
              <a:rPr lang="ko-KR" altLang="en-US" dirty="0" err="1"/>
              <a:t>를</a:t>
            </a:r>
            <a:r>
              <a:rPr lang="ko-KR" altLang="en-US" dirty="0"/>
              <a:t> 구성하기 때문에 </a:t>
            </a:r>
            <a:r>
              <a:rPr lang="en-US" altLang="ko-KR" dirty="0"/>
              <a:t>Dueling DQN</a:t>
            </a:r>
            <a:r>
              <a:rPr lang="ko-KR" altLang="en-US" dirty="0"/>
              <a:t>이라고 부른다</a:t>
            </a:r>
            <a:r>
              <a:rPr lang="en-US" altLang="ko-KR" dirty="0"/>
              <a:t>.value function</a:t>
            </a:r>
            <a:r>
              <a:rPr lang="ko-KR" altLang="en-US" dirty="0"/>
              <a:t>의 </a:t>
            </a:r>
            <a:r>
              <a:rPr lang="en-US" altLang="ko-KR" dirty="0"/>
              <a:t>estimator</a:t>
            </a:r>
            <a:r>
              <a:rPr lang="ko-KR" altLang="en-US" dirty="0"/>
              <a:t>는 </a:t>
            </a:r>
            <a:r>
              <a:rPr lang="en-US" altLang="ko-KR" dirty="0"/>
              <a:t>scalar</a:t>
            </a:r>
            <a:r>
              <a:rPr lang="ko-KR" altLang="en-US" dirty="0"/>
              <a:t>값을 가지고</a:t>
            </a:r>
            <a:r>
              <a:rPr lang="en-US" altLang="ko-KR" dirty="0"/>
              <a:t>, advantage function</a:t>
            </a:r>
            <a:r>
              <a:rPr lang="ko-KR" altLang="en-US" dirty="0"/>
              <a:t>의 </a:t>
            </a:r>
            <a:r>
              <a:rPr lang="en-US" altLang="ko-KR" dirty="0"/>
              <a:t>estimator</a:t>
            </a:r>
            <a:r>
              <a:rPr lang="ko-KR" altLang="en-US" dirty="0"/>
              <a:t>는 </a:t>
            </a:r>
            <a:r>
              <a:rPr lang="en-US" altLang="ko-KR" dirty="0"/>
              <a:t>vector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식을 그대로 이용하지는 않고 아래 식과 같이 바꿔 사용한다</a:t>
            </a:r>
            <a:r>
              <a:rPr lang="en-US" altLang="ko-KR" dirty="0"/>
              <a:t>. </a:t>
            </a:r>
            <a:r>
              <a:rPr lang="ko-KR" altLang="en-US" dirty="0"/>
              <a:t>최선의 행동이 </a:t>
            </a:r>
            <a:r>
              <a:rPr lang="en-US" altLang="ko-KR" dirty="0"/>
              <a:t>a*</a:t>
            </a:r>
            <a:r>
              <a:rPr lang="ko-KR" altLang="en-US" dirty="0"/>
              <a:t>일 때 </a:t>
            </a:r>
            <a:r>
              <a:rPr lang="en-US" altLang="ko-KR" dirty="0"/>
              <a:t>A(s, a*)=0</a:t>
            </a:r>
            <a:r>
              <a:rPr lang="ko-KR" altLang="en-US" dirty="0"/>
              <a:t>이기 때문에 위에서 살펴본 식에서 빼 주는 것이 가능하다</a:t>
            </a:r>
            <a:r>
              <a:rPr lang="en-US" altLang="ko-KR" dirty="0"/>
              <a:t>. 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EBF70B-92FC-8848-AB5B-CA9843F4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49" y="1166111"/>
            <a:ext cx="58039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3489F0-E1DD-4940-94D6-99351882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8" y="2274939"/>
            <a:ext cx="8115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Dueling DQN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821413-473F-FA47-BB33-E6D4308E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2127250"/>
            <a:ext cx="7683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10738</TotalTime>
  <Words>672</Words>
  <Application>Microsoft Macintosh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마루 부리 Beta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고성호</cp:lastModifiedBy>
  <cp:revision>34</cp:revision>
  <dcterms:created xsi:type="dcterms:W3CDTF">2020-11-18T01:48:02Z</dcterms:created>
  <dcterms:modified xsi:type="dcterms:W3CDTF">2022-01-09T10:53:36Z</dcterms:modified>
</cp:coreProperties>
</file>