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D1999-810D-492E-9A7E-26B6A9A2AE12}" v="64" dt="2021-11-05T02:47:59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6" d="100"/>
          <a:sy n="96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o Juhui" userId="231df513446d9a20" providerId="LiveId" clId="{C18D1999-810D-492E-9A7E-26B6A9A2AE12}"/>
    <pc:docChg chg="undo custSel addSld modSld">
      <pc:chgData name="Heo Juhui" userId="231df513446d9a20" providerId="LiveId" clId="{C18D1999-810D-492E-9A7E-26B6A9A2AE12}" dt="2021-11-05T02:49:11.789" v="742" actId="20577"/>
      <pc:docMkLst>
        <pc:docMk/>
      </pc:docMkLst>
      <pc:sldChg chg="modSp mod">
        <pc:chgData name="Heo Juhui" userId="231df513446d9a20" providerId="LiveId" clId="{C18D1999-810D-492E-9A7E-26B6A9A2AE12}" dt="2021-11-05T02:49:11.789" v="742" actId="20577"/>
        <pc:sldMkLst>
          <pc:docMk/>
          <pc:sldMk cId="3047355777" sldId="257"/>
        </pc:sldMkLst>
        <pc:spChg chg="mod">
          <ac:chgData name="Heo Juhui" userId="231df513446d9a20" providerId="LiveId" clId="{C18D1999-810D-492E-9A7E-26B6A9A2AE12}" dt="2021-11-05T02:49:11.789" v="742" actId="20577"/>
          <ac:spMkLst>
            <pc:docMk/>
            <pc:sldMk cId="3047355777" sldId="257"/>
            <ac:spMk id="20" creationId="{411B228F-3B03-4AB8-BB5D-4543AB69A4CC}"/>
          </ac:spMkLst>
        </pc:spChg>
      </pc:sldChg>
      <pc:sldChg chg="addSp delSp modSp add mod">
        <pc:chgData name="Heo Juhui" userId="231df513446d9a20" providerId="LiveId" clId="{C18D1999-810D-492E-9A7E-26B6A9A2AE12}" dt="2021-11-05T02:27:55.715" v="259" actId="20577"/>
        <pc:sldMkLst>
          <pc:docMk/>
          <pc:sldMk cId="3890956115" sldId="259"/>
        </pc:sldMkLst>
        <pc:spChg chg="mod">
          <ac:chgData name="Heo Juhui" userId="231df513446d9a20" providerId="LiveId" clId="{C18D1999-810D-492E-9A7E-26B6A9A2AE12}" dt="2021-11-05T02:25:33.270" v="69"/>
          <ac:spMkLst>
            <pc:docMk/>
            <pc:sldMk cId="3890956115" sldId="259"/>
            <ac:spMk id="4" creationId="{C930778D-F1B7-4D4F-A72E-7D032FEBED2A}"/>
          </ac:spMkLst>
        </pc:spChg>
        <pc:spChg chg="add mod">
          <ac:chgData name="Heo Juhui" userId="231df513446d9a20" providerId="LiveId" clId="{C18D1999-810D-492E-9A7E-26B6A9A2AE12}" dt="2021-11-05T02:27:00.094" v="155" actId="14100"/>
          <ac:spMkLst>
            <pc:docMk/>
            <pc:sldMk cId="3890956115" sldId="259"/>
            <ac:spMk id="12" creationId="{361E9447-2AE7-4467-AEDB-B90FF3867478}"/>
          </ac:spMkLst>
        </pc:spChg>
        <pc:spChg chg="add mod">
          <ac:chgData name="Heo Juhui" userId="231df513446d9a20" providerId="LiveId" clId="{C18D1999-810D-492E-9A7E-26B6A9A2AE12}" dt="2021-11-05T02:27:13.609" v="156" actId="571"/>
          <ac:spMkLst>
            <pc:docMk/>
            <pc:sldMk cId="3890956115" sldId="259"/>
            <ac:spMk id="13" creationId="{F3263C75-E2E0-4B50-8371-995266A3F28E}"/>
          </ac:spMkLst>
        </pc:spChg>
        <pc:spChg chg="add mod">
          <ac:chgData name="Heo Juhui" userId="231df513446d9a20" providerId="LiveId" clId="{C18D1999-810D-492E-9A7E-26B6A9A2AE12}" dt="2021-11-05T02:27:38.347" v="182" actId="1076"/>
          <ac:spMkLst>
            <pc:docMk/>
            <pc:sldMk cId="3890956115" sldId="259"/>
            <ac:spMk id="14" creationId="{82D18621-5E3E-4544-9696-E9D3ECA6FD26}"/>
          </ac:spMkLst>
        </pc:spChg>
        <pc:spChg chg="del">
          <ac:chgData name="Heo Juhui" userId="231df513446d9a20" providerId="LiveId" clId="{C18D1999-810D-492E-9A7E-26B6A9A2AE12}" dt="2021-11-05T02:25:48.501" v="75" actId="478"/>
          <ac:spMkLst>
            <pc:docMk/>
            <pc:sldMk cId="3890956115" sldId="259"/>
            <ac:spMk id="15" creationId="{DB3315D3-99F3-4F5E-BB3E-8A53F37C3CD8}"/>
          </ac:spMkLst>
        </pc:spChg>
        <pc:spChg chg="add mod">
          <ac:chgData name="Heo Juhui" userId="231df513446d9a20" providerId="LiveId" clId="{C18D1999-810D-492E-9A7E-26B6A9A2AE12}" dt="2021-11-05T02:27:55.715" v="259" actId="20577"/>
          <ac:spMkLst>
            <pc:docMk/>
            <pc:sldMk cId="3890956115" sldId="259"/>
            <ac:spMk id="16" creationId="{B2FBF059-AB23-4426-84B9-666D912A9E94}"/>
          </ac:spMkLst>
        </pc:spChg>
        <pc:spChg chg="del">
          <ac:chgData name="Heo Juhui" userId="231df513446d9a20" providerId="LiveId" clId="{C18D1999-810D-492E-9A7E-26B6A9A2AE12}" dt="2021-11-05T02:25:46.917" v="73" actId="478"/>
          <ac:spMkLst>
            <pc:docMk/>
            <pc:sldMk cId="3890956115" sldId="259"/>
            <ac:spMk id="17" creationId="{8A2AFE1B-415F-4079-A45B-980E2AF786D3}"/>
          </ac:spMkLst>
        </pc:spChg>
        <pc:spChg chg="del">
          <ac:chgData name="Heo Juhui" userId="231df513446d9a20" providerId="LiveId" clId="{C18D1999-810D-492E-9A7E-26B6A9A2AE12}" dt="2021-11-05T02:25:45.631" v="71" actId="478"/>
          <ac:spMkLst>
            <pc:docMk/>
            <pc:sldMk cId="3890956115" sldId="259"/>
            <ac:spMk id="19" creationId="{DAD66B6B-318F-424D-8F4A-BFFD72E7ACA5}"/>
          </ac:spMkLst>
        </pc:spChg>
        <pc:spChg chg="mod">
          <ac:chgData name="Heo Juhui" userId="231df513446d9a20" providerId="LiveId" clId="{C18D1999-810D-492E-9A7E-26B6A9A2AE12}" dt="2021-11-05T02:26:17.078" v="148" actId="1076"/>
          <ac:spMkLst>
            <pc:docMk/>
            <pc:sldMk cId="3890956115" sldId="259"/>
            <ac:spMk id="20" creationId="{411B228F-3B03-4AB8-BB5D-4543AB69A4CC}"/>
          </ac:spMkLst>
        </pc:spChg>
        <pc:picChg chg="del">
          <ac:chgData name="Heo Juhui" userId="231df513446d9a20" providerId="LiveId" clId="{C18D1999-810D-492E-9A7E-26B6A9A2AE12}" dt="2021-11-05T02:25:47.448" v="74" actId="478"/>
          <ac:picMkLst>
            <pc:docMk/>
            <pc:sldMk cId="3890956115" sldId="259"/>
            <ac:picMk id="3" creationId="{F127F488-0553-4722-9BE2-3B2AFCE98BD2}"/>
          </ac:picMkLst>
        </pc:picChg>
        <pc:picChg chg="add mod">
          <ac:chgData name="Heo Juhui" userId="231df513446d9a20" providerId="LiveId" clId="{C18D1999-810D-492E-9A7E-26B6A9A2AE12}" dt="2021-11-05T02:26:37.203" v="152" actId="1076"/>
          <ac:picMkLst>
            <pc:docMk/>
            <pc:sldMk cId="3890956115" sldId="259"/>
            <ac:picMk id="5" creationId="{D2A89F47-2378-4C53-B7DC-54F2F7647147}"/>
          </ac:picMkLst>
        </pc:picChg>
        <pc:picChg chg="del">
          <ac:chgData name="Heo Juhui" userId="231df513446d9a20" providerId="LiveId" clId="{C18D1999-810D-492E-9A7E-26B6A9A2AE12}" dt="2021-11-05T02:25:44.008" v="70" actId="478"/>
          <ac:picMkLst>
            <pc:docMk/>
            <pc:sldMk cId="3890956115" sldId="259"/>
            <ac:picMk id="6" creationId="{13C5F12A-8FB3-4B7C-BE5F-04614929E014}"/>
          </ac:picMkLst>
        </pc:picChg>
        <pc:picChg chg="del">
          <ac:chgData name="Heo Juhui" userId="231df513446d9a20" providerId="LiveId" clId="{C18D1999-810D-492E-9A7E-26B6A9A2AE12}" dt="2021-11-05T02:25:46.261" v="72" actId="478"/>
          <ac:picMkLst>
            <pc:docMk/>
            <pc:sldMk cId="3890956115" sldId="259"/>
            <ac:picMk id="7" creationId="{627665B2-BD0F-4608-B173-598AC216D2DD}"/>
          </ac:picMkLst>
        </pc:picChg>
      </pc:sldChg>
      <pc:sldChg chg="addSp delSp modSp add mod">
        <pc:chgData name="Heo Juhui" userId="231df513446d9a20" providerId="LiveId" clId="{C18D1999-810D-492E-9A7E-26B6A9A2AE12}" dt="2021-11-05T02:45:04.754" v="659" actId="1076"/>
        <pc:sldMkLst>
          <pc:docMk/>
          <pc:sldMk cId="2509047667" sldId="260"/>
        </pc:sldMkLst>
        <pc:spChg chg="add mod">
          <ac:chgData name="Heo Juhui" userId="231df513446d9a20" providerId="LiveId" clId="{C18D1999-810D-492E-9A7E-26B6A9A2AE12}" dt="2021-11-05T02:28:41.135" v="315" actId="1076"/>
          <ac:spMkLst>
            <pc:docMk/>
            <pc:sldMk cId="2509047667" sldId="260"/>
            <ac:spMk id="9" creationId="{FF66221A-CE13-46C9-8E54-A8739E97EEB0}"/>
          </ac:spMkLst>
        </pc:spChg>
        <pc:spChg chg="mod">
          <ac:chgData name="Heo Juhui" userId="231df513446d9a20" providerId="LiveId" clId="{C18D1999-810D-492E-9A7E-26B6A9A2AE12}" dt="2021-11-05T02:28:20.386" v="262" actId="1076"/>
          <ac:spMkLst>
            <pc:docMk/>
            <pc:sldMk cId="2509047667" sldId="260"/>
            <ac:spMk id="12" creationId="{361E9447-2AE7-4467-AEDB-B90FF3867478}"/>
          </ac:spMkLst>
        </pc:spChg>
        <pc:spChg chg="mod">
          <ac:chgData name="Heo Juhui" userId="231df513446d9a20" providerId="LiveId" clId="{C18D1999-810D-492E-9A7E-26B6A9A2AE12}" dt="2021-11-05T02:28:20.386" v="262" actId="1076"/>
          <ac:spMkLst>
            <pc:docMk/>
            <pc:sldMk cId="2509047667" sldId="260"/>
            <ac:spMk id="13" creationId="{F3263C75-E2E0-4B50-8371-995266A3F28E}"/>
          </ac:spMkLst>
        </pc:spChg>
        <pc:spChg chg="mod">
          <ac:chgData name="Heo Juhui" userId="231df513446d9a20" providerId="LiveId" clId="{C18D1999-810D-492E-9A7E-26B6A9A2AE12}" dt="2021-11-05T02:28:20.386" v="262" actId="1076"/>
          <ac:spMkLst>
            <pc:docMk/>
            <pc:sldMk cId="2509047667" sldId="260"/>
            <ac:spMk id="14" creationId="{82D18621-5E3E-4544-9696-E9D3ECA6FD26}"/>
          </ac:spMkLst>
        </pc:spChg>
        <pc:spChg chg="mod">
          <ac:chgData name="Heo Juhui" userId="231df513446d9a20" providerId="LiveId" clId="{C18D1999-810D-492E-9A7E-26B6A9A2AE12}" dt="2021-11-05T02:28:20.386" v="262" actId="1076"/>
          <ac:spMkLst>
            <pc:docMk/>
            <pc:sldMk cId="2509047667" sldId="260"/>
            <ac:spMk id="16" creationId="{B2FBF059-AB23-4426-84B9-666D912A9E94}"/>
          </ac:spMkLst>
        </pc:spChg>
        <pc:spChg chg="add mod">
          <ac:chgData name="Heo Juhui" userId="231df513446d9a20" providerId="LiveId" clId="{C18D1999-810D-492E-9A7E-26B6A9A2AE12}" dt="2021-11-05T02:31:34.722" v="321" actId="571"/>
          <ac:spMkLst>
            <pc:docMk/>
            <pc:sldMk cId="2509047667" sldId="260"/>
            <ac:spMk id="17" creationId="{1253B085-DDFF-4D09-B6EC-9643EBCE507F}"/>
          </ac:spMkLst>
        </pc:spChg>
        <pc:spChg chg="add mod">
          <ac:chgData name="Heo Juhui" userId="231df513446d9a20" providerId="LiveId" clId="{C18D1999-810D-492E-9A7E-26B6A9A2AE12}" dt="2021-11-05T02:31:39.334" v="323" actId="571"/>
          <ac:spMkLst>
            <pc:docMk/>
            <pc:sldMk cId="2509047667" sldId="260"/>
            <ac:spMk id="19" creationId="{0BE9FCDC-7FE2-456E-94D7-8BF7C9B542D1}"/>
          </ac:spMkLst>
        </pc:spChg>
        <pc:spChg chg="del">
          <ac:chgData name="Heo Juhui" userId="231df513446d9a20" providerId="LiveId" clId="{C18D1999-810D-492E-9A7E-26B6A9A2AE12}" dt="2021-11-05T02:28:17.006" v="261" actId="478"/>
          <ac:spMkLst>
            <pc:docMk/>
            <pc:sldMk cId="2509047667" sldId="260"/>
            <ac:spMk id="20" creationId="{411B228F-3B03-4AB8-BB5D-4543AB69A4CC}"/>
          </ac:spMkLst>
        </pc:spChg>
        <pc:spChg chg="add mod">
          <ac:chgData name="Heo Juhui" userId="231df513446d9a20" providerId="LiveId" clId="{C18D1999-810D-492E-9A7E-26B6A9A2AE12}" dt="2021-11-05T02:31:51.993" v="326" actId="14100"/>
          <ac:spMkLst>
            <pc:docMk/>
            <pc:sldMk cId="2509047667" sldId="260"/>
            <ac:spMk id="21" creationId="{FBBF5C3E-FE73-4CB8-A3CE-D3BE84ED0971}"/>
          </ac:spMkLst>
        </pc:spChg>
        <pc:spChg chg="add mod">
          <ac:chgData name="Heo Juhui" userId="231df513446d9a20" providerId="LiveId" clId="{C18D1999-810D-492E-9A7E-26B6A9A2AE12}" dt="2021-11-05T02:32:55.641" v="520" actId="1076"/>
          <ac:spMkLst>
            <pc:docMk/>
            <pc:sldMk cId="2509047667" sldId="260"/>
            <ac:spMk id="22" creationId="{859BB036-F059-4A87-B14E-A20BC0C1675D}"/>
          </ac:spMkLst>
        </pc:spChg>
        <pc:picChg chg="add mod">
          <ac:chgData name="Heo Juhui" userId="231df513446d9a20" providerId="LiveId" clId="{C18D1999-810D-492E-9A7E-26B6A9A2AE12}" dt="2021-11-05T02:28:56.746" v="319" actId="1076"/>
          <ac:picMkLst>
            <pc:docMk/>
            <pc:sldMk cId="2509047667" sldId="260"/>
            <ac:picMk id="3" creationId="{9E363611-8D7D-45E4-A5FD-9C0482381829}"/>
          </ac:picMkLst>
        </pc:picChg>
        <pc:picChg chg="mod">
          <ac:chgData name="Heo Juhui" userId="231df513446d9a20" providerId="LiveId" clId="{C18D1999-810D-492E-9A7E-26B6A9A2AE12}" dt="2021-11-05T02:28:20.386" v="262" actId="1076"/>
          <ac:picMkLst>
            <pc:docMk/>
            <pc:sldMk cId="2509047667" sldId="260"/>
            <ac:picMk id="5" creationId="{D2A89F47-2378-4C53-B7DC-54F2F7647147}"/>
          </ac:picMkLst>
        </pc:picChg>
        <pc:picChg chg="add del mod">
          <ac:chgData name="Heo Juhui" userId="231df513446d9a20" providerId="LiveId" clId="{C18D1999-810D-492E-9A7E-26B6A9A2AE12}" dt="2021-11-05T02:44:10.913" v="643" actId="478"/>
          <ac:picMkLst>
            <pc:docMk/>
            <pc:sldMk cId="2509047667" sldId="260"/>
            <ac:picMk id="7" creationId="{BCFADFDE-3A96-4CF5-B600-A4E49538EE25}"/>
          </ac:picMkLst>
        </pc:picChg>
        <pc:picChg chg="add mod">
          <ac:chgData name="Heo Juhui" userId="231df513446d9a20" providerId="LiveId" clId="{C18D1999-810D-492E-9A7E-26B6A9A2AE12}" dt="2021-11-05T02:44:59.339" v="658" actId="14100"/>
          <ac:picMkLst>
            <pc:docMk/>
            <pc:sldMk cId="2509047667" sldId="260"/>
            <ac:picMk id="10" creationId="{7A248FBF-46C4-499A-8437-A81C9957B651}"/>
          </ac:picMkLst>
        </pc:picChg>
        <pc:picChg chg="add mod">
          <ac:chgData name="Heo Juhui" userId="231df513446d9a20" providerId="LiveId" clId="{C18D1999-810D-492E-9A7E-26B6A9A2AE12}" dt="2021-11-05T02:31:34.722" v="321" actId="571"/>
          <ac:picMkLst>
            <pc:docMk/>
            <pc:sldMk cId="2509047667" sldId="260"/>
            <ac:picMk id="15" creationId="{46D7D42F-F089-4323-8AEA-843F2D94434F}"/>
          </ac:picMkLst>
        </pc:picChg>
        <pc:picChg chg="add mod">
          <ac:chgData name="Heo Juhui" userId="231df513446d9a20" providerId="LiveId" clId="{C18D1999-810D-492E-9A7E-26B6A9A2AE12}" dt="2021-11-05T02:31:39.334" v="323" actId="571"/>
          <ac:picMkLst>
            <pc:docMk/>
            <pc:sldMk cId="2509047667" sldId="260"/>
            <ac:picMk id="18" creationId="{3FD06261-6C87-4E8F-B597-9CAAC052893B}"/>
          </ac:picMkLst>
        </pc:picChg>
        <pc:picChg chg="add mod">
          <ac:chgData name="Heo Juhui" userId="231df513446d9a20" providerId="LiveId" clId="{C18D1999-810D-492E-9A7E-26B6A9A2AE12}" dt="2021-11-05T02:45:04.754" v="659" actId="1076"/>
          <ac:picMkLst>
            <pc:docMk/>
            <pc:sldMk cId="2509047667" sldId="260"/>
            <ac:picMk id="23" creationId="{B663D901-9399-49FD-9FFA-2781DF0BF771}"/>
          </ac:picMkLst>
        </pc:picChg>
      </pc:sldChg>
      <pc:sldChg chg="addSp delSp modSp add mod">
        <pc:chgData name="Heo Juhui" userId="231df513446d9a20" providerId="LiveId" clId="{C18D1999-810D-492E-9A7E-26B6A9A2AE12}" dt="2021-11-05T02:48:55.494" v="741" actId="1076"/>
        <pc:sldMkLst>
          <pc:docMk/>
          <pc:sldMk cId="2365135160" sldId="261"/>
        </pc:sldMkLst>
        <pc:spChg chg="del">
          <ac:chgData name="Heo Juhui" userId="231df513446d9a20" providerId="LiveId" clId="{C18D1999-810D-492E-9A7E-26B6A9A2AE12}" dt="2021-11-05T02:35:45.740" v="527" actId="478"/>
          <ac:spMkLst>
            <pc:docMk/>
            <pc:sldMk cId="2365135160" sldId="261"/>
            <ac:spMk id="9" creationId="{FF66221A-CE13-46C9-8E54-A8739E97EEB0}"/>
          </ac:spMkLst>
        </pc:spChg>
        <pc:spChg chg="del">
          <ac:chgData name="Heo Juhui" userId="231df513446d9a20" providerId="LiveId" clId="{C18D1999-810D-492E-9A7E-26B6A9A2AE12}" dt="2021-11-05T02:35:41.663" v="525" actId="478"/>
          <ac:spMkLst>
            <pc:docMk/>
            <pc:sldMk cId="2365135160" sldId="261"/>
            <ac:spMk id="12" creationId="{361E9447-2AE7-4467-AEDB-B90FF3867478}"/>
          </ac:spMkLst>
        </pc:spChg>
        <pc:spChg chg="del">
          <ac:chgData name="Heo Juhui" userId="231df513446d9a20" providerId="LiveId" clId="{C18D1999-810D-492E-9A7E-26B6A9A2AE12}" dt="2021-11-05T02:35:41.663" v="525" actId="478"/>
          <ac:spMkLst>
            <pc:docMk/>
            <pc:sldMk cId="2365135160" sldId="261"/>
            <ac:spMk id="13" creationId="{F3263C75-E2E0-4B50-8371-995266A3F28E}"/>
          </ac:spMkLst>
        </pc:spChg>
        <pc:spChg chg="del">
          <ac:chgData name="Heo Juhui" userId="231df513446d9a20" providerId="LiveId" clId="{C18D1999-810D-492E-9A7E-26B6A9A2AE12}" dt="2021-11-05T02:35:41.663" v="525" actId="478"/>
          <ac:spMkLst>
            <pc:docMk/>
            <pc:sldMk cId="2365135160" sldId="261"/>
            <ac:spMk id="14" creationId="{82D18621-5E3E-4544-9696-E9D3ECA6FD26}"/>
          </ac:spMkLst>
        </pc:spChg>
        <pc:spChg chg="add mod">
          <ac:chgData name="Heo Juhui" userId="231df513446d9a20" providerId="LiveId" clId="{C18D1999-810D-492E-9A7E-26B6A9A2AE12}" dt="2021-11-05T02:38:17.184" v="577" actId="1076"/>
          <ac:spMkLst>
            <pc:docMk/>
            <pc:sldMk cId="2365135160" sldId="261"/>
            <ac:spMk id="15" creationId="{0393E036-3F0A-415E-AFF8-AA713C8CFE16}"/>
          </ac:spMkLst>
        </pc:spChg>
        <pc:spChg chg="del">
          <ac:chgData name="Heo Juhui" userId="231df513446d9a20" providerId="LiveId" clId="{C18D1999-810D-492E-9A7E-26B6A9A2AE12}" dt="2021-11-05T02:35:41.663" v="525" actId="478"/>
          <ac:spMkLst>
            <pc:docMk/>
            <pc:sldMk cId="2365135160" sldId="261"/>
            <ac:spMk id="16" creationId="{B2FBF059-AB23-4426-84B9-666D912A9E94}"/>
          </ac:spMkLst>
        </pc:spChg>
        <pc:spChg chg="add mod">
          <ac:chgData name="Heo Juhui" userId="231df513446d9a20" providerId="LiveId" clId="{C18D1999-810D-492E-9A7E-26B6A9A2AE12}" dt="2021-11-05T02:48:55.494" v="741" actId="1076"/>
          <ac:spMkLst>
            <pc:docMk/>
            <pc:sldMk cId="2365135160" sldId="261"/>
            <ac:spMk id="17" creationId="{EBC474F6-2CBD-486E-892A-607589D66054}"/>
          </ac:spMkLst>
        </pc:spChg>
        <pc:spChg chg="add mod">
          <ac:chgData name="Heo Juhui" userId="231df513446d9a20" providerId="LiveId" clId="{C18D1999-810D-492E-9A7E-26B6A9A2AE12}" dt="2021-11-05T02:41:53.005" v="637" actId="1076"/>
          <ac:spMkLst>
            <pc:docMk/>
            <pc:sldMk cId="2365135160" sldId="261"/>
            <ac:spMk id="18" creationId="{A9651D5B-F1C9-400C-824C-AC0DE6618720}"/>
          </ac:spMkLst>
        </pc:spChg>
        <pc:spChg chg="del">
          <ac:chgData name="Heo Juhui" userId="231df513446d9a20" providerId="LiveId" clId="{C18D1999-810D-492E-9A7E-26B6A9A2AE12}" dt="2021-11-05T02:35:38.316" v="522" actId="478"/>
          <ac:spMkLst>
            <pc:docMk/>
            <pc:sldMk cId="2365135160" sldId="261"/>
            <ac:spMk id="21" creationId="{FBBF5C3E-FE73-4CB8-A3CE-D3BE84ED0971}"/>
          </ac:spMkLst>
        </pc:spChg>
        <pc:spChg chg="del">
          <ac:chgData name="Heo Juhui" userId="231df513446d9a20" providerId="LiveId" clId="{C18D1999-810D-492E-9A7E-26B6A9A2AE12}" dt="2021-11-05T02:35:38.316" v="522" actId="478"/>
          <ac:spMkLst>
            <pc:docMk/>
            <pc:sldMk cId="2365135160" sldId="261"/>
            <ac:spMk id="22" creationId="{859BB036-F059-4A87-B14E-A20BC0C1675D}"/>
          </ac:spMkLst>
        </pc:spChg>
        <pc:picChg chg="del">
          <ac:chgData name="Heo Juhui" userId="231df513446d9a20" providerId="LiveId" clId="{C18D1999-810D-492E-9A7E-26B6A9A2AE12}" dt="2021-11-05T02:35:38.989" v="523" actId="478"/>
          <ac:picMkLst>
            <pc:docMk/>
            <pc:sldMk cId="2365135160" sldId="261"/>
            <ac:picMk id="3" creationId="{9E363611-8D7D-45E4-A5FD-9C0482381829}"/>
          </ac:picMkLst>
        </pc:picChg>
        <pc:picChg chg="del">
          <ac:chgData name="Heo Juhui" userId="231df513446d9a20" providerId="LiveId" clId="{C18D1999-810D-492E-9A7E-26B6A9A2AE12}" dt="2021-11-05T02:35:39.665" v="524" actId="478"/>
          <ac:picMkLst>
            <pc:docMk/>
            <pc:sldMk cId="2365135160" sldId="261"/>
            <ac:picMk id="5" creationId="{D2A89F47-2378-4C53-B7DC-54F2F7647147}"/>
          </ac:picMkLst>
        </pc:picChg>
        <pc:picChg chg="add mod">
          <ac:chgData name="Heo Juhui" userId="231df513446d9a20" providerId="LiveId" clId="{C18D1999-810D-492E-9A7E-26B6A9A2AE12}" dt="2021-11-05T02:37:34.837" v="531" actId="1076"/>
          <ac:picMkLst>
            <pc:docMk/>
            <pc:sldMk cId="2365135160" sldId="261"/>
            <ac:picMk id="6" creationId="{D526E498-01E5-4D31-BE4D-7E0B0513C3FA}"/>
          </ac:picMkLst>
        </pc:picChg>
        <pc:picChg chg="add mod">
          <ac:chgData name="Heo Juhui" userId="231df513446d9a20" providerId="LiveId" clId="{C18D1999-810D-492E-9A7E-26B6A9A2AE12}" dt="2021-11-05T02:41:34.713" v="589" actId="1076"/>
          <ac:picMkLst>
            <pc:docMk/>
            <pc:sldMk cId="2365135160" sldId="261"/>
            <ac:picMk id="8" creationId="{A7BDEE44-2EA0-4291-B9AF-EF6F8561DE9B}"/>
          </ac:picMkLst>
        </pc:picChg>
      </pc:sldChg>
      <pc:sldChg chg="addSp delSp modSp add mod">
        <pc:chgData name="Heo Juhui" userId="231df513446d9a20" providerId="LiveId" clId="{C18D1999-810D-492E-9A7E-26B6A9A2AE12}" dt="2021-11-05T02:48:37.767" v="740" actId="1076"/>
        <pc:sldMkLst>
          <pc:docMk/>
          <pc:sldMk cId="2036452903" sldId="262"/>
        </pc:sldMkLst>
        <pc:spChg chg="add mod">
          <ac:chgData name="Heo Juhui" userId="231df513446d9a20" providerId="LiveId" clId="{C18D1999-810D-492E-9A7E-26B6A9A2AE12}" dt="2021-11-05T02:46:50.365" v="674" actId="14100"/>
          <ac:spMkLst>
            <pc:docMk/>
            <pc:sldMk cId="2036452903" sldId="262"/>
            <ac:spMk id="12" creationId="{C7F9CD53-8CC2-45DB-910A-A5D1F656C700}"/>
          </ac:spMkLst>
        </pc:spChg>
        <pc:spChg chg="add mod">
          <ac:chgData name="Heo Juhui" userId="231df513446d9a20" providerId="LiveId" clId="{C18D1999-810D-492E-9A7E-26B6A9A2AE12}" dt="2021-11-05T02:47:17.805" v="680" actId="14100"/>
          <ac:spMkLst>
            <pc:docMk/>
            <pc:sldMk cId="2036452903" sldId="262"/>
            <ac:spMk id="14" creationId="{CE5EA267-3BAB-46CA-B9E3-E8D07BF3292A}"/>
          </ac:spMkLst>
        </pc:spChg>
        <pc:spChg chg="del">
          <ac:chgData name="Heo Juhui" userId="231df513446d9a20" providerId="LiveId" clId="{C18D1999-810D-492E-9A7E-26B6A9A2AE12}" dt="2021-11-05T02:45:53.705" v="665" actId="478"/>
          <ac:spMkLst>
            <pc:docMk/>
            <pc:sldMk cId="2036452903" sldId="262"/>
            <ac:spMk id="15" creationId="{0393E036-3F0A-415E-AFF8-AA713C8CFE16}"/>
          </ac:spMkLst>
        </pc:spChg>
        <pc:spChg chg="add mod">
          <ac:chgData name="Heo Juhui" userId="231df513446d9a20" providerId="LiveId" clId="{C18D1999-810D-492E-9A7E-26B6A9A2AE12}" dt="2021-11-05T02:47:28.184" v="684" actId="14100"/>
          <ac:spMkLst>
            <pc:docMk/>
            <pc:sldMk cId="2036452903" sldId="262"/>
            <ac:spMk id="16" creationId="{96D982FB-A8C9-4CD0-9125-77D71E30069D}"/>
          </ac:spMkLst>
        </pc:spChg>
        <pc:spChg chg="del">
          <ac:chgData name="Heo Juhui" userId="231df513446d9a20" providerId="LiveId" clId="{C18D1999-810D-492E-9A7E-26B6A9A2AE12}" dt="2021-11-05T02:45:49.971" v="664" actId="478"/>
          <ac:spMkLst>
            <pc:docMk/>
            <pc:sldMk cId="2036452903" sldId="262"/>
            <ac:spMk id="17" creationId="{EBC474F6-2CBD-486E-892A-607589D66054}"/>
          </ac:spMkLst>
        </pc:spChg>
        <pc:spChg chg="del">
          <ac:chgData name="Heo Juhui" userId="231df513446d9a20" providerId="LiveId" clId="{C18D1999-810D-492E-9A7E-26B6A9A2AE12}" dt="2021-11-05T02:45:48.865" v="663" actId="478"/>
          <ac:spMkLst>
            <pc:docMk/>
            <pc:sldMk cId="2036452903" sldId="262"/>
            <ac:spMk id="18" creationId="{A9651D5B-F1C9-400C-824C-AC0DE6618720}"/>
          </ac:spMkLst>
        </pc:spChg>
        <pc:spChg chg="add mod">
          <ac:chgData name="Heo Juhui" userId="231df513446d9a20" providerId="LiveId" clId="{C18D1999-810D-492E-9A7E-26B6A9A2AE12}" dt="2021-11-05T02:47:25.381" v="683" actId="14100"/>
          <ac:spMkLst>
            <pc:docMk/>
            <pc:sldMk cId="2036452903" sldId="262"/>
            <ac:spMk id="19" creationId="{EB3D7E8C-80EA-43E1-B1F4-49F9695AFEFE}"/>
          </ac:spMkLst>
        </pc:spChg>
        <pc:spChg chg="add mod">
          <ac:chgData name="Heo Juhui" userId="231df513446d9a20" providerId="LiveId" clId="{C18D1999-810D-492E-9A7E-26B6A9A2AE12}" dt="2021-11-05T02:48:24.028" v="736" actId="1076"/>
          <ac:spMkLst>
            <pc:docMk/>
            <pc:sldMk cId="2036452903" sldId="262"/>
            <ac:spMk id="20" creationId="{4B0BF49A-F976-42B4-B5F0-DDA93DD22E01}"/>
          </ac:spMkLst>
        </pc:spChg>
        <pc:spChg chg="add mod">
          <ac:chgData name="Heo Juhui" userId="231df513446d9a20" providerId="LiveId" clId="{C18D1999-810D-492E-9A7E-26B6A9A2AE12}" dt="2021-11-05T02:48:34.244" v="739" actId="1076"/>
          <ac:spMkLst>
            <pc:docMk/>
            <pc:sldMk cId="2036452903" sldId="262"/>
            <ac:spMk id="21" creationId="{A7DB9690-505C-44AB-B97F-34B3A7052DDC}"/>
          </ac:spMkLst>
        </pc:spChg>
        <pc:spChg chg="add mod">
          <ac:chgData name="Heo Juhui" userId="231df513446d9a20" providerId="LiveId" clId="{C18D1999-810D-492E-9A7E-26B6A9A2AE12}" dt="2021-11-05T02:48:37.767" v="740" actId="1076"/>
          <ac:spMkLst>
            <pc:docMk/>
            <pc:sldMk cId="2036452903" sldId="262"/>
            <ac:spMk id="22" creationId="{6E1B5195-B905-4F2D-A765-3316B310CB30}"/>
          </ac:spMkLst>
        </pc:spChg>
        <pc:picChg chg="add mod">
          <ac:chgData name="Heo Juhui" userId="231df513446d9a20" providerId="LiveId" clId="{C18D1999-810D-492E-9A7E-26B6A9A2AE12}" dt="2021-11-05T02:46:11.105" v="669" actId="1076"/>
          <ac:picMkLst>
            <pc:docMk/>
            <pc:sldMk cId="2036452903" sldId="262"/>
            <ac:picMk id="3" creationId="{8B3B64A2-36BD-4228-B802-E17EFBBCC0D4}"/>
          </ac:picMkLst>
        </pc:picChg>
        <pc:picChg chg="del">
          <ac:chgData name="Heo Juhui" userId="231df513446d9a20" providerId="LiveId" clId="{C18D1999-810D-492E-9A7E-26B6A9A2AE12}" dt="2021-11-05T02:45:46.903" v="661" actId="478"/>
          <ac:picMkLst>
            <pc:docMk/>
            <pc:sldMk cId="2036452903" sldId="262"/>
            <ac:picMk id="6" creationId="{D526E498-01E5-4D31-BE4D-7E0B0513C3FA}"/>
          </ac:picMkLst>
        </pc:picChg>
        <pc:picChg chg="add mod">
          <ac:chgData name="Heo Juhui" userId="231df513446d9a20" providerId="LiveId" clId="{C18D1999-810D-492E-9A7E-26B6A9A2AE12}" dt="2021-11-05T02:48:29.207" v="738" actId="1076"/>
          <ac:picMkLst>
            <pc:docMk/>
            <pc:sldMk cId="2036452903" sldId="262"/>
            <ac:picMk id="7" creationId="{C76BAC60-903E-4C57-9E8E-CB620A9A8165}"/>
          </ac:picMkLst>
        </pc:picChg>
        <pc:picChg chg="del">
          <ac:chgData name="Heo Juhui" userId="231df513446d9a20" providerId="LiveId" clId="{C18D1999-810D-492E-9A7E-26B6A9A2AE12}" dt="2021-11-05T02:45:47.282" v="662" actId="478"/>
          <ac:picMkLst>
            <pc:docMk/>
            <pc:sldMk cId="2036452903" sldId="262"/>
            <ac:picMk id="8" creationId="{A7BDEE44-2EA0-4291-B9AF-EF6F8561DE9B}"/>
          </ac:picMkLst>
        </pc:picChg>
        <pc:picChg chg="add del mod">
          <ac:chgData name="Heo Juhui" userId="231df513446d9a20" providerId="LiveId" clId="{C18D1999-810D-492E-9A7E-26B6A9A2AE12}" dt="2021-11-05T02:47:09.715" v="677" actId="478"/>
          <ac:picMkLst>
            <pc:docMk/>
            <pc:sldMk cId="2036452903" sldId="262"/>
            <ac:picMk id="13" creationId="{46E8D7E8-F0F1-4122-9751-93A1A254B0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E40EA-D9E5-4CE6-B600-C5646C510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04F23C-CD04-41FF-B5C0-F3C5C822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3DEFA-D7F8-49E8-9C1B-7B43E361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8AEB9-E200-4F75-9EB6-51C3FF70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AEDBB-AD6F-4770-AD97-28F48B27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4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E9D77-F223-4BF4-B9FE-380C810E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E0B9B7-5802-4D49-BB9C-A61FE5638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C3103-74C2-4BB1-BA63-2CF5910E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7EA37-994B-4D84-A44E-C20ABD2C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3759D-D46B-4521-BFFD-0028F2E5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E45A1-3CBB-4E3F-8F6B-A9CD0A8E5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C1E61B-4ACF-417D-9A77-054006BA4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BB72D-FAD6-4869-824A-7B437E69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113A-4931-4761-A475-F88D22DD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79F9A-082A-41AD-9D43-3240F3CC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0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50AF-B56D-429E-BB57-690EDBD2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C3EE3-C48B-4883-8B9D-DB3B497E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30422-5BA9-4573-B879-0D1EAE8F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93E0B-1BD6-4652-9413-2BD8702D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85ACB-C1F4-4753-B548-F94051D6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CA84A-553E-40C3-92B9-477A1D26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354F4-4721-4AFC-8F59-C29F52587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770DE-C8AD-49CA-B154-B436DBF1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85825-B055-4C73-BC5E-959691EE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C3BCB-3538-4DBC-ABB7-A38A3A44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6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87086-9F51-4836-8536-025047F5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72EB4-F389-4270-815E-F90E35879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C211A9-AC40-4C1B-87B9-3BC1B632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E4CB5-2986-4409-8AAD-39E4CCB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A9995-FD88-45FA-8319-15F29CD4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F0D60-E888-4FD9-B42A-272700E6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0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DB5A8-92EE-4AB9-9797-EA35512C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1F9F6-07CC-4AF6-A163-51ADEDFE7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62368D-4260-4677-84EB-62AFACB08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B6AC59-CF5E-40D1-896A-889AFC472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04E79-ACF4-481A-891F-BEA1577EC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8CA1A-07D9-46FE-A2EA-D58B7B64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7B32D2-563F-4C63-B841-698D79F9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575078-D029-4162-A939-680484A0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62C28-B0D1-4A1A-BFD4-D0411254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81116C-E2EC-4142-BD61-293A1228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DD3681-E5F9-42F0-AF6D-AD96F9BF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3011B6-1CA5-4FAD-84F2-41362F5E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8877A-6EBA-4AE4-A132-E698B259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6D2EBC-C89D-4F25-96C0-20DAF2A1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A588E-B3F2-4F78-83EF-C52D382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6CD89-204F-42BA-9478-BDB59840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02B4E-6890-4093-9D6B-05DF314C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ECFCB-4187-42FE-8D05-4196C0D1F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EF4A2-4989-4AAA-87A4-B20E8FFE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A477F-D646-48A2-9328-745327BE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A9D16-05E9-4B59-B3CB-3144A4E1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0719-476E-451E-AB0F-C1450AD4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130E18-773B-4B82-9D01-889199550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1B339-1E31-46B9-91CB-93D14C446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D8A70-CBDF-43BA-88ED-2BA74298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B2D44-1BF3-43C5-A087-8EA59631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DB399A-ED4E-44A1-82B0-D2E33AB0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BB1503-5739-440C-B756-99400D21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EC0E1-3A7B-4C55-8A4B-F5090CC1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65E7F-FDD7-484A-B1F2-E1553F502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91C7-B3BC-4900-8D1D-94F123481C7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3D330-3972-4FA7-ABA1-A01589D14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F44DE-EF78-41C8-AAD1-0E2E416A2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22A5-5A51-4297-9F1A-86445EF0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q.com/so/python/15707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30778D-F1B7-4D4F-A72E-7D032FEBED2A}"/>
              </a:ext>
            </a:extLst>
          </p:cNvPr>
          <p:cNvSpPr txBox="1"/>
          <p:nvPr/>
        </p:nvSpPr>
        <p:spPr>
          <a:xfrm>
            <a:off x="385010" y="352926"/>
            <a:ext cx="513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14.5 </a:t>
            </a:r>
            <a:r>
              <a:rPr lang="ko-KR" altLang="en-US" dirty="0" err="1"/>
              <a:t>케라스를</a:t>
            </a:r>
            <a:r>
              <a:rPr lang="ko-KR" altLang="en-US" dirty="0"/>
              <a:t> 사용해 </a:t>
            </a:r>
            <a:r>
              <a:rPr lang="en-US" altLang="ko-KR" dirty="0"/>
              <a:t>ResNet-34 CNN </a:t>
            </a:r>
            <a:r>
              <a:rPr lang="ko-KR" altLang="en-US" dirty="0"/>
              <a:t>구현하기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6EEED-BE81-407E-B6B4-07CF8BE7B1F0}"/>
              </a:ext>
            </a:extLst>
          </p:cNvPr>
          <p:cNvSpPr txBox="1"/>
          <p:nvPr/>
        </p:nvSpPr>
        <p:spPr>
          <a:xfrm>
            <a:off x="385010" y="2690336"/>
            <a:ext cx="5161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ResNet-34</a:t>
            </a:r>
            <a:r>
              <a:rPr lang="ko-KR" altLang="en-US" dirty="0"/>
              <a:t>는 </a:t>
            </a:r>
            <a:r>
              <a:rPr lang="en-US" altLang="ko-KR" dirty="0"/>
              <a:t>34</a:t>
            </a:r>
            <a:r>
              <a:rPr lang="ko-KR" altLang="en-US" dirty="0"/>
              <a:t>개의 층으로 이루어짐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64</a:t>
            </a:r>
            <a:r>
              <a:rPr lang="ko-KR" altLang="en-US" dirty="0"/>
              <a:t>개의 특성 </a:t>
            </a:r>
            <a:r>
              <a:rPr lang="ko-KR" altLang="en-US" dirty="0" err="1"/>
              <a:t>맵을</a:t>
            </a:r>
            <a:r>
              <a:rPr lang="ko-KR" altLang="en-US" dirty="0"/>
              <a:t> 출력하는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잔차유닛</a:t>
            </a:r>
            <a:r>
              <a:rPr lang="en-US" altLang="ko-KR" dirty="0"/>
              <a:t>(RU),</a:t>
            </a:r>
          </a:p>
          <a:p>
            <a:r>
              <a:rPr lang="en-US" altLang="ko-KR" dirty="0"/>
              <a:t>128</a:t>
            </a:r>
            <a:r>
              <a:rPr lang="ko-KR" altLang="en-US" dirty="0"/>
              <a:t>개 </a:t>
            </a:r>
            <a:r>
              <a:rPr lang="ko-KR" altLang="en-US" dirty="0" err="1"/>
              <a:t>맵의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ko-KR" altLang="en-US" dirty="0" err="1"/>
              <a:t>잔차유닛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256</a:t>
            </a:r>
            <a:r>
              <a:rPr lang="ko-KR" altLang="en-US" dirty="0"/>
              <a:t>개 </a:t>
            </a:r>
            <a:r>
              <a:rPr lang="ko-KR" altLang="en-US" dirty="0" err="1"/>
              <a:t>맵의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ko-KR" altLang="en-US" dirty="0" err="1"/>
              <a:t>잔차유닛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512</a:t>
            </a:r>
            <a:r>
              <a:rPr lang="ko-KR" altLang="en-US" dirty="0"/>
              <a:t>개 </a:t>
            </a:r>
            <a:r>
              <a:rPr lang="ko-KR" altLang="en-US" dirty="0" err="1"/>
              <a:t>맵의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잔차유닛을</a:t>
            </a:r>
            <a:r>
              <a:rPr lang="ko-KR" altLang="en-US" dirty="0"/>
              <a:t> 포함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0C3F339-9526-4A2A-BEA0-DBA2D11F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565" y="1400175"/>
            <a:ext cx="6067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30778D-F1B7-4D4F-A72E-7D032FEBED2A}"/>
              </a:ext>
            </a:extLst>
          </p:cNvPr>
          <p:cNvSpPr txBox="1"/>
          <p:nvPr/>
        </p:nvSpPr>
        <p:spPr>
          <a:xfrm>
            <a:off x="385010" y="352926"/>
            <a:ext cx="513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14.5 </a:t>
            </a:r>
            <a:r>
              <a:rPr lang="ko-KR" altLang="en-US" dirty="0" err="1"/>
              <a:t>케라스를</a:t>
            </a:r>
            <a:r>
              <a:rPr lang="ko-KR" altLang="en-US" dirty="0"/>
              <a:t> 사용해 </a:t>
            </a:r>
            <a:r>
              <a:rPr lang="en-US" altLang="ko-KR" dirty="0"/>
              <a:t>ResNet-34 CNN </a:t>
            </a:r>
            <a:r>
              <a:rPr lang="ko-KR" altLang="en-US" dirty="0"/>
              <a:t>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C5F12A-8FB3-4B7C-BE5F-04614929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6" y="2119312"/>
            <a:ext cx="5829300" cy="2619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F52BFE-9A59-4EE9-9AF3-0702F739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06" y="745045"/>
            <a:ext cx="6048375" cy="5343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FFB24B0-8D4D-4594-B0DF-528D083B05CD}"/>
              </a:ext>
            </a:extLst>
          </p:cNvPr>
          <p:cNvSpPr/>
          <p:nvPr/>
        </p:nvSpPr>
        <p:spPr>
          <a:xfrm>
            <a:off x="6669024" y="1597152"/>
            <a:ext cx="3852672" cy="1499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D2013D-A8BA-44D9-9B28-B3A60F7034E0}"/>
              </a:ext>
            </a:extLst>
          </p:cNvPr>
          <p:cNvSpPr/>
          <p:nvPr/>
        </p:nvSpPr>
        <p:spPr>
          <a:xfrm>
            <a:off x="2913888" y="2418112"/>
            <a:ext cx="1670304" cy="2499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2236B4-4872-4219-996C-CD8090AA734B}"/>
              </a:ext>
            </a:extLst>
          </p:cNvPr>
          <p:cNvSpPr/>
          <p:nvPr/>
        </p:nvSpPr>
        <p:spPr>
          <a:xfrm>
            <a:off x="6669024" y="3121152"/>
            <a:ext cx="3852672" cy="20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1D1B71F-AD3E-4AB5-ABE0-27900615243A}"/>
              </a:ext>
            </a:extLst>
          </p:cNvPr>
          <p:cNvSpPr/>
          <p:nvPr/>
        </p:nvSpPr>
        <p:spPr>
          <a:xfrm>
            <a:off x="1378979" y="2777872"/>
            <a:ext cx="1670304" cy="2499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0321934-3007-457C-82DB-490558477DC2}"/>
              </a:ext>
            </a:extLst>
          </p:cNvPr>
          <p:cNvCxnSpPr>
            <a:stCxn id="14" idx="4"/>
            <a:endCxn id="13" idx="1"/>
          </p:cNvCxnSpPr>
          <p:nvPr/>
        </p:nvCxnSpPr>
        <p:spPr>
          <a:xfrm rot="5400000" flipH="1" flipV="1">
            <a:off x="3415353" y="2023561"/>
            <a:ext cx="2052448" cy="4454893"/>
          </a:xfrm>
          <a:prstGeom prst="curvedConnector4">
            <a:avLst>
              <a:gd name="adj1" fmla="val -11138"/>
              <a:gd name="adj2" fmla="val 593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7DA23B7F-1DDC-41A1-A180-CBE84DC1BE31}"/>
              </a:ext>
            </a:extLst>
          </p:cNvPr>
          <p:cNvCxnSpPr>
            <a:stCxn id="10" idx="0"/>
            <a:endCxn id="9" idx="1"/>
          </p:cNvCxnSpPr>
          <p:nvPr/>
        </p:nvCxnSpPr>
        <p:spPr>
          <a:xfrm rot="5400000" flipH="1" flipV="1">
            <a:off x="5173456" y="922544"/>
            <a:ext cx="71152" cy="291998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4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30778D-F1B7-4D4F-A72E-7D032FEBED2A}"/>
              </a:ext>
            </a:extLst>
          </p:cNvPr>
          <p:cNvSpPr txBox="1"/>
          <p:nvPr/>
        </p:nvSpPr>
        <p:spPr>
          <a:xfrm>
            <a:off x="385010" y="352926"/>
            <a:ext cx="513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14.5 </a:t>
            </a:r>
            <a:r>
              <a:rPr lang="ko-KR" altLang="en-US" dirty="0" err="1"/>
              <a:t>케라스를</a:t>
            </a:r>
            <a:r>
              <a:rPr lang="ko-KR" altLang="en-US" dirty="0"/>
              <a:t> 사용해 </a:t>
            </a:r>
            <a:r>
              <a:rPr lang="en-US" altLang="ko-KR" dirty="0"/>
              <a:t>ResNet-34 CNN </a:t>
            </a:r>
            <a:r>
              <a:rPr lang="ko-KR" altLang="en-US" dirty="0"/>
              <a:t>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C5F12A-8FB3-4B7C-BE5F-04614929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6" y="2119312"/>
            <a:ext cx="5829300" cy="2619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27F488-0553-4722-9BE2-3B2AFCE9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6651"/>
            <a:ext cx="5781675" cy="771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7665B2-BD0F-4608-B173-598AC216D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7056"/>
            <a:ext cx="5781675" cy="2295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3315D3-99F3-4F5E-BB3E-8A53F37C3CD8}"/>
              </a:ext>
            </a:extLst>
          </p:cNvPr>
          <p:cNvSpPr txBox="1"/>
          <p:nvPr/>
        </p:nvSpPr>
        <p:spPr>
          <a:xfrm>
            <a:off x="6441909" y="1371783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계층을 선형으로 쌓음 </a:t>
            </a:r>
            <a:r>
              <a:rPr lang="en-US" altLang="ko-KR" dirty="0"/>
              <a:t>=&gt; Sequential </a:t>
            </a:r>
            <a:r>
              <a:rPr lang="ko-KR" altLang="en-US" dirty="0"/>
              <a:t>사용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2AFE1B-415F-4079-A45B-980E2AF786D3}"/>
              </a:ext>
            </a:extLst>
          </p:cNvPr>
          <p:cNvSpPr/>
          <p:nvPr/>
        </p:nvSpPr>
        <p:spPr>
          <a:xfrm>
            <a:off x="6262624" y="3415792"/>
            <a:ext cx="3958336" cy="384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AD66B6B-318F-424D-8F4A-BFFD72E7ACA5}"/>
              </a:ext>
            </a:extLst>
          </p:cNvPr>
          <p:cNvSpPr/>
          <p:nvPr/>
        </p:nvSpPr>
        <p:spPr>
          <a:xfrm>
            <a:off x="1398752" y="3515360"/>
            <a:ext cx="1670304" cy="65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1B228F-3B03-4AB8-BB5D-4543AB69A4CC}"/>
              </a:ext>
            </a:extLst>
          </p:cNvPr>
          <p:cNvSpPr txBox="1"/>
          <p:nvPr/>
        </p:nvSpPr>
        <p:spPr>
          <a:xfrm>
            <a:off x="527250" y="5027746"/>
            <a:ext cx="5232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64</a:t>
            </a:r>
            <a:r>
              <a:rPr lang="ko-KR" altLang="en-US" b="1" dirty="0">
                <a:solidFill>
                  <a:srgbClr val="FF0000"/>
                </a:solidFill>
              </a:rPr>
              <a:t>개의 특성 </a:t>
            </a:r>
            <a:r>
              <a:rPr lang="ko-KR" altLang="en-US" b="1" dirty="0" err="1">
                <a:solidFill>
                  <a:srgbClr val="FF0000"/>
                </a:solidFill>
              </a:rPr>
              <a:t>맵을</a:t>
            </a:r>
            <a:r>
              <a:rPr lang="ko-KR" altLang="en-US" b="1" dirty="0">
                <a:solidFill>
                  <a:srgbClr val="FF0000"/>
                </a:solidFill>
              </a:rPr>
              <a:t> 출력하는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개의 </a:t>
            </a:r>
            <a:r>
              <a:rPr lang="ko-KR" altLang="en-US" b="1" dirty="0" err="1">
                <a:solidFill>
                  <a:srgbClr val="FF0000"/>
                </a:solidFill>
              </a:rPr>
              <a:t>잔차유닛</a:t>
            </a:r>
            <a:r>
              <a:rPr lang="en-US" altLang="ko-KR" b="1" dirty="0">
                <a:solidFill>
                  <a:srgbClr val="FF0000"/>
                </a:solidFill>
              </a:rPr>
              <a:t>(RU),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128</a:t>
            </a:r>
            <a:r>
              <a:rPr lang="ko-KR" altLang="en-US" b="1" dirty="0">
                <a:solidFill>
                  <a:srgbClr val="FF0000"/>
                </a:solidFill>
              </a:rPr>
              <a:t>개 </a:t>
            </a:r>
            <a:r>
              <a:rPr lang="ko-KR" altLang="en-US" b="1" dirty="0" err="1">
                <a:solidFill>
                  <a:srgbClr val="FF0000"/>
                </a:solidFill>
              </a:rPr>
              <a:t>맵의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>
                <a:solidFill>
                  <a:srgbClr val="FF0000"/>
                </a:solidFill>
              </a:rPr>
              <a:t>개 </a:t>
            </a:r>
            <a:r>
              <a:rPr lang="ko-KR" altLang="en-US" b="1" dirty="0" err="1">
                <a:solidFill>
                  <a:srgbClr val="FF0000"/>
                </a:solidFill>
              </a:rPr>
              <a:t>잔차유닛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dirty="0"/>
              <a:t>256</a:t>
            </a:r>
            <a:r>
              <a:rPr lang="ko-KR" altLang="en-US" dirty="0"/>
              <a:t>개 </a:t>
            </a:r>
            <a:r>
              <a:rPr lang="ko-KR" altLang="en-US" dirty="0" err="1"/>
              <a:t>맵의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ko-KR" altLang="en-US" dirty="0" err="1"/>
              <a:t>잔차유닛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512</a:t>
            </a:r>
            <a:r>
              <a:rPr lang="ko-KR" altLang="en-US" dirty="0"/>
              <a:t>개 </a:t>
            </a:r>
            <a:r>
              <a:rPr lang="ko-KR" altLang="en-US" dirty="0" err="1"/>
              <a:t>맵의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잔차유닛을</a:t>
            </a:r>
            <a:r>
              <a:rPr lang="ko-KR" altLang="en-US" dirty="0"/>
              <a:t> 포함</a:t>
            </a:r>
          </a:p>
        </p:txBody>
      </p:sp>
    </p:spTree>
    <p:extLst>
      <p:ext uri="{BB962C8B-B14F-4D97-AF65-F5344CB8AC3E}">
        <p14:creationId xmlns:p14="http://schemas.microsoft.com/office/powerpoint/2010/main" val="304735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30778D-F1B7-4D4F-A72E-7D032FEBED2A}"/>
              </a:ext>
            </a:extLst>
          </p:cNvPr>
          <p:cNvSpPr txBox="1"/>
          <p:nvPr/>
        </p:nvSpPr>
        <p:spPr>
          <a:xfrm>
            <a:off x="385010" y="352926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14.5 </a:t>
            </a:r>
            <a:r>
              <a:rPr lang="ko-KR" altLang="en-US" dirty="0" err="1"/>
              <a:t>케라스에서</a:t>
            </a:r>
            <a:r>
              <a:rPr lang="ko-KR" altLang="en-US" dirty="0"/>
              <a:t> 제공하는 </a:t>
            </a:r>
            <a:r>
              <a:rPr lang="ko-KR" altLang="en-US" dirty="0" err="1"/>
              <a:t>사전훈련된</a:t>
            </a:r>
            <a:r>
              <a:rPr lang="ko-KR" altLang="en-US" dirty="0"/>
              <a:t> 모델 사용하기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1B228F-3B03-4AB8-BB5D-4543AB69A4CC}"/>
              </a:ext>
            </a:extLst>
          </p:cNvPr>
          <p:cNvSpPr txBox="1"/>
          <p:nvPr/>
        </p:nvSpPr>
        <p:spPr>
          <a:xfrm>
            <a:off x="1086050" y="2182946"/>
            <a:ext cx="447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 err="1"/>
              <a:t>keras.applications</a:t>
            </a:r>
            <a:r>
              <a:rPr lang="en-US" altLang="ko-KR" dirty="0"/>
              <a:t> </a:t>
            </a:r>
            <a:r>
              <a:rPr lang="ko-KR" altLang="en-US" dirty="0"/>
              <a:t>패키지에 다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89F47-2378-4C53-B7DC-54F2F7647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28" y="2797572"/>
            <a:ext cx="9751343" cy="9956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E9447-2AE7-4467-AEDB-B90FF3867478}"/>
              </a:ext>
            </a:extLst>
          </p:cNvPr>
          <p:cNvSpPr/>
          <p:nvPr/>
        </p:nvSpPr>
        <p:spPr>
          <a:xfrm>
            <a:off x="5302504" y="3103388"/>
            <a:ext cx="976376" cy="325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263C75-E2E0-4B50-8371-995266A3F28E}"/>
              </a:ext>
            </a:extLst>
          </p:cNvPr>
          <p:cNvSpPr/>
          <p:nvPr/>
        </p:nvSpPr>
        <p:spPr>
          <a:xfrm>
            <a:off x="7160711" y="3133868"/>
            <a:ext cx="976376" cy="325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18621-5E3E-4544-9696-E9D3ECA6FD26}"/>
              </a:ext>
            </a:extLst>
          </p:cNvPr>
          <p:cNvSpPr txBox="1"/>
          <p:nvPr/>
        </p:nvSpPr>
        <p:spPr>
          <a:xfrm>
            <a:off x="4932059" y="3790712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ResNet-50</a:t>
            </a:r>
            <a:r>
              <a:rPr lang="ko-KR" altLang="en-US" dirty="0"/>
              <a:t>모델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BF059-AB23-4426-84B9-666D912A9E94}"/>
              </a:ext>
            </a:extLst>
          </p:cNvPr>
          <p:cNvSpPr txBox="1"/>
          <p:nvPr/>
        </p:nvSpPr>
        <p:spPr>
          <a:xfrm>
            <a:off x="6913259" y="3790712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이미지넷 데이터셋에서</a:t>
            </a:r>
            <a:endParaRPr lang="en-US" altLang="ko-KR" dirty="0"/>
          </a:p>
          <a:p>
            <a:r>
              <a:rPr lang="ko-KR" altLang="en-US" dirty="0" err="1"/>
              <a:t>사전훈련된</a:t>
            </a:r>
            <a:r>
              <a:rPr lang="ko-KR" altLang="en-US" dirty="0"/>
              <a:t> 가중치 다운로드</a:t>
            </a:r>
          </a:p>
        </p:txBody>
      </p:sp>
    </p:spTree>
    <p:extLst>
      <p:ext uri="{BB962C8B-B14F-4D97-AF65-F5344CB8AC3E}">
        <p14:creationId xmlns:p14="http://schemas.microsoft.com/office/powerpoint/2010/main" val="389095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30778D-F1B7-4D4F-A72E-7D032FEBED2A}"/>
              </a:ext>
            </a:extLst>
          </p:cNvPr>
          <p:cNvSpPr txBox="1"/>
          <p:nvPr/>
        </p:nvSpPr>
        <p:spPr>
          <a:xfrm>
            <a:off x="385010" y="352926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14.5 </a:t>
            </a:r>
            <a:r>
              <a:rPr lang="ko-KR" altLang="en-US" dirty="0" err="1"/>
              <a:t>케라스에서</a:t>
            </a:r>
            <a:r>
              <a:rPr lang="ko-KR" altLang="en-US" dirty="0"/>
              <a:t> 제공하는 </a:t>
            </a:r>
            <a:r>
              <a:rPr lang="ko-KR" altLang="en-US" dirty="0" err="1"/>
              <a:t>사전훈련된</a:t>
            </a:r>
            <a:r>
              <a:rPr lang="ko-KR" altLang="en-US" dirty="0"/>
              <a:t> 모델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89F47-2378-4C53-B7DC-54F2F7647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28" y="1014492"/>
            <a:ext cx="9751343" cy="9956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E9447-2AE7-4467-AEDB-B90FF3867478}"/>
              </a:ext>
            </a:extLst>
          </p:cNvPr>
          <p:cNvSpPr/>
          <p:nvPr/>
        </p:nvSpPr>
        <p:spPr>
          <a:xfrm>
            <a:off x="5302504" y="1320308"/>
            <a:ext cx="976376" cy="325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263C75-E2E0-4B50-8371-995266A3F28E}"/>
              </a:ext>
            </a:extLst>
          </p:cNvPr>
          <p:cNvSpPr/>
          <p:nvPr/>
        </p:nvSpPr>
        <p:spPr>
          <a:xfrm>
            <a:off x="7160711" y="1350788"/>
            <a:ext cx="976376" cy="325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18621-5E3E-4544-9696-E9D3ECA6FD26}"/>
              </a:ext>
            </a:extLst>
          </p:cNvPr>
          <p:cNvSpPr txBox="1"/>
          <p:nvPr/>
        </p:nvSpPr>
        <p:spPr>
          <a:xfrm>
            <a:off x="4932059" y="2007632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ResNet-50</a:t>
            </a:r>
            <a:r>
              <a:rPr lang="ko-KR" altLang="en-US" dirty="0"/>
              <a:t>모델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BF059-AB23-4426-84B9-666D912A9E94}"/>
              </a:ext>
            </a:extLst>
          </p:cNvPr>
          <p:cNvSpPr txBox="1"/>
          <p:nvPr/>
        </p:nvSpPr>
        <p:spPr>
          <a:xfrm>
            <a:off x="6913259" y="2007632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이미지넷 데이터셋에서</a:t>
            </a:r>
            <a:endParaRPr lang="en-US" altLang="ko-KR" dirty="0"/>
          </a:p>
          <a:p>
            <a:r>
              <a:rPr lang="ko-KR" altLang="en-US" dirty="0" err="1"/>
              <a:t>사전훈련된</a:t>
            </a:r>
            <a:r>
              <a:rPr lang="ko-KR" altLang="en-US" dirty="0"/>
              <a:t> 가중치 다운로드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6221A-CE13-46C9-8E54-A8739E97EEB0}"/>
              </a:ext>
            </a:extLst>
          </p:cNvPr>
          <p:cNvSpPr txBox="1"/>
          <p:nvPr/>
        </p:nvSpPr>
        <p:spPr>
          <a:xfrm>
            <a:off x="1126530" y="3642360"/>
            <a:ext cx="552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ResNet-50</a:t>
            </a:r>
            <a:r>
              <a:rPr lang="ko-KR" altLang="en-US" dirty="0"/>
              <a:t>모델은 </a:t>
            </a:r>
            <a:r>
              <a:rPr lang="en-US" altLang="ko-KR" dirty="0"/>
              <a:t>224*224 </a:t>
            </a:r>
            <a:r>
              <a:rPr lang="ko-KR" altLang="en-US" dirty="0"/>
              <a:t>픽셀 크기의 이미지 지원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363611-8D7D-45E4-A5FD-9C048238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22" y="4204038"/>
            <a:ext cx="8639952" cy="93024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BF5C3E-FE73-4CB8-A3CE-D3BE84ED0971}"/>
              </a:ext>
            </a:extLst>
          </p:cNvPr>
          <p:cNvSpPr/>
          <p:nvPr/>
        </p:nvSpPr>
        <p:spPr>
          <a:xfrm>
            <a:off x="3534664" y="4506352"/>
            <a:ext cx="1509776" cy="30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BB036-F059-4A87-B14E-A20BC0C1675D}"/>
              </a:ext>
            </a:extLst>
          </p:cNvPr>
          <p:cNvSpPr txBox="1"/>
          <p:nvPr/>
        </p:nvSpPr>
        <p:spPr>
          <a:xfrm>
            <a:off x="3558958" y="5179041"/>
            <a:ext cx="507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tf.image.resize</a:t>
            </a:r>
            <a:r>
              <a:rPr lang="en-US" altLang="ko-KR" dirty="0"/>
              <a:t>() : </a:t>
            </a:r>
            <a:r>
              <a:rPr lang="ko-KR" altLang="en-US" dirty="0"/>
              <a:t>가로세로 비율 유지 불가능</a:t>
            </a:r>
            <a:endParaRPr lang="en-US" altLang="ko-KR" dirty="0"/>
          </a:p>
          <a:p>
            <a:r>
              <a:rPr lang="en-US" altLang="ko-KR" dirty="0" err="1"/>
              <a:t>tf.image.crop_and_resize</a:t>
            </a:r>
            <a:r>
              <a:rPr lang="en-US" altLang="ko-KR" dirty="0"/>
              <a:t>() : </a:t>
            </a:r>
            <a:r>
              <a:rPr lang="ko-KR" altLang="en-US" dirty="0"/>
              <a:t>가로세로 비율 가능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248FBF-46C4-499A-8437-A81C9957B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381" y="5065735"/>
            <a:ext cx="2517843" cy="16564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663D901-9399-49FD-9FFA-2781DF0BF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381" y="2985195"/>
            <a:ext cx="2517843" cy="21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4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30778D-F1B7-4D4F-A72E-7D032FEBED2A}"/>
              </a:ext>
            </a:extLst>
          </p:cNvPr>
          <p:cNvSpPr txBox="1"/>
          <p:nvPr/>
        </p:nvSpPr>
        <p:spPr>
          <a:xfrm>
            <a:off x="385010" y="352926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14.5 </a:t>
            </a:r>
            <a:r>
              <a:rPr lang="ko-KR" altLang="en-US" dirty="0" err="1"/>
              <a:t>케라스에서</a:t>
            </a:r>
            <a:r>
              <a:rPr lang="ko-KR" altLang="en-US" dirty="0"/>
              <a:t> 제공하는 </a:t>
            </a:r>
            <a:r>
              <a:rPr lang="ko-KR" altLang="en-US" dirty="0" err="1"/>
              <a:t>사전훈련된</a:t>
            </a:r>
            <a:r>
              <a:rPr lang="ko-KR" altLang="en-US" dirty="0"/>
              <a:t> 모델 사용하기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3E036-3F0A-415E-AFF8-AA713C8CFE16}"/>
              </a:ext>
            </a:extLst>
          </p:cNvPr>
          <p:cNvSpPr txBox="1"/>
          <p:nvPr/>
        </p:nvSpPr>
        <p:spPr>
          <a:xfrm>
            <a:off x="610184" y="1371600"/>
            <a:ext cx="474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ResNet</a:t>
            </a:r>
            <a:r>
              <a:rPr lang="ko-KR" altLang="en-US" dirty="0"/>
              <a:t>모델은 </a:t>
            </a:r>
            <a:r>
              <a:rPr lang="en-US" altLang="ko-KR" dirty="0"/>
              <a:t>caffe </a:t>
            </a:r>
            <a:r>
              <a:rPr lang="ko-KR" altLang="en-US" dirty="0"/>
              <a:t>스타일을 사용하고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26E498-01E5-4D31-BE4D-7E0B0513C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12" y="1899285"/>
            <a:ext cx="5641288" cy="2714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C474F6-2CBD-486E-892A-607589D66054}"/>
              </a:ext>
            </a:extLst>
          </p:cNvPr>
          <p:cNvSpPr txBox="1"/>
          <p:nvPr/>
        </p:nvSpPr>
        <p:spPr>
          <a:xfrm>
            <a:off x="996377" y="5165467"/>
            <a:ext cx="4816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python - </a:t>
            </a:r>
            <a:r>
              <a:rPr lang="en-US" altLang="ko-KR" dirty="0" err="1">
                <a:hlinkClick r:id="rId3"/>
              </a:rPr>
              <a:t>keras</a:t>
            </a:r>
            <a:r>
              <a:rPr lang="ko-KR" altLang="en-US" dirty="0">
                <a:hlinkClick r:id="rId3"/>
              </a:rPr>
              <a:t>의 </a:t>
            </a:r>
            <a:r>
              <a:rPr lang="en-US" altLang="ko-KR" dirty="0" err="1">
                <a:hlinkClick r:id="rId3"/>
              </a:rPr>
              <a:t>preprocess_input</a:t>
            </a:r>
            <a:r>
              <a:rPr lang="en-US" altLang="ko-KR" dirty="0">
                <a:hlinkClick r:id="rId3"/>
              </a:rPr>
              <a:t> () </a:t>
            </a:r>
            <a:r>
              <a:rPr lang="ko-KR" altLang="en-US" dirty="0">
                <a:hlinkClick r:id="rId3"/>
              </a:rPr>
              <a:t>메소드 </a:t>
            </a:r>
            <a:r>
              <a:rPr lang="en-US" altLang="ko-KR" dirty="0">
                <a:hlinkClick r:id="rId3"/>
              </a:rPr>
              <a:t>- IT </a:t>
            </a:r>
            <a:r>
              <a:rPr lang="ko-KR" altLang="en-US" dirty="0">
                <a:hlinkClick r:id="rId3"/>
              </a:rPr>
              <a:t>툴 넷 </a:t>
            </a:r>
            <a:r>
              <a:rPr lang="en-US" altLang="ko-KR" dirty="0">
                <a:hlinkClick r:id="rId3"/>
              </a:rPr>
              <a:t>(pythonq.com)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BDEE44-2EA0-4291-B9AF-EF6F8561D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298" y="3256672"/>
            <a:ext cx="5848350" cy="476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651D5B-F1C9-400C-824C-AC0DE6618720}"/>
              </a:ext>
            </a:extLst>
          </p:cNvPr>
          <p:cNvSpPr txBox="1"/>
          <p:nvPr/>
        </p:nvSpPr>
        <p:spPr>
          <a:xfrm>
            <a:off x="6205260" y="3804159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픽셀값을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사이로 가정</a:t>
            </a:r>
          </a:p>
        </p:txBody>
      </p:sp>
    </p:spTree>
    <p:extLst>
      <p:ext uri="{BB962C8B-B14F-4D97-AF65-F5344CB8AC3E}">
        <p14:creationId xmlns:p14="http://schemas.microsoft.com/office/powerpoint/2010/main" val="236513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30778D-F1B7-4D4F-A72E-7D032FEBED2A}"/>
              </a:ext>
            </a:extLst>
          </p:cNvPr>
          <p:cNvSpPr txBox="1"/>
          <p:nvPr/>
        </p:nvSpPr>
        <p:spPr>
          <a:xfrm>
            <a:off x="385010" y="352926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14.5 </a:t>
            </a:r>
            <a:r>
              <a:rPr lang="ko-KR" altLang="en-US" dirty="0" err="1"/>
              <a:t>케라스에서</a:t>
            </a:r>
            <a:r>
              <a:rPr lang="ko-KR" altLang="en-US" dirty="0"/>
              <a:t> 제공하는 </a:t>
            </a:r>
            <a:r>
              <a:rPr lang="ko-KR" altLang="en-US" dirty="0" err="1"/>
              <a:t>사전훈련된</a:t>
            </a:r>
            <a:r>
              <a:rPr lang="ko-KR" altLang="en-US" dirty="0"/>
              <a:t> 모델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3B64A2-36BD-4228-B802-E17EFBBC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9" y="1150620"/>
            <a:ext cx="6745333" cy="18516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6BAC60-903E-4C57-9E8E-CB620A9A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910" y="3429000"/>
            <a:ext cx="6693010" cy="24669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F9CD53-8CC2-45DB-910A-A5D1F656C700}"/>
              </a:ext>
            </a:extLst>
          </p:cNvPr>
          <p:cNvSpPr/>
          <p:nvPr/>
        </p:nvSpPr>
        <p:spPr>
          <a:xfrm>
            <a:off x="3535986" y="1381268"/>
            <a:ext cx="2560013" cy="26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5EA267-3BAB-46CA-B9E3-E8D07BF3292A}"/>
              </a:ext>
            </a:extLst>
          </p:cNvPr>
          <p:cNvSpPr/>
          <p:nvPr/>
        </p:nvSpPr>
        <p:spPr>
          <a:xfrm>
            <a:off x="5212080" y="3855720"/>
            <a:ext cx="814218" cy="731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D982FB-A8C9-4CD0-9125-77D71E30069D}"/>
              </a:ext>
            </a:extLst>
          </p:cNvPr>
          <p:cNvSpPr/>
          <p:nvPr/>
        </p:nvSpPr>
        <p:spPr>
          <a:xfrm>
            <a:off x="6095998" y="3855719"/>
            <a:ext cx="744517" cy="731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3D7E8C-80EA-43E1-B1F4-49F9695AFEFE}"/>
              </a:ext>
            </a:extLst>
          </p:cNvPr>
          <p:cNvSpPr/>
          <p:nvPr/>
        </p:nvSpPr>
        <p:spPr>
          <a:xfrm>
            <a:off x="7010400" y="3855718"/>
            <a:ext cx="644334" cy="731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F49A-F976-42B4-B5F0-DDA93DD22E01}"/>
              </a:ext>
            </a:extLst>
          </p:cNvPr>
          <p:cNvSpPr txBox="1"/>
          <p:nvPr/>
        </p:nvSpPr>
        <p:spPr>
          <a:xfrm>
            <a:off x="3627421" y="44778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아이디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B9690-505C-44AB-B97F-34B3A7052DDC}"/>
              </a:ext>
            </a:extLst>
          </p:cNvPr>
          <p:cNvSpPr txBox="1"/>
          <p:nvPr/>
        </p:nvSpPr>
        <p:spPr>
          <a:xfrm>
            <a:off x="5720178" y="4477821"/>
            <a:ext cx="7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B5195-B905-4F2D-A765-3316B310CB30}"/>
              </a:ext>
            </a:extLst>
          </p:cNvPr>
          <p:cNvSpPr txBox="1"/>
          <p:nvPr/>
        </p:nvSpPr>
        <p:spPr>
          <a:xfrm>
            <a:off x="6665372" y="4477821"/>
            <a:ext cx="7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확률</a:t>
            </a:r>
          </a:p>
        </p:txBody>
      </p:sp>
    </p:spTree>
    <p:extLst>
      <p:ext uri="{BB962C8B-B14F-4D97-AF65-F5344CB8AC3E}">
        <p14:creationId xmlns:p14="http://schemas.microsoft.com/office/powerpoint/2010/main" val="20364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208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2021111414Hjh</dc:creator>
  <cp:lastModifiedBy>2021111414Hjh</cp:lastModifiedBy>
  <cp:revision>1</cp:revision>
  <dcterms:created xsi:type="dcterms:W3CDTF">2021-11-05T01:55:40Z</dcterms:created>
  <dcterms:modified xsi:type="dcterms:W3CDTF">2021-11-05T02:49:31Z</dcterms:modified>
</cp:coreProperties>
</file>