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9144000" cy="5143500" type="screen16x9"/>
  <p:notesSz cx="6858000" cy="9144000"/>
  <p:embeddedFontLst>
    <p:embeddedFont>
      <p:font typeface="Microsoft GothicNeo Light" panose="020B0300000101010101" pitchFamily="50" charset="-127"/>
      <p:regular r:id="rId7"/>
    </p:embeddedFont>
    <p:embeddedFont>
      <p:font typeface="Montserrat Light" panose="00000400000000000000" pitchFamily="2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194B607E-2A26-4836-9CAF-845DA237DC70}">
          <p14:sldIdLst>
            <p14:sldId id="256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55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24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599158" y="1362954"/>
            <a:ext cx="6408862" cy="14802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순환 </a:t>
            </a:r>
            <a:r>
              <a:rPr lang="ko-KR" altLang="en-US" sz="4400" dirty="0" err="1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오토인코더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8416C-6FE0-40EC-9269-21907E99E46F}"/>
              </a:ext>
            </a:extLst>
          </p:cNvPr>
          <p:cNvSpPr txBox="1">
            <a:spLocks/>
          </p:cNvSpPr>
          <p:nvPr/>
        </p:nvSpPr>
        <p:spPr>
          <a:xfrm>
            <a:off x="599158" y="3121818"/>
            <a:ext cx="4230624" cy="6898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sz="1800" b="1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18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채원석</a:t>
            </a:r>
          </a:p>
        </p:txBody>
      </p:sp>
      <p:sp>
        <p:nvSpPr>
          <p:cNvPr id="4" name="Google Shape;320;p13">
            <a:extLst>
              <a:ext uri="{FF2B5EF4-FFF2-40B4-BE49-F238E27FC236}">
                <a16:creationId xmlns:a16="http://schemas.microsoft.com/office/drawing/2014/main" id="{1EBFBDE9-0635-43D0-A44A-4ABB9B8F79F7}"/>
              </a:ext>
            </a:extLst>
          </p:cNvPr>
          <p:cNvSpPr txBox="1">
            <a:spLocks/>
          </p:cNvSpPr>
          <p:nvPr/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2">
                    <a:lumMod val="75000"/>
                  </a:schemeClr>
                </a:solidFill>
              </a:rPr>
              <a:pPr algn="ctr"/>
              <a:t>1</a:t>
            </a:fld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5AC511CA-E69A-4C07-9DF4-CC5B9DB2B61F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순환 </a:t>
            </a:r>
            <a:r>
              <a:rPr lang="ko-KR" altLang="en-US" sz="3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오토인코더</a:t>
            </a:r>
            <a:endParaRPr lang="ko-KR" altLang="en-US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8B0BAF-C65A-4C29-868B-FD83CC46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73" y="1252395"/>
            <a:ext cx="6364226" cy="29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5AC511CA-E69A-4C07-9DF4-CC5B9DB2B61F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순환 </a:t>
            </a:r>
            <a:r>
              <a:rPr lang="ko-KR" altLang="en-US" sz="3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오토인코더</a:t>
            </a:r>
            <a:endParaRPr lang="ko-KR" altLang="en-US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38367-D4A5-443D-BCFF-D7AA4E58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9" y="1071778"/>
            <a:ext cx="6843353" cy="2339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5AC511CA-E69A-4C07-9DF4-CC5B9DB2B61F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순환 </a:t>
            </a:r>
            <a:r>
              <a:rPr lang="ko-KR" altLang="en-US" sz="3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오토인코더</a:t>
            </a:r>
            <a:endParaRPr lang="ko-KR" altLang="en-US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A3C9A8-8B16-4B79-9553-4F55149F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0" y="1061498"/>
            <a:ext cx="6035563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8668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13</Words>
  <Application>Microsoft Office PowerPoint</Application>
  <PresentationFormat>화면 슬라이드 쇼(16:9)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Microsoft GothicNeo Light</vt:lpstr>
      <vt:lpstr>Poppins</vt:lpstr>
      <vt:lpstr>Arial</vt:lpstr>
      <vt:lpstr>Montserrat Light</vt:lpstr>
      <vt:lpstr>Volsce template</vt:lpstr>
      <vt:lpstr>순환 오토인코더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chae wonsuk</cp:lastModifiedBy>
  <cp:revision>60</cp:revision>
  <dcterms:modified xsi:type="dcterms:W3CDTF">2022-01-03T13:49:10Z</dcterms:modified>
</cp:coreProperties>
</file>