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7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84"/>
    <a:srgbClr val="F2C16A"/>
    <a:srgbClr val="F9E2B9"/>
    <a:srgbClr val="8FAFD5"/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>
      <p:cViewPr varScale="1">
        <p:scale>
          <a:sx n="120" d="100"/>
          <a:sy n="120" d="100"/>
        </p:scale>
        <p:origin x="200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2022. 1. 3.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57063" cy="170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02" y="1100683"/>
            <a:ext cx="9053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17.2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과소완전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선형 오토인코더로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PCA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수행하기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1550" y="170080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>
                <a:solidFill>
                  <a:schemeClr val="bg1"/>
                </a:solidFill>
              </a:rPr>
              <a:t>기 </a:t>
            </a:r>
            <a:r>
              <a:rPr lang="ko-KR" altLang="en-US" b="1" dirty="0" err="1">
                <a:solidFill>
                  <a:schemeClr val="bg1"/>
                </a:solidFill>
              </a:rPr>
              <a:t>서가을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15780" y="5157192"/>
            <a:ext cx="590465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5780" y="5308409"/>
            <a:ext cx="75243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5780" y="5459626"/>
            <a:ext cx="705678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5780" y="5610843"/>
            <a:ext cx="624269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5780" y="5762060"/>
            <a:ext cx="590465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5780" y="5913277"/>
            <a:ext cx="833219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-36512" y="6064494"/>
            <a:ext cx="734481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-15780" y="6215711"/>
            <a:ext cx="653199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-15780" y="6366928"/>
            <a:ext cx="573990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15780" y="6518145"/>
            <a:ext cx="705678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15780" y="6669360"/>
            <a:ext cx="667601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PCA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7C943-AC3E-DC45-99EC-82CB7F743B22}"/>
              </a:ext>
            </a:extLst>
          </p:cNvPr>
          <p:cNvSpPr txBox="1"/>
          <p:nvPr/>
        </p:nvSpPr>
        <p:spPr>
          <a:xfrm>
            <a:off x="704709" y="1434544"/>
            <a:ext cx="7055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PCA?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차원 축소 알고리즘 중 하나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데이터의 값을 가장 잘 표현한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찾는 기법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원본데이터의 분산을 최대한 보존하는 </a:t>
            </a:r>
            <a:r>
              <a:rPr kumimoji="1" lang="ko-KR" altLang="en-US" dirty="0" err="1"/>
              <a:t>저차원의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초평면</a:t>
            </a:r>
            <a:r>
              <a:rPr kumimoji="1" lang="ko-KR" altLang="en-US" dirty="0"/>
              <a:t> 찾고자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선형 활성화 함수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비용함수가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MSE</a:t>
            </a:r>
            <a:r>
              <a:rPr kumimoji="1" lang="ko-KR" altLang="en-US" dirty="0"/>
              <a:t>인 </a:t>
            </a:r>
            <a:r>
              <a:rPr kumimoji="1" lang="ko-KR" altLang="en-US" dirty="0" err="1"/>
              <a:t>오토인코더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PCA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FCFF60-3C78-2B44-9AF7-AC77B2F5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6" y="4019867"/>
            <a:ext cx="3193706" cy="2592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9A00A-ECF5-E04C-B553-250F732C2E8C}"/>
              </a:ext>
            </a:extLst>
          </p:cNvPr>
          <p:cNvSpPr txBox="1"/>
          <p:nvPr/>
        </p:nvSpPr>
        <p:spPr>
          <a:xfrm>
            <a:off x="4436631" y="4843592"/>
            <a:ext cx="395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PCA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선형적으로 데이터 차원 감소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오토인코더의 인코더 </a:t>
            </a:r>
            <a:r>
              <a:rPr kumimoji="1" lang="en-US" altLang="ko-KR" dirty="0"/>
              <a:t>=</a:t>
            </a:r>
            <a:r>
              <a:rPr kumimoji="1" lang="ko-KR" altLang="en-US" dirty="0"/>
              <a:t> 비선형적</a:t>
            </a:r>
          </a:p>
        </p:txBody>
      </p:sp>
    </p:spTree>
    <p:extLst>
      <p:ext uri="{BB962C8B-B14F-4D97-AF65-F5344CB8AC3E}">
        <p14:creationId xmlns:p14="http://schemas.microsoft.com/office/powerpoint/2010/main" val="110695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6066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Simple Presentation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6694530-DF67-914A-9AF7-F5AD508B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" y="2158930"/>
            <a:ext cx="8458954" cy="1608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45907-9F9E-8648-B115-FCA6026254C8}"/>
              </a:ext>
            </a:extLst>
          </p:cNvPr>
          <p:cNvSpPr txBox="1"/>
          <p:nvPr/>
        </p:nvSpPr>
        <p:spPr>
          <a:xfrm>
            <a:off x="683568" y="400506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오토인코더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인코더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둘 다 하나의 </a:t>
            </a:r>
            <a:r>
              <a:rPr kumimoji="1" lang="en-US" altLang="ko-KR" dirty="0"/>
              <a:t>dense</a:t>
            </a:r>
            <a:r>
              <a:rPr kumimoji="1" lang="ko-KR" altLang="en-US" dirty="0"/>
              <a:t>층을 가진 일반 </a:t>
            </a:r>
            <a:r>
              <a:rPr kumimoji="1" lang="ko-KR" altLang="en-US" dirty="0" err="1"/>
              <a:t>시퀀셜</a:t>
            </a:r>
            <a:r>
              <a:rPr kumimoji="1" lang="ko-KR" altLang="en-US" dirty="0"/>
              <a:t> 모델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오토인코더의 출력 개수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입력 개수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단순한 </a:t>
            </a:r>
            <a:r>
              <a:rPr kumimoji="1" lang="en-US" altLang="ko-KR" dirty="0"/>
              <a:t>PCA </a:t>
            </a:r>
            <a:r>
              <a:rPr kumimoji="1" lang="ko-KR" altLang="en-US" dirty="0"/>
              <a:t>위해서는 </a:t>
            </a:r>
            <a:r>
              <a:rPr kumimoji="1" lang="ko-KR" altLang="en-US" dirty="0" err="1"/>
              <a:t>활성화함수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D02E5-85A1-A841-9283-2662131AE9C4}"/>
              </a:ext>
            </a:extLst>
          </p:cNvPr>
          <p:cNvSpPr txBox="1"/>
          <p:nvPr/>
        </p:nvSpPr>
        <p:spPr>
          <a:xfrm>
            <a:off x="971600" y="14345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3D </a:t>
            </a:r>
            <a:r>
              <a:rPr kumimoji="1" lang="ko-KR" altLang="en-US" dirty="0" err="1"/>
              <a:t>데이터셋에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PCA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67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33" y="150816"/>
            <a:ext cx="6066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Simple Presentation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7504" y="1193112"/>
            <a:ext cx="892899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68F71DD-DD5B-7743-A68F-2178235C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6" y="1912403"/>
            <a:ext cx="7668344" cy="593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BF499-0C9C-4142-9DB7-189702A909CF}"/>
              </a:ext>
            </a:extLst>
          </p:cNvPr>
          <p:cNvSpPr txBox="1"/>
          <p:nvPr/>
        </p:nvSpPr>
        <p:spPr>
          <a:xfrm>
            <a:off x="899592" y="148478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 모델을 가상 </a:t>
            </a:r>
            <a:r>
              <a:rPr kumimoji="1" lang="en-US" altLang="ko-KR" dirty="0"/>
              <a:t>3D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데이터셋에</a:t>
            </a:r>
            <a:r>
              <a:rPr kumimoji="1" lang="ko-KR" altLang="en-US" dirty="0"/>
              <a:t> 훈련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r>
              <a:rPr kumimoji="1" lang="en-US" altLang="ko-KR" dirty="0"/>
              <a:t>(2D</a:t>
            </a:r>
            <a:r>
              <a:rPr kumimoji="1" lang="ko-KR" altLang="en-US" dirty="0"/>
              <a:t>로 투영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FE0637-6164-B146-B269-7B293C8A9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6" y="3208549"/>
            <a:ext cx="7127314" cy="2666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64B39C-E9F2-174A-A527-1006ABF60BF5}"/>
              </a:ext>
            </a:extLst>
          </p:cNvPr>
          <p:cNvSpPr txBox="1"/>
          <p:nvPr/>
        </p:nvSpPr>
        <p:spPr>
          <a:xfrm>
            <a:off x="1050960" y="5805264"/>
            <a:ext cx="704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오토인코더는 </a:t>
            </a:r>
            <a:r>
              <a:rPr kumimoji="1" lang="en-US" altLang="ko-KR" dirty="0"/>
              <a:t>PCA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데이터의 분산이 가능한 많이 보존되도록 데이터를 투영할 최상의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평면 찾음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D9CE2-AF38-D546-9D79-B1DAD2218B28}"/>
              </a:ext>
            </a:extLst>
          </p:cNvPr>
          <p:cNvSpPr txBox="1"/>
          <p:nvPr/>
        </p:nvSpPr>
        <p:spPr>
          <a:xfrm>
            <a:off x="899592" y="264085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동일한 </a:t>
            </a:r>
            <a:r>
              <a:rPr kumimoji="1" lang="ko-KR" altLang="en-US" dirty="0" err="1"/>
              <a:t>데이터셋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x_train</a:t>
            </a:r>
            <a:r>
              <a:rPr kumimoji="1" lang="ko-KR" altLang="en-US" dirty="0"/>
              <a:t>이 입력과 타깃에도 사용됨</a:t>
            </a:r>
          </a:p>
        </p:txBody>
      </p:sp>
    </p:spTree>
    <p:extLst>
      <p:ext uri="{BB962C8B-B14F-4D97-AF65-F5344CB8AC3E}">
        <p14:creationId xmlns:p14="http://schemas.microsoft.com/office/powerpoint/2010/main" val="131531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612" y="296733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 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무료 PPT 템플릿]깔끔한 PPT 템플릿" id="{F0D01E2D-BBBD-F34C-AD33-F9BF62C38D3C}" vid="{388AF1A3-54F4-E341-8722-5F7C05BD54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27</TotalTime>
  <Words>129</Words>
  <Application>Microsoft Macintosh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서가을</dc:creator>
  <cp:lastModifiedBy>서가을</cp:lastModifiedBy>
  <cp:revision>3</cp:revision>
  <dcterms:created xsi:type="dcterms:W3CDTF">2022-01-03T03:23:19Z</dcterms:created>
  <dcterms:modified xsi:type="dcterms:W3CDTF">2022-01-03T03:50:34Z</dcterms:modified>
</cp:coreProperties>
</file>