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301" r:id="rId4"/>
    <p:sldId id="302" r:id="rId5"/>
    <p:sldId id="303" r:id="rId6"/>
    <p:sldId id="304" r:id="rId7"/>
    <p:sldId id="307" r:id="rId8"/>
    <p:sldId id="305" r:id="rId9"/>
    <p:sldId id="306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1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8" y="1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026644" y="3917911"/>
            <a:ext cx="21387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17.10 </a:t>
            </a:r>
            <a:r>
              <a:rPr lang="ko-KR" altLang="en-US" dirty="0">
                <a:solidFill>
                  <a:schemeClr val="bg1"/>
                </a:solidFill>
              </a:rPr>
              <a:t>연습문제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8</a:t>
            </a:r>
            <a:r>
              <a:rPr lang="ko-KR" altLang="en-US" dirty="0">
                <a:solidFill>
                  <a:schemeClr val="bg1"/>
                </a:solidFill>
              </a:rPr>
              <a:t>기 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956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오토인코더를  활용할 수 있는 주요 작업은 무엇인가요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66295" y="1181787"/>
            <a:ext cx="1103721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주요 작업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특성 추출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coding</a:t>
            </a:r>
            <a:r>
              <a:rPr lang="ko-KR" altLang="en-US" dirty="0"/>
              <a:t>을 추출함으로서 입력 데이터의 특성을 추출하는 것이 가능함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비지도 </a:t>
            </a:r>
            <a:r>
              <a:rPr lang="ko-KR" altLang="en-US" dirty="0" err="1"/>
              <a:t>사전훈련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17.3.4</a:t>
            </a:r>
            <a:r>
              <a:rPr lang="ko-KR" altLang="en-US" dirty="0"/>
              <a:t>에서 비지도 </a:t>
            </a:r>
            <a:r>
              <a:rPr lang="ko-KR" altLang="en-US" dirty="0" err="1"/>
              <a:t>사전훈련</a:t>
            </a:r>
            <a:r>
              <a:rPr lang="ko-KR" altLang="en-US" dirty="0"/>
              <a:t> 과정이 나온다</a:t>
            </a:r>
            <a:r>
              <a:rPr lang="en-US" altLang="ko-KR" dirty="0"/>
              <a:t>.</a:t>
            </a:r>
            <a:r>
              <a:rPr lang="ko-KR" altLang="en-US" dirty="0"/>
              <a:t> 훈련 데이터의 일부만 </a:t>
            </a:r>
            <a:r>
              <a:rPr lang="en-US" altLang="ko-KR" dirty="0"/>
              <a:t>labeling</a:t>
            </a:r>
            <a:r>
              <a:rPr lang="ko-KR" altLang="en-US" dirty="0"/>
              <a:t>되어 있을 경우 </a:t>
            </a:r>
            <a:r>
              <a:rPr lang="en-US" altLang="ko-KR" dirty="0"/>
              <a:t>autoencoder</a:t>
            </a:r>
            <a:r>
              <a:rPr lang="ko-KR" altLang="en-US" dirty="0" err="1"/>
              <a:t>를</a:t>
            </a:r>
            <a:r>
              <a:rPr lang="ko-KR" altLang="en-US" dirty="0"/>
              <a:t> 훈련시키고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부분만 가져와 </a:t>
            </a:r>
            <a:r>
              <a:rPr lang="en-US" altLang="ko-KR" dirty="0"/>
              <a:t>output layer</a:t>
            </a:r>
            <a:r>
              <a:rPr lang="ko-KR" altLang="en-US" dirty="0"/>
              <a:t>에 </a:t>
            </a:r>
            <a:r>
              <a:rPr lang="en-US" altLang="ko-KR" dirty="0" err="1"/>
              <a:t>softmax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적용해 </a:t>
            </a:r>
            <a:r>
              <a:rPr lang="en-US" altLang="ko-KR" dirty="0"/>
              <a:t>labeling</a:t>
            </a:r>
            <a:r>
              <a:rPr lang="ko-KR" altLang="en-US" dirty="0"/>
              <a:t>된 데이터들의 </a:t>
            </a:r>
            <a:r>
              <a:rPr lang="en-US" altLang="ko-KR" dirty="0"/>
              <a:t>label</a:t>
            </a:r>
            <a:r>
              <a:rPr lang="ko-KR" altLang="en-US" dirty="0"/>
              <a:t>을 맞추는 훈련을 시행함</a:t>
            </a:r>
            <a:r>
              <a:rPr lang="en-US" altLang="ko-KR" dirty="0"/>
              <a:t>.</a:t>
            </a:r>
            <a:r>
              <a:rPr lang="ko-KR" altLang="en-US" dirty="0"/>
              <a:t> 이렇게 훈련된 모델을 통해  </a:t>
            </a:r>
            <a:r>
              <a:rPr lang="en-US" altLang="ko-KR" dirty="0"/>
              <a:t>labeling</a:t>
            </a:r>
            <a:r>
              <a:rPr lang="ko-KR" altLang="en-US" dirty="0"/>
              <a:t>되지 않은 데이터들을 </a:t>
            </a:r>
            <a:r>
              <a:rPr lang="en-US" altLang="ko-KR" dirty="0"/>
              <a:t>labeling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차원 축소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activation function</a:t>
            </a:r>
            <a:r>
              <a:rPr lang="ko-KR" altLang="en-US" dirty="0"/>
              <a:t>을 따로 지정하지 않고</a:t>
            </a:r>
            <a:r>
              <a:rPr lang="en-US" altLang="ko-KR" dirty="0"/>
              <a:t>(default</a:t>
            </a:r>
            <a:r>
              <a:rPr lang="ko-KR" altLang="en-US" dirty="0"/>
              <a:t>는 </a:t>
            </a:r>
            <a:r>
              <a:rPr lang="en-US" altLang="ko-KR" dirty="0"/>
              <a:t>none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linear autoencoder</a:t>
            </a:r>
            <a:r>
              <a:rPr lang="ko-KR" altLang="en-US" dirty="0" err="1"/>
              <a:t>를</a:t>
            </a:r>
            <a:r>
              <a:rPr lang="ko-KR" altLang="en-US" dirty="0"/>
              <a:t> 구성해 차원을 축소하는 것이 가능하다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 모델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variational autoencoder</a:t>
            </a:r>
            <a:r>
              <a:rPr lang="ko-KR" altLang="en-US" dirty="0" err="1"/>
              <a:t>를</a:t>
            </a:r>
            <a:r>
              <a:rPr lang="ko-KR" altLang="en-US" dirty="0"/>
              <a:t> 통해 훈련 데이터와 동일한 확률분포를 가지고 있는 데이터를 생성할 수 있었다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이상치 탐지 </a:t>
            </a:r>
            <a:r>
              <a:rPr lang="en-US" altLang="ko-KR" dirty="0"/>
              <a:t>:</a:t>
            </a:r>
            <a:r>
              <a:rPr lang="ko-KR" altLang="en-US" dirty="0"/>
              <a:t>  정상 데이터를 통해 </a:t>
            </a:r>
            <a:r>
              <a:rPr lang="en-US" altLang="ko-KR" dirty="0"/>
              <a:t>autoencoder</a:t>
            </a:r>
            <a:r>
              <a:rPr lang="ko-KR" altLang="en-US" dirty="0" err="1"/>
              <a:t>를</a:t>
            </a:r>
            <a:r>
              <a:rPr lang="ko-KR" altLang="en-US" dirty="0"/>
              <a:t> 학습시킨 뒤 </a:t>
            </a:r>
            <a:r>
              <a:rPr lang="en-US" altLang="ko-KR" dirty="0"/>
              <a:t>autoencoder</a:t>
            </a:r>
            <a:r>
              <a:rPr lang="ko-KR" altLang="en-US" dirty="0"/>
              <a:t>에 이상치 데이터를 넣으면 </a:t>
            </a:r>
            <a:r>
              <a:rPr lang="en-US" altLang="ko-KR" dirty="0" err="1"/>
              <a:t>reconstructino</a:t>
            </a:r>
            <a:r>
              <a:rPr lang="en-US" altLang="ko-KR" dirty="0"/>
              <a:t> error</a:t>
            </a:r>
            <a:r>
              <a:rPr lang="ko-KR" altLang="en-US" dirty="0"/>
              <a:t>가 매우 커짐</a:t>
            </a:r>
            <a:r>
              <a:rPr lang="en-US" altLang="ko-KR" dirty="0"/>
              <a:t>. </a:t>
            </a:r>
            <a:r>
              <a:rPr lang="ko-KR" altLang="en-US" dirty="0"/>
              <a:t>이를 통해 이상치 포함 여부를 확인할 수 있음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276031" y="193718"/>
            <a:ext cx="11711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적은 수만  </a:t>
            </a:r>
            <a:r>
              <a:rPr lang="ko-KR" altLang="en-US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레이블링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되어있는  데이터가  있을 때  오토 인코더가  어떤  도움이  될까요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어떻게  작업하면  될까요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499404" y="951296"/>
            <a:ext cx="4488329" cy="58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비지도 </a:t>
            </a:r>
            <a:r>
              <a:rPr lang="ko-KR" altLang="en-US" dirty="0" err="1"/>
              <a:t>사전훈련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연습문제에서 살펴봤듯이 </a:t>
            </a:r>
            <a:r>
              <a:rPr lang="en-US" altLang="ko-KR" dirty="0"/>
              <a:t>17.3.4 </a:t>
            </a:r>
            <a:r>
              <a:rPr lang="ko-KR" altLang="en-US" dirty="0"/>
              <a:t>에서 다룬 내용이다</a:t>
            </a:r>
            <a:r>
              <a:rPr lang="en-US" altLang="ko-KR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 데이터를 통해 </a:t>
            </a:r>
            <a:r>
              <a:rPr lang="en-US" altLang="ko-KR" dirty="0"/>
              <a:t>autoencoder</a:t>
            </a:r>
            <a:r>
              <a:rPr lang="ko-KR" altLang="en-US" dirty="0" err="1"/>
              <a:t>를</a:t>
            </a:r>
            <a:r>
              <a:rPr lang="ko-KR" altLang="en-US" dirty="0"/>
              <a:t> 훈련하고</a:t>
            </a:r>
            <a:r>
              <a:rPr lang="en-US" altLang="ko-KR" dirty="0"/>
              <a:t>, encoder</a:t>
            </a:r>
            <a:r>
              <a:rPr lang="ko-KR" altLang="en-US" dirty="0"/>
              <a:t>부분의 가중치를 복사해 새로운 모델의 하위 층의 가중치로 사용하고</a:t>
            </a:r>
            <a:r>
              <a:rPr lang="en-US" altLang="ko-KR" dirty="0"/>
              <a:t>, output layer</a:t>
            </a:r>
            <a:r>
              <a:rPr lang="ko-KR" altLang="en-US" dirty="0"/>
              <a:t>에는 </a:t>
            </a:r>
            <a:r>
              <a:rPr lang="en-US" altLang="ko-KR" dirty="0" err="1"/>
              <a:t>softmax</a:t>
            </a:r>
            <a:r>
              <a:rPr lang="ko-KR" altLang="en-US" dirty="0" err="1"/>
              <a:t>를</a:t>
            </a:r>
            <a:r>
              <a:rPr lang="ko-KR" altLang="en-US" dirty="0"/>
              <a:t> 사용해 </a:t>
            </a:r>
            <a:r>
              <a:rPr lang="en-US" altLang="ko-KR" dirty="0"/>
              <a:t>class</a:t>
            </a:r>
            <a:r>
              <a:rPr lang="ko-KR" altLang="en-US" dirty="0" err="1"/>
              <a:t>를</a:t>
            </a:r>
            <a:r>
              <a:rPr lang="ko-KR" altLang="en-US" dirty="0"/>
              <a:t> 구분할 수 있도록 구성한다</a:t>
            </a:r>
            <a:r>
              <a:rPr lang="en-US" altLang="ko-KR" dirty="0"/>
              <a:t>. Labeling</a:t>
            </a:r>
            <a:r>
              <a:rPr lang="ko-KR" altLang="en-US" dirty="0"/>
              <a:t>된 데이터를 통해 </a:t>
            </a:r>
            <a:r>
              <a:rPr lang="en-US" altLang="ko-KR" dirty="0"/>
              <a:t>class</a:t>
            </a:r>
            <a:r>
              <a:rPr lang="ko-KR" altLang="en-US" dirty="0" err="1"/>
              <a:t>를</a:t>
            </a:r>
            <a:r>
              <a:rPr lang="ko-KR" altLang="en-US" dirty="0"/>
              <a:t> 구별하는 훈련을 하고</a:t>
            </a:r>
            <a:r>
              <a:rPr lang="en-US" altLang="ko-KR" dirty="0"/>
              <a:t>, labeling </a:t>
            </a:r>
            <a:r>
              <a:rPr lang="ko-KR" altLang="en-US" dirty="0"/>
              <a:t>되지 않은</a:t>
            </a:r>
            <a:r>
              <a:rPr lang="en-US" altLang="ko-KR" dirty="0"/>
              <a:t> </a:t>
            </a:r>
            <a:r>
              <a:rPr lang="ko-KR" altLang="en-US" dirty="0"/>
              <a:t>데이터를 집어넣어 </a:t>
            </a:r>
            <a:r>
              <a:rPr lang="en-US" altLang="ko-KR" dirty="0"/>
              <a:t>label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label</a:t>
            </a:r>
            <a:r>
              <a:rPr lang="ko-KR" altLang="en-US" dirty="0"/>
              <a:t>이 있는 데이터가 많지 않을 때는 하위 층들의 가중치를 동결시키는 방법을 사용한다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1E4F89-B455-9F44-A28E-6D8936D5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6" y="1409747"/>
            <a:ext cx="7010908" cy="43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6"/>
            <a:ext cx="9523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오토인코더가 완벽하게 입력을 재구성했다면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반드시 좋은 오토인코더인가요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오토 인코더의 성능을 평가할 수 있는 방법은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66295" y="1181787"/>
            <a:ext cx="11037210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오토인코더가 완벽하게 입력을 재구성했다고 해서 꼭 좋은 오토인코더는 아니다</a:t>
            </a:r>
            <a:r>
              <a:rPr lang="en-US" altLang="ko-KR" dirty="0"/>
              <a:t>. </a:t>
            </a:r>
            <a:r>
              <a:rPr lang="ko-KR" altLang="en-US" dirty="0"/>
              <a:t>예를 들어 오토인코더가 </a:t>
            </a:r>
            <a:r>
              <a:rPr lang="en-US" altLang="ko-KR" dirty="0"/>
              <a:t>overcomplete autoencoder</a:t>
            </a:r>
            <a:r>
              <a:rPr lang="ko-KR" altLang="en-US" dirty="0"/>
              <a:t>일 경우 입력을 </a:t>
            </a:r>
            <a:r>
              <a:rPr lang="en-US" altLang="ko-KR" dirty="0"/>
              <a:t>coding </a:t>
            </a:r>
            <a:r>
              <a:rPr lang="ko-KR" altLang="en-US" dirty="0"/>
              <a:t>층</a:t>
            </a:r>
            <a:r>
              <a:rPr lang="en-US" altLang="ko-KR" dirty="0"/>
              <a:t>, output</a:t>
            </a:r>
            <a:r>
              <a:rPr lang="ko-KR" altLang="en-US" dirty="0" err="1"/>
              <a:t>으로</a:t>
            </a:r>
            <a:r>
              <a:rPr lang="ko-KR" altLang="en-US" dirty="0"/>
              <a:t> 복사하는 것을 학습할 수도 있다</a:t>
            </a:r>
            <a:r>
              <a:rPr lang="en-US" altLang="ko-KR" dirty="0"/>
              <a:t>. </a:t>
            </a:r>
            <a:r>
              <a:rPr lang="ko-KR" altLang="en-US" dirty="0"/>
              <a:t>혹은 </a:t>
            </a:r>
            <a:r>
              <a:rPr lang="en-US" altLang="ko-KR" dirty="0"/>
              <a:t>undercomplete autoencoder</a:t>
            </a:r>
            <a:r>
              <a:rPr lang="ko-KR" altLang="en-US" dirty="0"/>
              <a:t>여도</a:t>
            </a:r>
            <a:r>
              <a:rPr lang="en-US" altLang="ko-KR" dirty="0"/>
              <a:t>, </a:t>
            </a:r>
            <a:r>
              <a:rPr lang="ko-KR" altLang="en-US" dirty="0"/>
              <a:t>심지어 </a:t>
            </a:r>
            <a:r>
              <a:rPr lang="en-US" altLang="ko-KR" dirty="0"/>
              <a:t>coding layer</a:t>
            </a:r>
            <a:r>
              <a:rPr lang="ko-KR" altLang="en-US" dirty="0"/>
              <a:t>의 뉴런이 </a:t>
            </a:r>
            <a:r>
              <a:rPr lang="en-US" altLang="ko-KR" dirty="0"/>
              <a:t>1</a:t>
            </a:r>
            <a:r>
              <a:rPr lang="ko-KR" altLang="en-US" dirty="0"/>
              <a:t>개여도 훈련 </a:t>
            </a:r>
            <a:r>
              <a:rPr lang="en-US" altLang="ko-KR" dirty="0"/>
              <a:t>sample</a:t>
            </a:r>
            <a:r>
              <a:rPr lang="ko-KR" altLang="en-US" dirty="0"/>
              <a:t>을 특정 숫자에 </a:t>
            </a:r>
            <a:r>
              <a:rPr lang="en-US" altLang="ko-KR" dirty="0"/>
              <a:t>mapping</a:t>
            </a:r>
            <a:r>
              <a:rPr lang="ko-KR" altLang="en-US" dirty="0"/>
              <a:t>하는 방식을 사용하면 입력을 그대로 재구성할 수 있다</a:t>
            </a:r>
            <a:r>
              <a:rPr lang="en-US" altLang="ko-KR" dirty="0"/>
              <a:t>.</a:t>
            </a:r>
            <a:r>
              <a:rPr lang="ko-KR" altLang="en-US" dirty="0"/>
              <a:t> 예를 들어 </a:t>
            </a:r>
            <a:r>
              <a:rPr lang="en-US" altLang="ko-KR" dirty="0"/>
              <a:t>sample 1</a:t>
            </a:r>
            <a:r>
              <a:rPr lang="ko-KR" altLang="en-US" dirty="0"/>
              <a:t>는 </a:t>
            </a:r>
            <a:r>
              <a:rPr lang="en-US" altLang="ko-KR" dirty="0"/>
              <a:t>0.001, sample 2</a:t>
            </a:r>
            <a:r>
              <a:rPr lang="ko-KR" altLang="en-US" dirty="0"/>
              <a:t>은 </a:t>
            </a:r>
            <a:r>
              <a:rPr lang="en-US" altLang="ko-KR" dirty="0"/>
              <a:t>0.002 … </a:t>
            </a:r>
            <a:r>
              <a:rPr lang="ko-KR" altLang="en-US" dirty="0"/>
              <a:t>와 같은 방식으로 </a:t>
            </a:r>
            <a:r>
              <a:rPr lang="en-US" altLang="ko-KR" dirty="0"/>
              <a:t>mapping</a:t>
            </a:r>
            <a:r>
              <a:rPr lang="ko-KR" altLang="en-US" dirty="0"/>
              <a:t>하는 것을 통해 </a:t>
            </a:r>
            <a:r>
              <a:rPr lang="en-US" altLang="ko-KR" dirty="0"/>
              <a:t>＇</a:t>
            </a:r>
            <a:r>
              <a:rPr lang="ko-KR" altLang="en-US" dirty="0"/>
              <a:t>입력을 재구성한다</a:t>
            </a:r>
            <a:r>
              <a:rPr lang="en-US" altLang="ko-KR" dirty="0"/>
              <a:t>’</a:t>
            </a:r>
            <a:r>
              <a:rPr lang="ko-KR" altLang="en-US" dirty="0"/>
              <a:t>라는 목표 자체를 이루는 것은 어렵지 않다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입력을 재구성하지 못하는 오토인코더가 좋은 오토인코더가 아니라는 것은 거의 확실하다</a:t>
            </a:r>
            <a:r>
              <a:rPr lang="en-US" altLang="ko-KR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2)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때문에 </a:t>
            </a:r>
            <a:r>
              <a:rPr lang="en-US" altLang="ko-KR" dirty="0"/>
              <a:t>＇</a:t>
            </a:r>
            <a:r>
              <a:rPr lang="ko-KR" altLang="en-US" dirty="0"/>
              <a:t>입력을 완벽하게 재구성한다</a:t>
            </a:r>
            <a:r>
              <a:rPr lang="en-US" altLang="ko-KR" dirty="0"/>
              <a:t>’</a:t>
            </a:r>
            <a:r>
              <a:rPr lang="ko-KR" altLang="en-US" dirty="0"/>
              <a:t>라는 것만 가지고 좋은 오토인코더라고 할 수는 없다</a:t>
            </a:r>
            <a:r>
              <a:rPr lang="en-US" altLang="ko-KR" dirty="0"/>
              <a:t>. </a:t>
            </a:r>
            <a:r>
              <a:rPr lang="ko-KR" altLang="en-US" dirty="0"/>
              <a:t>성능을 측정하기 위해서는 여러가지 추가적인 방법들이 있겠지만</a:t>
            </a:r>
            <a:r>
              <a:rPr lang="en-US" altLang="ko-KR" dirty="0"/>
              <a:t>, </a:t>
            </a:r>
            <a:r>
              <a:rPr lang="ko-KR" altLang="en-US" dirty="0"/>
              <a:t>대표적으로 </a:t>
            </a:r>
            <a:r>
              <a:rPr lang="en-US" altLang="ko-KR" dirty="0"/>
              <a:t>reconstruction loss</a:t>
            </a:r>
            <a:r>
              <a:rPr lang="ko-KR" altLang="en-US" dirty="0" err="1"/>
              <a:t>를</a:t>
            </a:r>
            <a:r>
              <a:rPr lang="ko-KR" altLang="en-US" dirty="0"/>
              <a:t> 사용할 수 있다</a:t>
            </a:r>
            <a:r>
              <a:rPr lang="en-US" altLang="ko-KR" dirty="0"/>
              <a:t>. </a:t>
            </a:r>
            <a:r>
              <a:rPr lang="ko-KR" altLang="en-US" dirty="0"/>
              <a:t>물론 이 </a:t>
            </a:r>
            <a:r>
              <a:rPr lang="en-US" altLang="ko-KR" dirty="0"/>
              <a:t>reconstruction loss</a:t>
            </a:r>
            <a:r>
              <a:rPr lang="ko-KR" altLang="en-US" dirty="0"/>
              <a:t>가 낮다고 해서 무조건 좋은 오토인코더는 아니다</a:t>
            </a:r>
            <a:r>
              <a:rPr lang="en-US" altLang="ko-KR" dirty="0"/>
              <a:t>. </a:t>
            </a:r>
            <a:r>
              <a:rPr lang="ko-KR" altLang="en-US" dirty="0"/>
              <a:t>분류기의 비지도 </a:t>
            </a:r>
            <a:r>
              <a:rPr lang="ko-KR" altLang="en-US" dirty="0" err="1"/>
              <a:t>사전훈련을</a:t>
            </a:r>
            <a:r>
              <a:rPr lang="ko-KR" altLang="en-US" dirty="0"/>
              <a:t> 위해 사용한다면 분류기의 성능도 평가 </a:t>
            </a:r>
            <a:r>
              <a:rPr lang="ko-KR" altLang="en-US" dirty="0" err="1"/>
              <a:t>지표중</a:t>
            </a:r>
            <a:r>
              <a:rPr lang="ko-KR" altLang="en-US" dirty="0"/>
              <a:t> 하나가 돼야한다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7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92199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353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과소완전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과대완전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오토인코더가 무엇인가요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지나치게  </a:t>
            </a:r>
            <a:r>
              <a:rPr lang="ko-KR" altLang="en-US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과소완전인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오토인코더의 주요한 위험은 무엇인가요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 </a:t>
            </a:r>
            <a:r>
              <a:rPr lang="ko-KR" altLang="en-US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과대완전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오토인코더의 주요한 위험은 무엇인가요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66295" y="1531108"/>
            <a:ext cx="11037210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과소완전</a:t>
            </a:r>
            <a:r>
              <a:rPr lang="ko-KR" altLang="en-US" dirty="0"/>
              <a:t> 오토인코더는 </a:t>
            </a:r>
            <a:r>
              <a:rPr lang="en-US" altLang="ko-KR" dirty="0"/>
              <a:t>coding</a:t>
            </a:r>
            <a:r>
              <a:rPr lang="ko-KR" altLang="en-US" dirty="0"/>
              <a:t>이 </a:t>
            </a:r>
            <a:r>
              <a:rPr lang="en-US" altLang="ko-KR" dirty="0"/>
              <a:t>input</a:t>
            </a:r>
            <a:r>
              <a:rPr lang="ko-KR" altLang="en-US" dirty="0"/>
              <a:t>보다 작은 </a:t>
            </a:r>
            <a:r>
              <a:rPr lang="ko-KR" altLang="en-US" dirty="0" err="1"/>
              <a:t>오토인코더이고</a:t>
            </a:r>
            <a:r>
              <a:rPr lang="en-US" altLang="ko-KR" dirty="0"/>
              <a:t>, </a:t>
            </a:r>
            <a:r>
              <a:rPr lang="ko-KR" altLang="en-US" dirty="0" err="1"/>
              <a:t>과대완전</a:t>
            </a:r>
            <a:r>
              <a:rPr lang="ko-KR" altLang="en-US" dirty="0"/>
              <a:t> 오토인코더는 </a:t>
            </a:r>
            <a:r>
              <a:rPr lang="en-US" altLang="ko-KR" dirty="0"/>
              <a:t>coding</a:t>
            </a:r>
            <a:r>
              <a:rPr lang="ko-KR" altLang="en-US" dirty="0"/>
              <a:t>이 </a:t>
            </a:r>
            <a:r>
              <a:rPr lang="en-US" altLang="ko-KR" dirty="0"/>
              <a:t>input</a:t>
            </a:r>
            <a:r>
              <a:rPr lang="ko-KR" altLang="en-US" dirty="0"/>
              <a:t>보다 큰 오토인코더이다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2)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과도하게 </a:t>
            </a:r>
            <a:r>
              <a:rPr lang="en-US" altLang="ko-KR" dirty="0"/>
              <a:t>coding layer</a:t>
            </a:r>
            <a:r>
              <a:rPr lang="ko-KR" altLang="en-US" dirty="0"/>
              <a:t>가 </a:t>
            </a:r>
            <a:r>
              <a:rPr lang="en-US" altLang="ko-KR" dirty="0"/>
              <a:t>input layer</a:t>
            </a:r>
            <a:r>
              <a:rPr lang="ko-KR" altLang="en-US" dirty="0"/>
              <a:t>보다 작다면 입력을 재구성하는데 실패할 가능성이 크다</a:t>
            </a:r>
            <a:r>
              <a:rPr lang="en-US" altLang="ko-KR" dirty="0"/>
              <a:t>. </a:t>
            </a:r>
            <a:r>
              <a:rPr lang="ko-KR" altLang="en-US" dirty="0"/>
              <a:t>너무 작은 차원의 </a:t>
            </a:r>
            <a:r>
              <a:rPr lang="en-US" altLang="ko-KR" dirty="0"/>
              <a:t>vector</a:t>
            </a:r>
            <a:r>
              <a:rPr lang="ko-KR" altLang="en-US" dirty="0"/>
              <a:t>로 </a:t>
            </a:r>
            <a:r>
              <a:rPr lang="en-US" altLang="ko-KR" dirty="0"/>
              <a:t>input data</a:t>
            </a:r>
            <a:r>
              <a:rPr lang="ko-KR" altLang="en-US" dirty="0" err="1"/>
              <a:t>를</a:t>
            </a:r>
            <a:r>
              <a:rPr lang="ko-KR" altLang="en-US" dirty="0"/>
              <a:t> 줄이다 보면 중요한 특성들을 담을 수 없게 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3)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유용한 특성을 더 작은 차원의 </a:t>
            </a:r>
            <a:r>
              <a:rPr lang="en-US" altLang="ko-KR" dirty="0"/>
              <a:t>vector</a:t>
            </a:r>
            <a:r>
              <a:rPr lang="ko-KR" altLang="en-US" dirty="0"/>
              <a:t>에 담을 필요가 없기 때문에 </a:t>
            </a:r>
            <a:r>
              <a:rPr lang="en-US" altLang="ko-KR" dirty="0"/>
              <a:t>input</a:t>
            </a:r>
            <a:r>
              <a:rPr lang="ko-KR" altLang="en-US" dirty="0"/>
              <a:t>을 그대로 복사하여 출력하는 오토인코더가 만들어질 가능성이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093811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70224"/>
            <a:ext cx="65678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2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적층</a:t>
            </a:r>
            <a:r>
              <a:rPr lang="ko-KR" altLang="en-US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오토인코더의 가중치를 어떻게 묶나요</a:t>
            </a:r>
            <a:r>
              <a:rPr lang="en-US" altLang="ko-KR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2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2) </a:t>
            </a:r>
            <a:r>
              <a:rPr lang="ko-KR" altLang="en-US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이렇게 하는 이유는 무엇인가요</a:t>
            </a:r>
            <a:r>
              <a:rPr lang="en-US" altLang="ko-KR" sz="2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370063" y="1181787"/>
            <a:ext cx="4333441" cy="544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17.3.5</a:t>
            </a:r>
            <a:r>
              <a:rPr lang="ko-KR" altLang="en-US" dirty="0"/>
              <a:t>에서 살펴봤듯이 </a:t>
            </a:r>
            <a:r>
              <a:rPr lang="en-US" altLang="ko-KR" dirty="0"/>
              <a:t>encoder</a:t>
            </a:r>
            <a:r>
              <a:rPr lang="ko-KR" altLang="en-US" dirty="0"/>
              <a:t>의 가중치 행렬을 전치한 전치 행렬을 </a:t>
            </a:r>
            <a:r>
              <a:rPr lang="en-US" altLang="ko-KR" dirty="0"/>
              <a:t>decoder</a:t>
            </a:r>
            <a:r>
              <a:rPr lang="ko-KR" altLang="en-US" dirty="0"/>
              <a:t>의 가중치로 사용한다</a:t>
            </a:r>
            <a:r>
              <a:rPr lang="en-US" altLang="ko-KR" dirty="0"/>
              <a:t>. </a:t>
            </a:r>
            <a:r>
              <a:rPr lang="en-US" altLang="ko-KR" dirty="0" err="1"/>
              <a:t>Keras</a:t>
            </a:r>
            <a:r>
              <a:rPr lang="ko-KR" altLang="en-US" dirty="0"/>
              <a:t>로 구현할 때는 </a:t>
            </a:r>
            <a:r>
              <a:rPr lang="en-US" altLang="ko-KR" dirty="0" err="1"/>
              <a:t>DenseTranspose</a:t>
            </a:r>
            <a:r>
              <a:rPr lang="en-US" altLang="ko-KR" dirty="0"/>
              <a:t> layer</a:t>
            </a:r>
            <a:r>
              <a:rPr lang="ko-KR" altLang="en-US" dirty="0" err="1"/>
              <a:t>를</a:t>
            </a:r>
            <a:r>
              <a:rPr lang="ko-KR" altLang="en-US" dirty="0"/>
              <a:t> 사용하였다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훈련해야 될 </a:t>
            </a:r>
            <a:r>
              <a:rPr lang="ko-KR" altLang="en-US" dirty="0" err="1"/>
              <a:t>파라미터</a:t>
            </a:r>
            <a:r>
              <a:rPr lang="ko-KR" altLang="en-US" dirty="0"/>
              <a:t> 개수가 반으로 준다</a:t>
            </a:r>
            <a:r>
              <a:rPr lang="en-US" altLang="ko-KR" dirty="0"/>
              <a:t>. </a:t>
            </a:r>
            <a:r>
              <a:rPr lang="ko-KR" altLang="en-US" dirty="0"/>
              <a:t>또한 종종 적은 훈련 데이터로도 수렴이 빨라진다는 장점이 있다</a:t>
            </a:r>
            <a:r>
              <a:rPr lang="en-US" altLang="ko-KR" dirty="0"/>
              <a:t>. </a:t>
            </a:r>
            <a:r>
              <a:rPr lang="ko-KR" altLang="en-US" dirty="0"/>
              <a:t>훈련 세트에 </a:t>
            </a:r>
            <a:r>
              <a:rPr lang="ko-KR" altLang="en-US" dirty="0" err="1"/>
              <a:t>과대적합될</a:t>
            </a:r>
            <a:r>
              <a:rPr lang="ko-KR" altLang="en-US" dirty="0"/>
              <a:t> 위험성도 감소시킨다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E8112A-C7A3-E84A-BCD6-BB88273D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88" y="2197100"/>
            <a:ext cx="5689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109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 모델이 무엇인가요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2) 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 오토인코더의 종류는 무엇이 있나요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66295" y="2574439"/>
            <a:ext cx="11037210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 모델은 훈련 샘플과 닮은 출력을 </a:t>
            </a:r>
            <a:r>
              <a:rPr lang="ko-KR" altLang="en-US" dirty="0" err="1"/>
              <a:t>랜덤하게</a:t>
            </a:r>
            <a:r>
              <a:rPr lang="ko-KR" altLang="en-US" dirty="0"/>
              <a:t> 생성하는 모델이다</a:t>
            </a:r>
            <a:r>
              <a:rPr lang="en-US" altLang="ko-KR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2)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대표적으로 우리가 배웠던 </a:t>
            </a:r>
            <a:r>
              <a:rPr lang="en-US" altLang="ko-KR" dirty="0"/>
              <a:t>variational autoencoder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0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594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1) GAN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무엇인가요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2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2) GAN</a:t>
            </a:r>
            <a:r>
              <a:rPr lang="ko-KR" altLang="en-US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유용한 몇 가지 작업을 나열할 수 있나요</a:t>
            </a:r>
            <a:r>
              <a:rPr lang="en-US" altLang="ko-KR" sz="2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577395" y="997941"/>
            <a:ext cx="11037210" cy="544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GAN</a:t>
            </a:r>
            <a:r>
              <a:rPr lang="ko-KR" altLang="en-US" dirty="0"/>
              <a:t>은 서로 반대 목적을 가진 </a:t>
            </a:r>
            <a:r>
              <a:rPr lang="en-US" altLang="ko-KR" dirty="0"/>
              <a:t>generator, discriminator</a:t>
            </a:r>
            <a:r>
              <a:rPr lang="ko-KR" altLang="en-US" dirty="0"/>
              <a:t>로 이뤄져 있는 네트워크를 뜻한다</a:t>
            </a:r>
            <a:r>
              <a:rPr lang="en-US" altLang="ko-KR" dirty="0"/>
              <a:t>. Generator</a:t>
            </a:r>
            <a:r>
              <a:rPr lang="ko-KR" altLang="en-US" dirty="0"/>
              <a:t>는 최대한 </a:t>
            </a:r>
            <a:r>
              <a:rPr lang="en-US" altLang="ko-KR" dirty="0"/>
              <a:t>training set</a:t>
            </a:r>
            <a:r>
              <a:rPr lang="ko-KR" altLang="en-US" dirty="0"/>
              <a:t>에 있는 </a:t>
            </a:r>
            <a:r>
              <a:rPr lang="en-US" altLang="ko-KR" dirty="0"/>
              <a:t>real data</a:t>
            </a:r>
            <a:r>
              <a:rPr lang="ko-KR" altLang="en-US" dirty="0"/>
              <a:t>와 비슷한 </a:t>
            </a:r>
            <a:r>
              <a:rPr lang="en-US" altLang="ko-KR" dirty="0"/>
              <a:t>fake data</a:t>
            </a:r>
            <a:r>
              <a:rPr lang="ko-KR" altLang="en-US" dirty="0" err="1"/>
              <a:t>를</a:t>
            </a:r>
            <a:r>
              <a:rPr lang="ko-KR" altLang="en-US" dirty="0"/>
              <a:t> 생성해 </a:t>
            </a:r>
            <a:r>
              <a:rPr lang="en-US" altLang="ko-KR" dirty="0"/>
              <a:t>discriminator</a:t>
            </a:r>
            <a:r>
              <a:rPr lang="ko-KR" altLang="en-US" dirty="0"/>
              <a:t>가 판별하지 못하도록 하는 것이 목적이다</a:t>
            </a:r>
            <a:r>
              <a:rPr lang="en-US" altLang="ko-KR" dirty="0"/>
              <a:t>. </a:t>
            </a:r>
            <a:r>
              <a:rPr lang="ko-KR" altLang="en-US" dirty="0"/>
              <a:t>반대로 </a:t>
            </a:r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generator</a:t>
            </a:r>
            <a:r>
              <a:rPr lang="ko-KR" altLang="en-US" dirty="0"/>
              <a:t>가 생성한 </a:t>
            </a:r>
            <a:r>
              <a:rPr lang="en-US" altLang="ko-KR" dirty="0"/>
              <a:t>fake data</a:t>
            </a:r>
            <a:r>
              <a:rPr lang="ko-KR" altLang="en-US" dirty="0"/>
              <a:t>와 </a:t>
            </a:r>
            <a:r>
              <a:rPr lang="en-US" altLang="ko-KR" dirty="0"/>
              <a:t>real data</a:t>
            </a:r>
            <a:r>
              <a:rPr lang="ko-KR" altLang="en-US" dirty="0" err="1"/>
              <a:t>를</a:t>
            </a:r>
            <a:r>
              <a:rPr lang="ko-KR" altLang="en-US" dirty="0"/>
              <a:t> 구분하는 것을 목표로 학습한다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훈련시에는</a:t>
            </a:r>
            <a:r>
              <a:rPr lang="ko-KR" altLang="en-US" dirty="0"/>
              <a:t> </a:t>
            </a:r>
            <a:r>
              <a:rPr lang="ko-KR" altLang="en-US" dirty="0" err="1"/>
              <a:t>반복마다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binary classifier</a:t>
            </a:r>
            <a:r>
              <a:rPr lang="ko-KR" altLang="en-US" dirty="0" err="1"/>
              <a:t>처럼</a:t>
            </a:r>
            <a:r>
              <a:rPr lang="ko-KR" altLang="en-US" dirty="0"/>
              <a:t> 훈련시키고</a:t>
            </a:r>
            <a:r>
              <a:rPr lang="en-US" altLang="ko-KR" dirty="0"/>
              <a:t>, </a:t>
            </a:r>
            <a:r>
              <a:rPr lang="ko-KR" altLang="en-US" dirty="0"/>
              <a:t>다음으로 </a:t>
            </a:r>
            <a:r>
              <a:rPr lang="en-US" altLang="ko-KR" dirty="0"/>
              <a:t>discriminator</a:t>
            </a:r>
            <a:r>
              <a:rPr lang="ko-KR" altLang="en-US" dirty="0"/>
              <a:t>의 가중치를 동결한 채 </a:t>
            </a:r>
            <a:r>
              <a:rPr lang="en-US" altLang="ko-KR" dirty="0"/>
              <a:t>generator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discriminator</a:t>
            </a:r>
            <a:r>
              <a:rPr lang="ko-KR" altLang="en-US" dirty="0"/>
              <a:t>의 오류가 최대가 되도록 훈련시킨다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영상 처리 </a:t>
            </a:r>
            <a:r>
              <a:rPr lang="en-US" altLang="ko-KR" dirty="0"/>
              <a:t>: </a:t>
            </a:r>
            <a:r>
              <a:rPr lang="ko-KR" altLang="en-US" dirty="0" err="1"/>
              <a:t>초해상도</a:t>
            </a:r>
            <a:r>
              <a:rPr lang="en-US" altLang="ko-KR" dirty="0"/>
              <a:t>(</a:t>
            </a:r>
            <a:r>
              <a:rPr lang="ko-KR" altLang="en-US" dirty="0"/>
              <a:t>저해상도 이미지를 고해상도로 변환</a:t>
            </a:r>
            <a:r>
              <a:rPr lang="en-US" altLang="ko-KR" dirty="0"/>
              <a:t>), </a:t>
            </a:r>
            <a:r>
              <a:rPr lang="ko-KR" altLang="en-US" dirty="0"/>
              <a:t>컬러 바꾸기</a:t>
            </a:r>
            <a:r>
              <a:rPr lang="en-US" altLang="ko-KR" dirty="0"/>
              <a:t>(</a:t>
            </a:r>
            <a:r>
              <a:rPr lang="ko-KR" altLang="en-US" dirty="0"/>
              <a:t>흑백 사진 색칠하기 등</a:t>
            </a:r>
            <a:r>
              <a:rPr lang="en-US" altLang="ko-KR" dirty="0"/>
              <a:t>), </a:t>
            </a:r>
            <a:r>
              <a:rPr lang="ko-KR" altLang="en-US" dirty="0"/>
              <a:t>이미지 편집</a:t>
            </a:r>
            <a:r>
              <a:rPr lang="en-US" altLang="ko-KR" dirty="0"/>
              <a:t>(</a:t>
            </a:r>
            <a:r>
              <a:rPr lang="ko-KR" altLang="en-US" dirty="0"/>
              <a:t>실제같은 배경으로 바꾸기</a:t>
            </a:r>
            <a:r>
              <a:rPr lang="en-US" altLang="ko-KR" dirty="0"/>
              <a:t>), </a:t>
            </a:r>
            <a:r>
              <a:rPr lang="ko-KR" altLang="en-US" dirty="0"/>
              <a:t>간단한 스케치를 실제 같은 이미지로 바꾸기</a:t>
            </a:r>
            <a:r>
              <a:rPr lang="en-US" altLang="ko-KR" dirty="0"/>
              <a:t>, </a:t>
            </a:r>
            <a:r>
              <a:rPr lang="ko-KR" altLang="en-US" dirty="0"/>
              <a:t>동영상에서 다음 프레임 예측하기 등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증식</a:t>
            </a:r>
            <a:r>
              <a:rPr lang="en-US" altLang="ko-KR" dirty="0"/>
              <a:t>, </a:t>
            </a:r>
            <a:r>
              <a:rPr lang="ko-KR" altLang="en-US" dirty="0"/>
              <a:t>텍스트 오디오 </a:t>
            </a:r>
            <a:r>
              <a:rPr lang="ko-KR" altLang="en-US" dirty="0" err="1"/>
              <a:t>시계열</a:t>
            </a:r>
            <a:r>
              <a:rPr lang="ko-KR" altLang="en-US" dirty="0"/>
              <a:t> 같은 여러 다른 종류의 데이터 생성</a:t>
            </a:r>
            <a:r>
              <a:rPr lang="en-US" altLang="ko-KR" dirty="0"/>
              <a:t>, </a:t>
            </a:r>
            <a:r>
              <a:rPr lang="ko-KR" altLang="en-US" dirty="0"/>
              <a:t>다른 모델의 취약점을 식별하고 개선하기 등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3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86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훈련할 때 주요 어려움은 무엇인가요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66295" y="1457221"/>
            <a:ext cx="110372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Mode Collapse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예를 들어 </a:t>
            </a:r>
            <a:r>
              <a:rPr lang="en-US" altLang="ko-KR" dirty="0"/>
              <a:t>generator</a:t>
            </a:r>
            <a:r>
              <a:rPr lang="ko-KR" altLang="en-US" dirty="0"/>
              <a:t>가 </a:t>
            </a:r>
            <a:r>
              <a:rPr lang="en-US" altLang="ko-KR" dirty="0"/>
              <a:t>fashion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 중에 신발에 해당하는 </a:t>
            </a:r>
            <a:r>
              <a:rPr lang="en-US" altLang="ko-KR" dirty="0"/>
              <a:t>image</a:t>
            </a:r>
            <a:r>
              <a:rPr lang="ko-KR" altLang="en-US" dirty="0" err="1"/>
              <a:t>를</a:t>
            </a:r>
            <a:r>
              <a:rPr lang="ko-KR" altLang="en-US" dirty="0"/>
              <a:t> 잘 만든다고 가정해보자</a:t>
            </a:r>
            <a:r>
              <a:rPr lang="en-US" altLang="ko-KR" dirty="0"/>
              <a:t>. generator</a:t>
            </a:r>
            <a:r>
              <a:rPr lang="ko-KR" altLang="en-US" dirty="0"/>
              <a:t>는 신발이 더 </a:t>
            </a:r>
            <a:r>
              <a:rPr lang="en-US" altLang="ko-KR" dirty="0"/>
              <a:t>discriminator</a:t>
            </a:r>
            <a:r>
              <a:rPr lang="ko-KR" altLang="en-US" dirty="0" err="1"/>
              <a:t>를</a:t>
            </a:r>
            <a:r>
              <a:rPr lang="ko-KR" altLang="en-US" dirty="0"/>
              <a:t> 속이기 쉽기 때문에 신발에 해당하는 </a:t>
            </a:r>
            <a:r>
              <a:rPr lang="en-US" altLang="ko-KR" dirty="0"/>
              <a:t>image</a:t>
            </a:r>
            <a:r>
              <a:rPr lang="ko-KR" altLang="en-US" dirty="0" err="1"/>
              <a:t>를</a:t>
            </a:r>
            <a:r>
              <a:rPr lang="ko-KR" altLang="en-US" dirty="0"/>
              <a:t> 점차 더 많이 생성하게 되고 결국 신발에 해당하는 </a:t>
            </a:r>
            <a:r>
              <a:rPr lang="en-US" altLang="ko-KR" dirty="0"/>
              <a:t>image</a:t>
            </a:r>
            <a:r>
              <a:rPr lang="ko-KR" altLang="en-US" dirty="0"/>
              <a:t>만 생성하게 된다</a:t>
            </a:r>
            <a:r>
              <a:rPr lang="en-US" altLang="ko-KR" dirty="0"/>
              <a:t>. discriminator</a:t>
            </a:r>
            <a:r>
              <a:rPr lang="ko-KR" altLang="en-US" dirty="0"/>
              <a:t>는 신발에 해당하는 </a:t>
            </a:r>
            <a:r>
              <a:rPr lang="en-US" altLang="ko-KR" dirty="0"/>
              <a:t>image</a:t>
            </a:r>
            <a:r>
              <a:rPr lang="ko-KR" altLang="en-US" dirty="0"/>
              <a:t>가 계속 입력되다 보니 신발에 해당하는 </a:t>
            </a:r>
            <a:r>
              <a:rPr lang="en-US" altLang="ko-KR" dirty="0"/>
              <a:t>image </a:t>
            </a:r>
            <a:r>
              <a:rPr lang="ko-KR" altLang="en-US" dirty="0"/>
              <a:t>판별만 훈련하게 되고 다른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image</a:t>
            </a:r>
            <a:r>
              <a:rPr lang="ko-KR" altLang="en-US" dirty="0" err="1"/>
              <a:t>를</a:t>
            </a:r>
            <a:r>
              <a:rPr lang="ko-KR" altLang="en-US" dirty="0"/>
              <a:t> 판별하는 법은 잊어버린다</a:t>
            </a:r>
            <a:r>
              <a:rPr lang="en-US" altLang="ko-KR" dirty="0"/>
              <a:t>. discriminator</a:t>
            </a:r>
            <a:r>
              <a:rPr lang="ko-KR" altLang="en-US" dirty="0"/>
              <a:t>가 만약 신발에 해당하는 </a:t>
            </a:r>
            <a:r>
              <a:rPr lang="en-US" altLang="ko-KR" dirty="0"/>
              <a:t>image</a:t>
            </a:r>
            <a:r>
              <a:rPr lang="ko-KR" altLang="en-US" dirty="0" err="1"/>
              <a:t>를</a:t>
            </a:r>
            <a:r>
              <a:rPr lang="ko-KR" altLang="en-US" dirty="0"/>
              <a:t> 잘 구분하게 되었다고 해보자</a:t>
            </a:r>
            <a:r>
              <a:rPr lang="en-US" altLang="ko-KR" dirty="0"/>
              <a:t>. generator</a:t>
            </a:r>
            <a:r>
              <a:rPr lang="ko-KR" altLang="en-US" dirty="0"/>
              <a:t>는 다른 </a:t>
            </a:r>
            <a:r>
              <a:rPr lang="en-US" altLang="ko-KR" dirty="0"/>
              <a:t>image </a:t>
            </a:r>
            <a:r>
              <a:rPr lang="ko-KR" altLang="en-US" dirty="0"/>
              <a:t>가령</a:t>
            </a:r>
            <a:r>
              <a:rPr lang="en-US" altLang="ko-KR" dirty="0"/>
              <a:t>, pants image</a:t>
            </a:r>
            <a:r>
              <a:rPr lang="ko-KR" altLang="en-US" dirty="0" err="1"/>
              <a:t>를</a:t>
            </a:r>
            <a:r>
              <a:rPr lang="ko-KR" altLang="en-US" dirty="0"/>
              <a:t> 생성하기 시작한다</a:t>
            </a:r>
            <a:r>
              <a:rPr lang="en-US" altLang="ko-KR" dirty="0"/>
              <a:t>. discriminator</a:t>
            </a:r>
            <a:r>
              <a:rPr lang="ko-KR" altLang="en-US" dirty="0"/>
              <a:t>는 신발에 해당하는 </a:t>
            </a:r>
            <a:r>
              <a:rPr lang="en-US" altLang="ko-KR" dirty="0"/>
              <a:t>image</a:t>
            </a:r>
            <a:r>
              <a:rPr lang="ko-KR" altLang="en-US" dirty="0"/>
              <a:t>만 계속 판별해왔기 때문에 다른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image </a:t>
            </a:r>
            <a:r>
              <a:rPr lang="ko-KR" altLang="en-US" dirty="0" err="1"/>
              <a:t>판별법을</a:t>
            </a:r>
            <a:r>
              <a:rPr lang="ko-KR" altLang="en-US" dirty="0"/>
              <a:t> 잊어버린 상태이다</a:t>
            </a:r>
            <a:r>
              <a:rPr lang="en-US" altLang="ko-KR" dirty="0"/>
              <a:t>. pants image</a:t>
            </a:r>
            <a:r>
              <a:rPr lang="ko-KR" altLang="en-US" dirty="0"/>
              <a:t>가 입력되니까 </a:t>
            </a:r>
            <a:r>
              <a:rPr lang="en-US" altLang="ko-KR" dirty="0"/>
              <a:t>discriminator</a:t>
            </a:r>
            <a:r>
              <a:rPr lang="ko-KR" altLang="en-US" dirty="0"/>
              <a:t>는 정신을 못 차린다</a:t>
            </a:r>
            <a:r>
              <a:rPr lang="en-US" altLang="ko-KR" dirty="0"/>
              <a:t>. </a:t>
            </a:r>
            <a:r>
              <a:rPr lang="ko-KR" altLang="en-US" dirty="0"/>
              <a:t>이에 따라 </a:t>
            </a:r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pants image</a:t>
            </a:r>
            <a:r>
              <a:rPr lang="ko-KR" altLang="en-US" dirty="0" err="1"/>
              <a:t>를</a:t>
            </a:r>
            <a:r>
              <a:rPr lang="ko-KR" altLang="en-US" dirty="0"/>
              <a:t> 점차 늘려간다</a:t>
            </a:r>
            <a:r>
              <a:rPr lang="en-US" altLang="ko-KR" dirty="0"/>
              <a:t>. </a:t>
            </a:r>
            <a:r>
              <a:rPr lang="ko-KR" altLang="en-US" dirty="0"/>
              <a:t>이렇게 계속해서 한 </a:t>
            </a:r>
            <a:r>
              <a:rPr lang="en-US" altLang="ko-KR" dirty="0"/>
              <a:t>image</a:t>
            </a:r>
            <a:r>
              <a:rPr lang="ko-KR" altLang="en-US" dirty="0"/>
              <a:t>만 생성</a:t>
            </a:r>
            <a:r>
              <a:rPr lang="en-US" altLang="ko-KR" dirty="0"/>
              <a:t>, </a:t>
            </a:r>
            <a:r>
              <a:rPr lang="ko-KR" altLang="en-US" dirty="0"/>
              <a:t>판별하다가 다른 </a:t>
            </a:r>
            <a:r>
              <a:rPr lang="en-US" altLang="ko-KR" dirty="0"/>
              <a:t>class</a:t>
            </a:r>
            <a:r>
              <a:rPr lang="ko-KR" altLang="en-US" dirty="0"/>
              <a:t>로 옮겨가면서 이전의 학습 내용을 망각하게 되는 현상을 </a:t>
            </a:r>
            <a:r>
              <a:rPr lang="en-US" altLang="ko-KR" dirty="0"/>
              <a:t>mode collapse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파라미터의</a:t>
            </a:r>
            <a:r>
              <a:rPr lang="ko-KR" altLang="en-US" dirty="0"/>
              <a:t> 변동성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GAN</a:t>
            </a:r>
            <a:r>
              <a:rPr lang="ko-KR" altLang="en-US" dirty="0"/>
              <a:t>은 </a:t>
            </a:r>
            <a:r>
              <a:rPr lang="en-US" altLang="ko-KR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</a:t>
            </a:r>
            <a:r>
              <a:rPr lang="ko-KR" altLang="en-US" dirty="0"/>
              <a:t>가 복잡한 역학관계 하에 서로 영향을 주기 때문에 </a:t>
            </a:r>
            <a:r>
              <a:rPr lang="ko-KR" altLang="en-US" dirty="0" err="1"/>
              <a:t>파라미터의</a:t>
            </a:r>
            <a:r>
              <a:rPr lang="ko-KR" altLang="en-US" dirty="0"/>
              <a:t> 변동성이 크고 불안정해질 수 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튜닝이 쉽지 않다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8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1029</Words>
  <Application>Microsoft Macintosh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고성호</cp:lastModifiedBy>
  <cp:revision>30</cp:revision>
  <dcterms:created xsi:type="dcterms:W3CDTF">2020-11-18T01:48:02Z</dcterms:created>
  <dcterms:modified xsi:type="dcterms:W3CDTF">2021-12-28T14:56:27Z</dcterms:modified>
</cp:coreProperties>
</file>