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3" r:id="rId4"/>
    <p:sldId id="268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6E87"/>
    <a:srgbClr val="FFCCCC"/>
    <a:srgbClr val="53ACBC"/>
    <a:srgbClr val="F2C41A"/>
    <a:srgbClr val="F4CD42"/>
    <a:srgbClr val="009CE7"/>
    <a:srgbClr val="404042"/>
    <a:srgbClr val="3D3D3D"/>
    <a:srgbClr val="FF6600"/>
    <a:srgbClr val="4145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DBA01B-6A82-44DB-BADB-18EBEC4B63F2}" v="98" dt="2022-01-09T12:27:20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53" autoAdjust="0"/>
    <p:restoredTop sz="94660"/>
  </p:normalViewPr>
  <p:slideViewPr>
    <p:cSldViewPr snapToGrid="0">
      <p:cViewPr>
        <p:scale>
          <a:sx n="85" d="100"/>
          <a:sy n="85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16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6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2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9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3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73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28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55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54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34965-AA62-4B11-8E21-BCC8B6B1C605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86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86E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B2F406B-0CA5-4E1C-8AEA-1233FF36B322}"/>
              </a:ext>
            </a:extLst>
          </p:cNvPr>
          <p:cNvGrpSpPr/>
          <p:nvPr/>
        </p:nvGrpSpPr>
        <p:grpSpPr>
          <a:xfrm>
            <a:off x="2859742" y="2950921"/>
            <a:ext cx="6472517" cy="956159"/>
            <a:chOff x="3209364" y="2546045"/>
            <a:chExt cx="6472517" cy="956159"/>
          </a:xfrm>
        </p:grpSpPr>
        <p:sp>
          <p:nvSpPr>
            <p:cNvPr id="28" name="자유형 27"/>
            <p:cNvSpPr/>
            <p:nvPr/>
          </p:nvSpPr>
          <p:spPr>
            <a:xfrm>
              <a:off x="3209364" y="2546045"/>
              <a:ext cx="6472517" cy="956159"/>
            </a:xfrm>
            <a:custGeom>
              <a:avLst/>
              <a:gdLst>
                <a:gd name="connsiteX0" fmla="*/ 320040 w 3048262"/>
                <a:gd name="connsiteY0" fmla="*/ 9393 h 390393"/>
                <a:gd name="connsiteX1" fmla="*/ 320040 w 3048262"/>
                <a:gd name="connsiteY1" fmla="*/ 9393 h 390393"/>
                <a:gd name="connsiteX2" fmla="*/ 449580 w 3048262"/>
                <a:gd name="connsiteY2" fmla="*/ 17013 h 390393"/>
                <a:gd name="connsiteX3" fmla="*/ 541020 w 3048262"/>
                <a:gd name="connsiteY3" fmla="*/ 24633 h 390393"/>
                <a:gd name="connsiteX4" fmla="*/ 1059180 w 3048262"/>
                <a:gd name="connsiteY4" fmla="*/ 32253 h 390393"/>
                <a:gd name="connsiteX5" fmla="*/ 1531620 w 3048262"/>
                <a:gd name="connsiteY5" fmla="*/ 24633 h 390393"/>
                <a:gd name="connsiteX6" fmla="*/ 2598420 w 3048262"/>
                <a:gd name="connsiteY6" fmla="*/ 9393 h 390393"/>
                <a:gd name="connsiteX7" fmla="*/ 2834640 w 3048262"/>
                <a:gd name="connsiteY7" fmla="*/ 17013 h 390393"/>
                <a:gd name="connsiteX8" fmla="*/ 2865120 w 3048262"/>
                <a:gd name="connsiteY8" fmla="*/ 32253 h 390393"/>
                <a:gd name="connsiteX9" fmla="*/ 2941320 w 3048262"/>
                <a:gd name="connsiteY9" fmla="*/ 39873 h 390393"/>
                <a:gd name="connsiteX10" fmla="*/ 2987040 w 3048262"/>
                <a:gd name="connsiteY10" fmla="*/ 55113 h 390393"/>
                <a:gd name="connsiteX11" fmla="*/ 3009900 w 3048262"/>
                <a:gd name="connsiteY11" fmla="*/ 62733 h 390393"/>
                <a:gd name="connsiteX12" fmla="*/ 3025140 w 3048262"/>
                <a:gd name="connsiteY12" fmla="*/ 123693 h 390393"/>
                <a:gd name="connsiteX13" fmla="*/ 3040380 w 3048262"/>
                <a:gd name="connsiteY13" fmla="*/ 169413 h 390393"/>
                <a:gd name="connsiteX14" fmla="*/ 3048000 w 3048262"/>
                <a:gd name="connsiteY14" fmla="*/ 237993 h 390393"/>
                <a:gd name="connsiteX15" fmla="*/ 3040380 w 3048262"/>
                <a:gd name="connsiteY15" fmla="*/ 321813 h 390393"/>
                <a:gd name="connsiteX16" fmla="*/ 2987040 w 3048262"/>
                <a:gd name="connsiteY16" fmla="*/ 344673 h 390393"/>
                <a:gd name="connsiteX17" fmla="*/ 2796540 w 3048262"/>
                <a:gd name="connsiteY17" fmla="*/ 352293 h 390393"/>
                <a:gd name="connsiteX18" fmla="*/ 2682240 w 3048262"/>
                <a:gd name="connsiteY18" fmla="*/ 367533 h 390393"/>
                <a:gd name="connsiteX19" fmla="*/ 2514600 w 3048262"/>
                <a:gd name="connsiteY19" fmla="*/ 375153 h 390393"/>
                <a:gd name="connsiteX20" fmla="*/ 2377440 w 3048262"/>
                <a:gd name="connsiteY20" fmla="*/ 390393 h 390393"/>
                <a:gd name="connsiteX21" fmla="*/ 1021080 w 3048262"/>
                <a:gd name="connsiteY21" fmla="*/ 382773 h 390393"/>
                <a:gd name="connsiteX22" fmla="*/ 990600 w 3048262"/>
                <a:gd name="connsiteY22" fmla="*/ 375153 h 390393"/>
                <a:gd name="connsiteX23" fmla="*/ 792480 w 3048262"/>
                <a:gd name="connsiteY23" fmla="*/ 367533 h 390393"/>
                <a:gd name="connsiteX24" fmla="*/ 723900 w 3048262"/>
                <a:gd name="connsiteY24" fmla="*/ 352293 h 390393"/>
                <a:gd name="connsiteX25" fmla="*/ 678180 w 3048262"/>
                <a:gd name="connsiteY25" fmla="*/ 344673 h 390393"/>
                <a:gd name="connsiteX26" fmla="*/ 533400 w 3048262"/>
                <a:gd name="connsiteY26" fmla="*/ 337053 h 390393"/>
                <a:gd name="connsiteX27" fmla="*/ 198120 w 3048262"/>
                <a:gd name="connsiteY27" fmla="*/ 329433 h 390393"/>
                <a:gd name="connsiteX28" fmla="*/ 160020 w 3048262"/>
                <a:gd name="connsiteY28" fmla="*/ 321813 h 390393"/>
                <a:gd name="connsiteX29" fmla="*/ 45720 w 3048262"/>
                <a:gd name="connsiteY29" fmla="*/ 306573 h 390393"/>
                <a:gd name="connsiteX30" fmla="*/ 30480 w 3048262"/>
                <a:gd name="connsiteY30" fmla="*/ 260853 h 390393"/>
                <a:gd name="connsiteX31" fmla="*/ 15240 w 3048262"/>
                <a:gd name="connsiteY31" fmla="*/ 207513 h 390393"/>
                <a:gd name="connsiteX32" fmla="*/ 0 w 3048262"/>
                <a:gd name="connsiteY32" fmla="*/ 177033 h 390393"/>
                <a:gd name="connsiteX33" fmla="*/ 7620 w 3048262"/>
                <a:gd name="connsiteY33" fmla="*/ 77973 h 390393"/>
                <a:gd name="connsiteX34" fmla="*/ 30480 w 3048262"/>
                <a:gd name="connsiteY34" fmla="*/ 55113 h 390393"/>
                <a:gd name="connsiteX35" fmla="*/ 99060 w 3048262"/>
                <a:gd name="connsiteY35" fmla="*/ 17013 h 390393"/>
                <a:gd name="connsiteX36" fmla="*/ 121920 w 3048262"/>
                <a:gd name="connsiteY36" fmla="*/ 1773 h 390393"/>
                <a:gd name="connsiteX37" fmla="*/ 320040 w 3048262"/>
                <a:gd name="connsiteY37" fmla="*/ 9393 h 390393"/>
                <a:gd name="connsiteX0" fmla="*/ 320040 w 3048262"/>
                <a:gd name="connsiteY0" fmla="*/ 9393 h 390393"/>
                <a:gd name="connsiteX1" fmla="*/ 320040 w 3048262"/>
                <a:gd name="connsiteY1" fmla="*/ 9393 h 390393"/>
                <a:gd name="connsiteX2" fmla="*/ 449580 w 3048262"/>
                <a:gd name="connsiteY2" fmla="*/ 17013 h 390393"/>
                <a:gd name="connsiteX3" fmla="*/ 541020 w 3048262"/>
                <a:gd name="connsiteY3" fmla="*/ 24633 h 390393"/>
                <a:gd name="connsiteX4" fmla="*/ 1059180 w 3048262"/>
                <a:gd name="connsiteY4" fmla="*/ 32253 h 390393"/>
                <a:gd name="connsiteX5" fmla="*/ 1531620 w 3048262"/>
                <a:gd name="connsiteY5" fmla="*/ 24633 h 390393"/>
                <a:gd name="connsiteX6" fmla="*/ 2598420 w 3048262"/>
                <a:gd name="connsiteY6" fmla="*/ 9393 h 390393"/>
                <a:gd name="connsiteX7" fmla="*/ 2834640 w 3048262"/>
                <a:gd name="connsiteY7" fmla="*/ 17013 h 390393"/>
                <a:gd name="connsiteX8" fmla="*/ 2865120 w 3048262"/>
                <a:gd name="connsiteY8" fmla="*/ 32253 h 390393"/>
                <a:gd name="connsiteX9" fmla="*/ 2941320 w 3048262"/>
                <a:gd name="connsiteY9" fmla="*/ 39873 h 390393"/>
                <a:gd name="connsiteX10" fmla="*/ 2987040 w 3048262"/>
                <a:gd name="connsiteY10" fmla="*/ 55113 h 390393"/>
                <a:gd name="connsiteX11" fmla="*/ 3009900 w 3048262"/>
                <a:gd name="connsiteY11" fmla="*/ 62733 h 390393"/>
                <a:gd name="connsiteX12" fmla="*/ 3025140 w 3048262"/>
                <a:gd name="connsiteY12" fmla="*/ 123693 h 390393"/>
                <a:gd name="connsiteX13" fmla="*/ 3040380 w 3048262"/>
                <a:gd name="connsiteY13" fmla="*/ 169413 h 390393"/>
                <a:gd name="connsiteX14" fmla="*/ 3048000 w 3048262"/>
                <a:gd name="connsiteY14" fmla="*/ 237993 h 390393"/>
                <a:gd name="connsiteX15" fmla="*/ 3040380 w 3048262"/>
                <a:gd name="connsiteY15" fmla="*/ 321813 h 390393"/>
                <a:gd name="connsiteX16" fmla="*/ 2987040 w 3048262"/>
                <a:gd name="connsiteY16" fmla="*/ 344673 h 390393"/>
                <a:gd name="connsiteX17" fmla="*/ 2796540 w 3048262"/>
                <a:gd name="connsiteY17" fmla="*/ 352293 h 390393"/>
                <a:gd name="connsiteX18" fmla="*/ 2682240 w 3048262"/>
                <a:gd name="connsiteY18" fmla="*/ 367533 h 390393"/>
                <a:gd name="connsiteX19" fmla="*/ 2514600 w 3048262"/>
                <a:gd name="connsiteY19" fmla="*/ 375153 h 390393"/>
                <a:gd name="connsiteX20" fmla="*/ 2377440 w 3048262"/>
                <a:gd name="connsiteY20" fmla="*/ 390393 h 390393"/>
                <a:gd name="connsiteX21" fmla="*/ 1021080 w 3048262"/>
                <a:gd name="connsiteY21" fmla="*/ 382773 h 390393"/>
                <a:gd name="connsiteX22" fmla="*/ 990600 w 3048262"/>
                <a:gd name="connsiteY22" fmla="*/ 375153 h 390393"/>
                <a:gd name="connsiteX23" fmla="*/ 792480 w 3048262"/>
                <a:gd name="connsiteY23" fmla="*/ 367533 h 390393"/>
                <a:gd name="connsiteX24" fmla="*/ 723900 w 3048262"/>
                <a:gd name="connsiteY24" fmla="*/ 352293 h 390393"/>
                <a:gd name="connsiteX25" fmla="*/ 678180 w 3048262"/>
                <a:gd name="connsiteY25" fmla="*/ 344673 h 390393"/>
                <a:gd name="connsiteX26" fmla="*/ 488950 w 3048262"/>
                <a:gd name="connsiteY26" fmla="*/ 362453 h 390393"/>
                <a:gd name="connsiteX27" fmla="*/ 198120 w 3048262"/>
                <a:gd name="connsiteY27" fmla="*/ 329433 h 390393"/>
                <a:gd name="connsiteX28" fmla="*/ 160020 w 3048262"/>
                <a:gd name="connsiteY28" fmla="*/ 321813 h 390393"/>
                <a:gd name="connsiteX29" fmla="*/ 45720 w 3048262"/>
                <a:gd name="connsiteY29" fmla="*/ 306573 h 390393"/>
                <a:gd name="connsiteX30" fmla="*/ 30480 w 3048262"/>
                <a:gd name="connsiteY30" fmla="*/ 260853 h 390393"/>
                <a:gd name="connsiteX31" fmla="*/ 15240 w 3048262"/>
                <a:gd name="connsiteY31" fmla="*/ 207513 h 390393"/>
                <a:gd name="connsiteX32" fmla="*/ 0 w 3048262"/>
                <a:gd name="connsiteY32" fmla="*/ 177033 h 390393"/>
                <a:gd name="connsiteX33" fmla="*/ 7620 w 3048262"/>
                <a:gd name="connsiteY33" fmla="*/ 77973 h 390393"/>
                <a:gd name="connsiteX34" fmla="*/ 30480 w 3048262"/>
                <a:gd name="connsiteY34" fmla="*/ 55113 h 390393"/>
                <a:gd name="connsiteX35" fmla="*/ 99060 w 3048262"/>
                <a:gd name="connsiteY35" fmla="*/ 17013 h 390393"/>
                <a:gd name="connsiteX36" fmla="*/ 121920 w 3048262"/>
                <a:gd name="connsiteY36" fmla="*/ 1773 h 390393"/>
                <a:gd name="connsiteX37" fmla="*/ 320040 w 3048262"/>
                <a:gd name="connsiteY37" fmla="*/ 9393 h 390393"/>
                <a:gd name="connsiteX0" fmla="*/ 320040 w 3048262"/>
                <a:gd name="connsiteY0" fmla="*/ 9393 h 390393"/>
                <a:gd name="connsiteX1" fmla="*/ 320040 w 3048262"/>
                <a:gd name="connsiteY1" fmla="*/ 9393 h 390393"/>
                <a:gd name="connsiteX2" fmla="*/ 449580 w 3048262"/>
                <a:gd name="connsiteY2" fmla="*/ 17013 h 390393"/>
                <a:gd name="connsiteX3" fmla="*/ 541020 w 3048262"/>
                <a:gd name="connsiteY3" fmla="*/ 24633 h 390393"/>
                <a:gd name="connsiteX4" fmla="*/ 1059180 w 3048262"/>
                <a:gd name="connsiteY4" fmla="*/ 32253 h 390393"/>
                <a:gd name="connsiteX5" fmla="*/ 1531620 w 3048262"/>
                <a:gd name="connsiteY5" fmla="*/ 24633 h 390393"/>
                <a:gd name="connsiteX6" fmla="*/ 2598420 w 3048262"/>
                <a:gd name="connsiteY6" fmla="*/ 9393 h 390393"/>
                <a:gd name="connsiteX7" fmla="*/ 2834640 w 3048262"/>
                <a:gd name="connsiteY7" fmla="*/ 17013 h 390393"/>
                <a:gd name="connsiteX8" fmla="*/ 2865120 w 3048262"/>
                <a:gd name="connsiteY8" fmla="*/ 32253 h 390393"/>
                <a:gd name="connsiteX9" fmla="*/ 2941320 w 3048262"/>
                <a:gd name="connsiteY9" fmla="*/ 39873 h 390393"/>
                <a:gd name="connsiteX10" fmla="*/ 2987040 w 3048262"/>
                <a:gd name="connsiteY10" fmla="*/ 55113 h 390393"/>
                <a:gd name="connsiteX11" fmla="*/ 3009900 w 3048262"/>
                <a:gd name="connsiteY11" fmla="*/ 62733 h 390393"/>
                <a:gd name="connsiteX12" fmla="*/ 3025140 w 3048262"/>
                <a:gd name="connsiteY12" fmla="*/ 123693 h 390393"/>
                <a:gd name="connsiteX13" fmla="*/ 3040380 w 3048262"/>
                <a:gd name="connsiteY13" fmla="*/ 169413 h 390393"/>
                <a:gd name="connsiteX14" fmla="*/ 3048000 w 3048262"/>
                <a:gd name="connsiteY14" fmla="*/ 237993 h 390393"/>
                <a:gd name="connsiteX15" fmla="*/ 3040380 w 3048262"/>
                <a:gd name="connsiteY15" fmla="*/ 321813 h 390393"/>
                <a:gd name="connsiteX16" fmla="*/ 2987040 w 3048262"/>
                <a:gd name="connsiteY16" fmla="*/ 344673 h 390393"/>
                <a:gd name="connsiteX17" fmla="*/ 2796540 w 3048262"/>
                <a:gd name="connsiteY17" fmla="*/ 352293 h 390393"/>
                <a:gd name="connsiteX18" fmla="*/ 2682240 w 3048262"/>
                <a:gd name="connsiteY18" fmla="*/ 367533 h 390393"/>
                <a:gd name="connsiteX19" fmla="*/ 2514600 w 3048262"/>
                <a:gd name="connsiteY19" fmla="*/ 375153 h 390393"/>
                <a:gd name="connsiteX20" fmla="*/ 2377440 w 3048262"/>
                <a:gd name="connsiteY20" fmla="*/ 390393 h 390393"/>
                <a:gd name="connsiteX21" fmla="*/ 1021080 w 3048262"/>
                <a:gd name="connsiteY21" fmla="*/ 382773 h 390393"/>
                <a:gd name="connsiteX22" fmla="*/ 990600 w 3048262"/>
                <a:gd name="connsiteY22" fmla="*/ 375153 h 390393"/>
                <a:gd name="connsiteX23" fmla="*/ 792480 w 3048262"/>
                <a:gd name="connsiteY23" fmla="*/ 367533 h 390393"/>
                <a:gd name="connsiteX24" fmla="*/ 723900 w 3048262"/>
                <a:gd name="connsiteY24" fmla="*/ 352293 h 390393"/>
                <a:gd name="connsiteX25" fmla="*/ 678180 w 3048262"/>
                <a:gd name="connsiteY25" fmla="*/ 344673 h 390393"/>
                <a:gd name="connsiteX26" fmla="*/ 488950 w 3048262"/>
                <a:gd name="connsiteY26" fmla="*/ 362453 h 390393"/>
                <a:gd name="connsiteX27" fmla="*/ 198120 w 3048262"/>
                <a:gd name="connsiteY27" fmla="*/ 354833 h 390393"/>
                <a:gd name="connsiteX28" fmla="*/ 160020 w 3048262"/>
                <a:gd name="connsiteY28" fmla="*/ 321813 h 390393"/>
                <a:gd name="connsiteX29" fmla="*/ 45720 w 3048262"/>
                <a:gd name="connsiteY29" fmla="*/ 306573 h 390393"/>
                <a:gd name="connsiteX30" fmla="*/ 30480 w 3048262"/>
                <a:gd name="connsiteY30" fmla="*/ 260853 h 390393"/>
                <a:gd name="connsiteX31" fmla="*/ 15240 w 3048262"/>
                <a:gd name="connsiteY31" fmla="*/ 207513 h 390393"/>
                <a:gd name="connsiteX32" fmla="*/ 0 w 3048262"/>
                <a:gd name="connsiteY32" fmla="*/ 177033 h 390393"/>
                <a:gd name="connsiteX33" fmla="*/ 7620 w 3048262"/>
                <a:gd name="connsiteY33" fmla="*/ 77973 h 390393"/>
                <a:gd name="connsiteX34" fmla="*/ 30480 w 3048262"/>
                <a:gd name="connsiteY34" fmla="*/ 55113 h 390393"/>
                <a:gd name="connsiteX35" fmla="*/ 99060 w 3048262"/>
                <a:gd name="connsiteY35" fmla="*/ 17013 h 390393"/>
                <a:gd name="connsiteX36" fmla="*/ 121920 w 3048262"/>
                <a:gd name="connsiteY36" fmla="*/ 1773 h 390393"/>
                <a:gd name="connsiteX37" fmla="*/ 320040 w 3048262"/>
                <a:gd name="connsiteY37" fmla="*/ 9393 h 390393"/>
                <a:gd name="connsiteX0" fmla="*/ 320040 w 3048262"/>
                <a:gd name="connsiteY0" fmla="*/ 9393 h 390393"/>
                <a:gd name="connsiteX1" fmla="*/ 320040 w 3048262"/>
                <a:gd name="connsiteY1" fmla="*/ 9393 h 390393"/>
                <a:gd name="connsiteX2" fmla="*/ 449580 w 3048262"/>
                <a:gd name="connsiteY2" fmla="*/ 17013 h 390393"/>
                <a:gd name="connsiteX3" fmla="*/ 541020 w 3048262"/>
                <a:gd name="connsiteY3" fmla="*/ 24633 h 390393"/>
                <a:gd name="connsiteX4" fmla="*/ 1059180 w 3048262"/>
                <a:gd name="connsiteY4" fmla="*/ 32253 h 390393"/>
                <a:gd name="connsiteX5" fmla="*/ 1531620 w 3048262"/>
                <a:gd name="connsiteY5" fmla="*/ 24633 h 390393"/>
                <a:gd name="connsiteX6" fmla="*/ 2598420 w 3048262"/>
                <a:gd name="connsiteY6" fmla="*/ 9393 h 390393"/>
                <a:gd name="connsiteX7" fmla="*/ 2834640 w 3048262"/>
                <a:gd name="connsiteY7" fmla="*/ 17013 h 390393"/>
                <a:gd name="connsiteX8" fmla="*/ 2865120 w 3048262"/>
                <a:gd name="connsiteY8" fmla="*/ 32253 h 390393"/>
                <a:gd name="connsiteX9" fmla="*/ 2941320 w 3048262"/>
                <a:gd name="connsiteY9" fmla="*/ 39873 h 390393"/>
                <a:gd name="connsiteX10" fmla="*/ 2987040 w 3048262"/>
                <a:gd name="connsiteY10" fmla="*/ 55113 h 390393"/>
                <a:gd name="connsiteX11" fmla="*/ 3009900 w 3048262"/>
                <a:gd name="connsiteY11" fmla="*/ 62733 h 390393"/>
                <a:gd name="connsiteX12" fmla="*/ 3025140 w 3048262"/>
                <a:gd name="connsiteY12" fmla="*/ 123693 h 390393"/>
                <a:gd name="connsiteX13" fmla="*/ 3040380 w 3048262"/>
                <a:gd name="connsiteY13" fmla="*/ 169413 h 390393"/>
                <a:gd name="connsiteX14" fmla="*/ 3048000 w 3048262"/>
                <a:gd name="connsiteY14" fmla="*/ 237993 h 390393"/>
                <a:gd name="connsiteX15" fmla="*/ 3040380 w 3048262"/>
                <a:gd name="connsiteY15" fmla="*/ 321813 h 390393"/>
                <a:gd name="connsiteX16" fmla="*/ 2987040 w 3048262"/>
                <a:gd name="connsiteY16" fmla="*/ 344673 h 390393"/>
                <a:gd name="connsiteX17" fmla="*/ 2796540 w 3048262"/>
                <a:gd name="connsiteY17" fmla="*/ 352293 h 390393"/>
                <a:gd name="connsiteX18" fmla="*/ 2682240 w 3048262"/>
                <a:gd name="connsiteY18" fmla="*/ 367533 h 390393"/>
                <a:gd name="connsiteX19" fmla="*/ 2514600 w 3048262"/>
                <a:gd name="connsiteY19" fmla="*/ 375153 h 390393"/>
                <a:gd name="connsiteX20" fmla="*/ 2377440 w 3048262"/>
                <a:gd name="connsiteY20" fmla="*/ 390393 h 390393"/>
                <a:gd name="connsiteX21" fmla="*/ 1021080 w 3048262"/>
                <a:gd name="connsiteY21" fmla="*/ 382773 h 390393"/>
                <a:gd name="connsiteX22" fmla="*/ 990600 w 3048262"/>
                <a:gd name="connsiteY22" fmla="*/ 375153 h 390393"/>
                <a:gd name="connsiteX23" fmla="*/ 792480 w 3048262"/>
                <a:gd name="connsiteY23" fmla="*/ 367533 h 390393"/>
                <a:gd name="connsiteX24" fmla="*/ 723900 w 3048262"/>
                <a:gd name="connsiteY24" fmla="*/ 352293 h 390393"/>
                <a:gd name="connsiteX25" fmla="*/ 678180 w 3048262"/>
                <a:gd name="connsiteY25" fmla="*/ 344673 h 390393"/>
                <a:gd name="connsiteX26" fmla="*/ 488950 w 3048262"/>
                <a:gd name="connsiteY26" fmla="*/ 362453 h 390393"/>
                <a:gd name="connsiteX27" fmla="*/ 198120 w 3048262"/>
                <a:gd name="connsiteY27" fmla="*/ 354833 h 390393"/>
                <a:gd name="connsiteX28" fmla="*/ 96520 w 3048262"/>
                <a:gd name="connsiteY28" fmla="*/ 359913 h 390393"/>
                <a:gd name="connsiteX29" fmla="*/ 45720 w 3048262"/>
                <a:gd name="connsiteY29" fmla="*/ 306573 h 390393"/>
                <a:gd name="connsiteX30" fmla="*/ 30480 w 3048262"/>
                <a:gd name="connsiteY30" fmla="*/ 260853 h 390393"/>
                <a:gd name="connsiteX31" fmla="*/ 15240 w 3048262"/>
                <a:gd name="connsiteY31" fmla="*/ 207513 h 390393"/>
                <a:gd name="connsiteX32" fmla="*/ 0 w 3048262"/>
                <a:gd name="connsiteY32" fmla="*/ 177033 h 390393"/>
                <a:gd name="connsiteX33" fmla="*/ 7620 w 3048262"/>
                <a:gd name="connsiteY33" fmla="*/ 77973 h 390393"/>
                <a:gd name="connsiteX34" fmla="*/ 30480 w 3048262"/>
                <a:gd name="connsiteY34" fmla="*/ 55113 h 390393"/>
                <a:gd name="connsiteX35" fmla="*/ 99060 w 3048262"/>
                <a:gd name="connsiteY35" fmla="*/ 17013 h 390393"/>
                <a:gd name="connsiteX36" fmla="*/ 121920 w 3048262"/>
                <a:gd name="connsiteY36" fmla="*/ 1773 h 390393"/>
                <a:gd name="connsiteX37" fmla="*/ 320040 w 3048262"/>
                <a:gd name="connsiteY37" fmla="*/ 9393 h 390393"/>
                <a:gd name="connsiteX0" fmla="*/ 320040 w 3048262"/>
                <a:gd name="connsiteY0" fmla="*/ 9393 h 390393"/>
                <a:gd name="connsiteX1" fmla="*/ 320040 w 3048262"/>
                <a:gd name="connsiteY1" fmla="*/ 9393 h 390393"/>
                <a:gd name="connsiteX2" fmla="*/ 449580 w 3048262"/>
                <a:gd name="connsiteY2" fmla="*/ 17013 h 390393"/>
                <a:gd name="connsiteX3" fmla="*/ 541020 w 3048262"/>
                <a:gd name="connsiteY3" fmla="*/ 24633 h 390393"/>
                <a:gd name="connsiteX4" fmla="*/ 1059180 w 3048262"/>
                <a:gd name="connsiteY4" fmla="*/ 32253 h 390393"/>
                <a:gd name="connsiteX5" fmla="*/ 1531620 w 3048262"/>
                <a:gd name="connsiteY5" fmla="*/ 24633 h 390393"/>
                <a:gd name="connsiteX6" fmla="*/ 2598420 w 3048262"/>
                <a:gd name="connsiteY6" fmla="*/ 9393 h 390393"/>
                <a:gd name="connsiteX7" fmla="*/ 2834640 w 3048262"/>
                <a:gd name="connsiteY7" fmla="*/ 17013 h 390393"/>
                <a:gd name="connsiteX8" fmla="*/ 2865120 w 3048262"/>
                <a:gd name="connsiteY8" fmla="*/ 32253 h 390393"/>
                <a:gd name="connsiteX9" fmla="*/ 2941320 w 3048262"/>
                <a:gd name="connsiteY9" fmla="*/ 39873 h 390393"/>
                <a:gd name="connsiteX10" fmla="*/ 2987040 w 3048262"/>
                <a:gd name="connsiteY10" fmla="*/ 55113 h 390393"/>
                <a:gd name="connsiteX11" fmla="*/ 3009900 w 3048262"/>
                <a:gd name="connsiteY11" fmla="*/ 62733 h 390393"/>
                <a:gd name="connsiteX12" fmla="*/ 3025140 w 3048262"/>
                <a:gd name="connsiteY12" fmla="*/ 123693 h 390393"/>
                <a:gd name="connsiteX13" fmla="*/ 3040380 w 3048262"/>
                <a:gd name="connsiteY13" fmla="*/ 169413 h 390393"/>
                <a:gd name="connsiteX14" fmla="*/ 3048000 w 3048262"/>
                <a:gd name="connsiteY14" fmla="*/ 237993 h 390393"/>
                <a:gd name="connsiteX15" fmla="*/ 3040380 w 3048262"/>
                <a:gd name="connsiteY15" fmla="*/ 321813 h 390393"/>
                <a:gd name="connsiteX16" fmla="*/ 2987040 w 3048262"/>
                <a:gd name="connsiteY16" fmla="*/ 344673 h 390393"/>
                <a:gd name="connsiteX17" fmla="*/ 2796540 w 3048262"/>
                <a:gd name="connsiteY17" fmla="*/ 352293 h 390393"/>
                <a:gd name="connsiteX18" fmla="*/ 2682240 w 3048262"/>
                <a:gd name="connsiteY18" fmla="*/ 367533 h 390393"/>
                <a:gd name="connsiteX19" fmla="*/ 2514600 w 3048262"/>
                <a:gd name="connsiteY19" fmla="*/ 375153 h 390393"/>
                <a:gd name="connsiteX20" fmla="*/ 2377440 w 3048262"/>
                <a:gd name="connsiteY20" fmla="*/ 390393 h 390393"/>
                <a:gd name="connsiteX21" fmla="*/ 1021080 w 3048262"/>
                <a:gd name="connsiteY21" fmla="*/ 382773 h 390393"/>
                <a:gd name="connsiteX22" fmla="*/ 990600 w 3048262"/>
                <a:gd name="connsiteY22" fmla="*/ 375153 h 390393"/>
                <a:gd name="connsiteX23" fmla="*/ 792480 w 3048262"/>
                <a:gd name="connsiteY23" fmla="*/ 367533 h 390393"/>
                <a:gd name="connsiteX24" fmla="*/ 723900 w 3048262"/>
                <a:gd name="connsiteY24" fmla="*/ 352293 h 390393"/>
                <a:gd name="connsiteX25" fmla="*/ 632722 w 3048262"/>
                <a:gd name="connsiteY25" fmla="*/ 357373 h 390393"/>
                <a:gd name="connsiteX26" fmla="*/ 488950 w 3048262"/>
                <a:gd name="connsiteY26" fmla="*/ 362453 h 390393"/>
                <a:gd name="connsiteX27" fmla="*/ 198120 w 3048262"/>
                <a:gd name="connsiteY27" fmla="*/ 354833 h 390393"/>
                <a:gd name="connsiteX28" fmla="*/ 96520 w 3048262"/>
                <a:gd name="connsiteY28" fmla="*/ 359913 h 390393"/>
                <a:gd name="connsiteX29" fmla="*/ 45720 w 3048262"/>
                <a:gd name="connsiteY29" fmla="*/ 306573 h 390393"/>
                <a:gd name="connsiteX30" fmla="*/ 30480 w 3048262"/>
                <a:gd name="connsiteY30" fmla="*/ 260853 h 390393"/>
                <a:gd name="connsiteX31" fmla="*/ 15240 w 3048262"/>
                <a:gd name="connsiteY31" fmla="*/ 207513 h 390393"/>
                <a:gd name="connsiteX32" fmla="*/ 0 w 3048262"/>
                <a:gd name="connsiteY32" fmla="*/ 177033 h 390393"/>
                <a:gd name="connsiteX33" fmla="*/ 7620 w 3048262"/>
                <a:gd name="connsiteY33" fmla="*/ 77973 h 390393"/>
                <a:gd name="connsiteX34" fmla="*/ 30480 w 3048262"/>
                <a:gd name="connsiteY34" fmla="*/ 55113 h 390393"/>
                <a:gd name="connsiteX35" fmla="*/ 99060 w 3048262"/>
                <a:gd name="connsiteY35" fmla="*/ 17013 h 390393"/>
                <a:gd name="connsiteX36" fmla="*/ 121920 w 3048262"/>
                <a:gd name="connsiteY36" fmla="*/ 1773 h 390393"/>
                <a:gd name="connsiteX37" fmla="*/ 320040 w 3048262"/>
                <a:gd name="connsiteY37" fmla="*/ 9393 h 390393"/>
                <a:gd name="connsiteX0" fmla="*/ 320040 w 3048262"/>
                <a:gd name="connsiteY0" fmla="*/ 9393 h 390393"/>
                <a:gd name="connsiteX1" fmla="*/ 320040 w 3048262"/>
                <a:gd name="connsiteY1" fmla="*/ 9393 h 390393"/>
                <a:gd name="connsiteX2" fmla="*/ 449580 w 3048262"/>
                <a:gd name="connsiteY2" fmla="*/ 17013 h 390393"/>
                <a:gd name="connsiteX3" fmla="*/ 541020 w 3048262"/>
                <a:gd name="connsiteY3" fmla="*/ 24633 h 390393"/>
                <a:gd name="connsiteX4" fmla="*/ 1059180 w 3048262"/>
                <a:gd name="connsiteY4" fmla="*/ 32253 h 390393"/>
                <a:gd name="connsiteX5" fmla="*/ 1531620 w 3048262"/>
                <a:gd name="connsiteY5" fmla="*/ 24633 h 390393"/>
                <a:gd name="connsiteX6" fmla="*/ 2598420 w 3048262"/>
                <a:gd name="connsiteY6" fmla="*/ 9393 h 390393"/>
                <a:gd name="connsiteX7" fmla="*/ 2834640 w 3048262"/>
                <a:gd name="connsiteY7" fmla="*/ 17013 h 390393"/>
                <a:gd name="connsiteX8" fmla="*/ 2865120 w 3048262"/>
                <a:gd name="connsiteY8" fmla="*/ 32253 h 390393"/>
                <a:gd name="connsiteX9" fmla="*/ 2941320 w 3048262"/>
                <a:gd name="connsiteY9" fmla="*/ 39873 h 390393"/>
                <a:gd name="connsiteX10" fmla="*/ 2987040 w 3048262"/>
                <a:gd name="connsiteY10" fmla="*/ 55113 h 390393"/>
                <a:gd name="connsiteX11" fmla="*/ 3009900 w 3048262"/>
                <a:gd name="connsiteY11" fmla="*/ 62733 h 390393"/>
                <a:gd name="connsiteX12" fmla="*/ 3025140 w 3048262"/>
                <a:gd name="connsiteY12" fmla="*/ 123693 h 390393"/>
                <a:gd name="connsiteX13" fmla="*/ 3040380 w 3048262"/>
                <a:gd name="connsiteY13" fmla="*/ 169413 h 390393"/>
                <a:gd name="connsiteX14" fmla="*/ 3048000 w 3048262"/>
                <a:gd name="connsiteY14" fmla="*/ 237993 h 390393"/>
                <a:gd name="connsiteX15" fmla="*/ 3040380 w 3048262"/>
                <a:gd name="connsiteY15" fmla="*/ 321813 h 390393"/>
                <a:gd name="connsiteX16" fmla="*/ 2987040 w 3048262"/>
                <a:gd name="connsiteY16" fmla="*/ 344673 h 390393"/>
                <a:gd name="connsiteX17" fmla="*/ 2796540 w 3048262"/>
                <a:gd name="connsiteY17" fmla="*/ 352293 h 390393"/>
                <a:gd name="connsiteX18" fmla="*/ 2682240 w 3048262"/>
                <a:gd name="connsiteY18" fmla="*/ 367533 h 390393"/>
                <a:gd name="connsiteX19" fmla="*/ 2514600 w 3048262"/>
                <a:gd name="connsiteY19" fmla="*/ 375153 h 390393"/>
                <a:gd name="connsiteX20" fmla="*/ 2377440 w 3048262"/>
                <a:gd name="connsiteY20" fmla="*/ 390393 h 390393"/>
                <a:gd name="connsiteX21" fmla="*/ 1021080 w 3048262"/>
                <a:gd name="connsiteY21" fmla="*/ 382773 h 390393"/>
                <a:gd name="connsiteX22" fmla="*/ 990600 w 3048262"/>
                <a:gd name="connsiteY22" fmla="*/ 375153 h 390393"/>
                <a:gd name="connsiteX23" fmla="*/ 792480 w 3048262"/>
                <a:gd name="connsiteY23" fmla="*/ 367533 h 390393"/>
                <a:gd name="connsiteX24" fmla="*/ 740135 w 3048262"/>
                <a:gd name="connsiteY24" fmla="*/ 377693 h 390393"/>
                <a:gd name="connsiteX25" fmla="*/ 632722 w 3048262"/>
                <a:gd name="connsiteY25" fmla="*/ 357373 h 390393"/>
                <a:gd name="connsiteX26" fmla="*/ 488950 w 3048262"/>
                <a:gd name="connsiteY26" fmla="*/ 362453 h 390393"/>
                <a:gd name="connsiteX27" fmla="*/ 198120 w 3048262"/>
                <a:gd name="connsiteY27" fmla="*/ 354833 h 390393"/>
                <a:gd name="connsiteX28" fmla="*/ 96520 w 3048262"/>
                <a:gd name="connsiteY28" fmla="*/ 359913 h 390393"/>
                <a:gd name="connsiteX29" fmla="*/ 45720 w 3048262"/>
                <a:gd name="connsiteY29" fmla="*/ 306573 h 390393"/>
                <a:gd name="connsiteX30" fmla="*/ 30480 w 3048262"/>
                <a:gd name="connsiteY30" fmla="*/ 260853 h 390393"/>
                <a:gd name="connsiteX31" fmla="*/ 15240 w 3048262"/>
                <a:gd name="connsiteY31" fmla="*/ 207513 h 390393"/>
                <a:gd name="connsiteX32" fmla="*/ 0 w 3048262"/>
                <a:gd name="connsiteY32" fmla="*/ 177033 h 390393"/>
                <a:gd name="connsiteX33" fmla="*/ 7620 w 3048262"/>
                <a:gd name="connsiteY33" fmla="*/ 77973 h 390393"/>
                <a:gd name="connsiteX34" fmla="*/ 30480 w 3048262"/>
                <a:gd name="connsiteY34" fmla="*/ 55113 h 390393"/>
                <a:gd name="connsiteX35" fmla="*/ 99060 w 3048262"/>
                <a:gd name="connsiteY35" fmla="*/ 17013 h 390393"/>
                <a:gd name="connsiteX36" fmla="*/ 121920 w 3048262"/>
                <a:gd name="connsiteY36" fmla="*/ 1773 h 390393"/>
                <a:gd name="connsiteX37" fmla="*/ 320040 w 3048262"/>
                <a:gd name="connsiteY37" fmla="*/ 9393 h 390393"/>
                <a:gd name="connsiteX0" fmla="*/ 320040 w 3048262"/>
                <a:gd name="connsiteY0" fmla="*/ 9393 h 390393"/>
                <a:gd name="connsiteX1" fmla="*/ 320040 w 3048262"/>
                <a:gd name="connsiteY1" fmla="*/ 9393 h 390393"/>
                <a:gd name="connsiteX2" fmla="*/ 449580 w 3048262"/>
                <a:gd name="connsiteY2" fmla="*/ 17013 h 390393"/>
                <a:gd name="connsiteX3" fmla="*/ 541020 w 3048262"/>
                <a:gd name="connsiteY3" fmla="*/ 24633 h 390393"/>
                <a:gd name="connsiteX4" fmla="*/ 1059180 w 3048262"/>
                <a:gd name="connsiteY4" fmla="*/ 32253 h 390393"/>
                <a:gd name="connsiteX5" fmla="*/ 1531620 w 3048262"/>
                <a:gd name="connsiteY5" fmla="*/ 24633 h 390393"/>
                <a:gd name="connsiteX6" fmla="*/ 2598420 w 3048262"/>
                <a:gd name="connsiteY6" fmla="*/ 9393 h 390393"/>
                <a:gd name="connsiteX7" fmla="*/ 2834640 w 3048262"/>
                <a:gd name="connsiteY7" fmla="*/ 17013 h 390393"/>
                <a:gd name="connsiteX8" fmla="*/ 2865120 w 3048262"/>
                <a:gd name="connsiteY8" fmla="*/ 32253 h 390393"/>
                <a:gd name="connsiteX9" fmla="*/ 2941320 w 3048262"/>
                <a:gd name="connsiteY9" fmla="*/ 39873 h 390393"/>
                <a:gd name="connsiteX10" fmla="*/ 2987040 w 3048262"/>
                <a:gd name="connsiteY10" fmla="*/ 55113 h 390393"/>
                <a:gd name="connsiteX11" fmla="*/ 3009900 w 3048262"/>
                <a:gd name="connsiteY11" fmla="*/ 62733 h 390393"/>
                <a:gd name="connsiteX12" fmla="*/ 3025140 w 3048262"/>
                <a:gd name="connsiteY12" fmla="*/ 123693 h 390393"/>
                <a:gd name="connsiteX13" fmla="*/ 3040380 w 3048262"/>
                <a:gd name="connsiteY13" fmla="*/ 169413 h 390393"/>
                <a:gd name="connsiteX14" fmla="*/ 3048000 w 3048262"/>
                <a:gd name="connsiteY14" fmla="*/ 237993 h 390393"/>
                <a:gd name="connsiteX15" fmla="*/ 3040380 w 3048262"/>
                <a:gd name="connsiteY15" fmla="*/ 321813 h 390393"/>
                <a:gd name="connsiteX16" fmla="*/ 2987040 w 3048262"/>
                <a:gd name="connsiteY16" fmla="*/ 344673 h 390393"/>
                <a:gd name="connsiteX17" fmla="*/ 2796540 w 3048262"/>
                <a:gd name="connsiteY17" fmla="*/ 352293 h 390393"/>
                <a:gd name="connsiteX18" fmla="*/ 2682240 w 3048262"/>
                <a:gd name="connsiteY18" fmla="*/ 367533 h 390393"/>
                <a:gd name="connsiteX19" fmla="*/ 2514600 w 3048262"/>
                <a:gd name="connsiteY19" fmla="*/ 375153 h 390393"/>
                <a:gd name="connsiteX20" fmla="*/ 2377440 w 3048262"/>
                <a:gd name="connsiteY20" fmla="*/ 390393 h 390393"/>
                <a:gd name="connsiteX21" fmla="*/ 1021080 w 3048262"/>
                <a:gd name="connsiteY21" fmla="*/ 382773 h 390393"/>
                <a:gd name="connsiteX22" fmla="*/ 990600 w 3048262"/>
                <a:gd name="connsiteY22" fmla="*/ 375153 h 390393"/>
                <a:gd name="connsiteX23" fmla="*/ 792480 w 3048262"/>
                <a:gd name="connsiteY23" fmla="*/ 367533 h 390393"/>
                <a:gd name="connsiteX24" fmla="*/ 740135 w 3048262"/>
                <a:gd name="connsiteY24" fmla="*/ 377693 h 390393"/>
                <a:gd name="connsiteX25" fmla="*/ 632722 w 3048262"/>
                <a:gd name="connsiteY25" fmla="*/ 357373 h 390393"/>
                <a:gd name="connsiteX26" fmla="*/ 488950 w 3048262"/>
                <a:gd name="connsiteY26" fmla="*/ 362453 h 390393"/>
                <a:gd name="connsiteX27" fmla="*/ 198120 w 3048262"/>
                <a:gd name="connsiteY27" fmla="*/ 354833 h 390393"/>
                <a:gd name="connsiteX28" fmla="*/ 93273 w 3048262"/>
                <a:gd name="connsiteY28" fmla="*/ 356738 h 390393"/>
                <a:gd name="connsiteX29" fmla="*/ 45720 w 3048262"/>
                <a:gd name="connsiteY29" fmla="*/ 306573 h 390393"/>
                <a:gd name="connsiteX30" fmla="*/ 30480 w 3048262"/>
                <a:gd name="connsiteY30" fmla="*/ 260853 h 390393"/>
                <a:gd name="connsiteX31" fmla="*/ 15240 w 3048262"/>
                <a:gd name="connsiteY31" fmla="*/ 207513 h 390393"/>
                <a:gd name="connsiteX32" fmla="*/ 0 w 3048262"/>
                <a:gd name="connsiteY32" fmla="*/ 177033 h 390393"/>
                <a:gd name="connsiteX33" fmla="*/ 7620 w 3048262"/>
                <a:gd name="connsiteY33" fmla="*/ 77973 h 390393"/>
                <a:gd name="connsiteX34" fmla="*/ 30480 w 3048262"/>
                <a:gd name="connsiteY34" fmla="*/ 55113 h 390393"/>
                <a:gd name="connsiteX35" fmla="*/ 99060 w 3048262"/>
                <a:gd name="connsiteY35" fmla="*/ 17013 h 390393"/>
                <a:gd name="connsiteX36" fmla="*/ 121920 w 3048262"/>
                <a:gd name="connsiteY36" fmla="*/ 1773 h 390393"/>
                <a:gd name="connsiteX37" fmla="*/ 320040 w 3048262"/>
                <a:gd name="connsiteY37" fmla="*/ 9393 h 390393"/>
                <a:gd name="connsiteX0" fmla="*/ 320040 w 3048262"/>
                <a:gd name="connsiteY0" fmla="*/ 9393 h 390393"/>
                <a:gd name="connsiteX1" fmla="*/ 320040 w 3048262"/>
                <a:gd name="connsiteY1" fmla="*/ 9393 h 390393"/>
                <a:gd name="connsiteX2" fmla="*/ 449580 w 3048262"/>
                <a:gd name="connsiteY2" fmla="*/ 17013 h 390393"/>
                <a:gd name="connsiteX3" fmla="*/ 541020 w 3048262"/>
                <a:gd name="connsiteY3" fmla="*/ 24633 h 390393"/>
                <a:gd name="connsiteX4" fmla="*/ 1059180 w 3048262"/>
                <a:gd name="connsiteY4" fmla="*/ 32253 h 390393"/>
                <a:gd name="connsiteX5" fmla="*/ 1531620 w 3048262"/>
                <a:gd name="connsiteY5" fmla="*/ 24633 h 390393"/>
                <a:gd name="connsiteX6" fmla="*/ 2598420 w 3048262"/>
                <a:gd name="connsiteY6" fmla="*/ 9393 h 390393"/>
                <a:gd name="connsiteX7" fmla="*/ 2834640 w 3048262"/>
                <a:gd name="connsiteY7" fmla="*/ 17013 h 390393"/>
                <a:gd name="connsiteX8" fmla="*/ 2865120 w 3048262"/>
                <a:gd name="connsiteY8" fmla="*/ 32253 h 390393"/>
                <a:gd name="connsiteX9" fmla="*/ 2941320 w 3048262"/>
                <a:gd name="connsiteY9" fmla="*/ 39873 h 390393"/>
                <a:gd name="connsiteX10" fmla="*/ 2987040 w 3048262"/>
                <a:gd name="connsiteY10" fmla="*/ 55113 h 390393"/>
                <a:gd name="connsiteX11" fmla="*/ 3009900 w 3048262"/>
                <a:gd name="connsiteY11" fmla="*/ 62733 h 390393"/>
                <a:gd name="connsiteX12" fmla="*/ 3025140 w 3048262"/>
                <a:gd name="connsiteY12" fmla="*/ 123693 h 390393"/>
                <a:gd name="connsiteX13" fmla="*/ 3040380 w 3048262"/>
                <a:gd name="connsiteY13" fmla="*/ 169413 h 390393"/>
                <a:gd name="connsiteX14" fmla="*/ 3048000 w 3048262"/>
                <a:gd name="connsiteY14" fmla="*/ 237993 h 390393"/>
                <a:gd name="connsiteX15" fmla="*/ 3040380 w 3048262"/>
                <a:gd name="connsiteY15" fmla="*/ 321813 h 390393"/>
                <a:gd name="connsiteX16" fmla="*/ 2987040 w 3048262"/>
                <a:gd name="connsiteY16" fmla="*/ 344673 h 390393"/>
                <a:gd name="connsiteX17" fmla="*/ 2796540 w 3048262"/>
                <a:gd name="connsiteY17" fmla="*/ 352293 h 390393"/>
                <a:gd name="connsiteX18" fmla="*/ 2682240 w 3048262"/>
                <a:gd name="connsiteY18" fmla="*/ 367533 h 390393"/>
                <a:gd name="connsiteX19" fmla="*/ 2514600 w 3048262"/>
                <a:gd name="connsiteY19" fmla="*/ 375153 h 390393"/>
                <a:gd name="connsiteX20" fmla="*/ 2377440 w 3048262"/>
                <a:gd name="connsiteY20" fmla="*/ 390393 h 390393"/>
                <a:gd name="connsiteX21" fmla="*/ 1021080 w 3048262"/>
                <a:gd name="connsiteY21" fmla="*/ 382773 h 390393"/>
                <a:gd name="connsiteX22" fmla="*/ 990600 w 3048262"/>
                <a:gd name="connsiteY22" fmla="*/ 375153 h 390393"/>
                <a:gd name="connsiteX23" fmla="*/ 792480 w 3048262"/>
                <a:gd name="connsiteY23" fmla="*/ 367533 h 390393"/>
                <a:gd name="connsiteX24" fmla="*/ 740135 w 3048262"/>
                <a:gd name="connsiteY24" fmla="*/ 377693 h 390393"/>
                <a:gd name="connsiteX25" fmla="*/ 632722 w 3048262"/>
                <a:gd name="connsiteY25" fmla="*/ 357373 h 390393"/>
                <a:gd name="connsiteX26" fmla="*/ 488950 w 3048262"/>
                <a:gd name="connsiteY26" fmla="*/ 362453 h 390393"/>
                <a:gd name="connsiteX27" fmla="*/ 198120 w 3048262"/>
                <a:gd name="connsiteY27" fmla="*/ 354833 h 390393"/>
                <a:gd name="connsiteX28" fmla="*/ 93273 w 3048262"/>
                <a:gd name="connsiteY28" fmla="*/ 356738 h 390393"/>
                <a:gd name="connsiteX29" fmla="*/ 45720 w 3048262"/>
                <a:gd name="connsiteY29" fmla="*/ 306573 h 390393"/>
                <a:gd name="connsiteX30" fmla="*/ 30480 w 3048262"/>
                <a:gd name="connsiteY30" fmla="*/ 260853 h 390393"/>
                <a:gd name="connsiteX31" fmla="*/ 15240 w 3048262"/>
                <a:gd name="connsiteY31" fmla="*/ 207513 h 390393"/>
                <a:gd name="connsiteX32" fmla="*/ 0 w 3048262"/>
                <a:gd name="connsiteY32" fmla="*/ 177033 h 390393"/>
                <a:gd name="connsiteX33" fmla="*/ 7620 w 3048262"/>
                <a:gd name="connsiteY33" fmla="*/ 77973 h 390393"/>
                <a:gd name="connsiteX34" fmla="*/ 30480 w 3048262"/>
                <a:gd name="connsiteY34" fmla="*/ 55113 h 390393"/>
                <a:gd name="connsiteX35" fmla="*/ 99060 w 3048262"/>
                <a:gd name="connsiteY35" fmla="*/ 17013 h 390393"/>
                <a:gd name="connsiteX36" fmla="*/ 121920 w 3048262"/>
                <a:gd name="connsiteY36" fmla="*/ 1773 h 390393"/>
                <a:gd name="connsiteX37" fmla="*/ 320040 w 3048262"/>
                <a:gd name="connsiteY37" fmla="*/ 9393 h 390393"/>
                <a:gd name="connsiteX0" fmla="*/ 320040 w 3048262"/>
                <a:gd name="connsiteY0" fmla="*/ 9393 h 390393"/>
                <a:gd name="connsiteX1" fmla="*/ 320040 w 3048262"/>
                <a:gd name="connsiteY1" fmla="*/ 9393 h 390393"/>
                <a:gd name="connsiteX2" fmla="*/ 449580 w 3048262"/>
                <a:gd name="connsiteY2" fmla="*/ 17013 h 390393"/>
                <a:gd name="connsiteX3" fmla="*/ 541020 w 3048262"/>
                <a:gd name="connsiteY3" fmla="*/ 24633 h 390393"/>
                <a:gd name="connsiteX4" fmla="*/ 1059180 w 3048262"/>
                <a:gd name="connsiteY4" fmla="*/ 32253 h 390393"/>
                <a:gd name="connsiteX5" fmla="*/ 1531620 w 3048262"/>
                <a:gd name="connsiteY5" fmla="*/ 24633 h 390393"/>
                <a:gd name="connsiteX6" fmla="*/ 2598420 w 3048262"/>
                <a:gd name="connsiteY6" fmla="*/ 9393 h 390393"/>
                <a:gd name="connsiteX7" fmla="*/ 2834640 w 3048262"/>
                <a:gd name="connsiteY7" fmla="*/ 17013 h 390393"/>
                <a:gd name="connsiteX8" fmla="*/ 2865120 w 3048262"/>
                <a:gd name="connsiteY8" fmla="*/ 32253 h 390393"/>
                <a:gd name="connsiteX9" fmla="*/ 2941320 w 3048262"/>
                <a:gd name="connsiteY9" fmla="*/ 39873 h 390393"/>
                <a:gd name="connsiteX10" fmla="*/ 2987040 w 3048262"/>
                <a:gd name="connsiteY10" fmla="*/ 55113 h 390393"/>
                <a:gd name="connsiteX11" fmla="*/ 3009900 w 3048262"/>
                <a:gd name="connsiteY11" fmla="*/ 62733 h 390393"/>
                <a:gd name="connsiteX12" fmla="*/ 3025140 w 3048262"/>
                <a:gd name="connsiteY12" fmla="*/ 123693 h 390393"/>
                <a:gd name="connsiteX13" fmla="*/ 3040380 w 3048262"/>
                <a:gd name="connsiteY13" fmla="*/ 169413 h 390393"/>
                <a:gd name="connsiteX14" fmla="*/ 3048000 w 3048262"/>
                <a:gd name="connsiteY14" fmla="*/ 237993 h 390393"/>
                <a:gd name="connsiteX15" fmla="*/ 3040380 w 3048262"/>
                <a:gd name="connsiteY15" fmla="*/ 321813 h 390393"/>
                <a:gd name="connsiteX16" fmla="*/ 2987040 w 3048262"/>
                <a:gd name="connsiteY16" fmla="*/ 344673 h 390393"/>
                <a:gd name="connsiteX17" fmla="*/ 2796540 w 3048262"/>
                <a:gd name="connsiteY17" fmla="*/ 352293 h 390393"/>
                <a:gd name="connsiteX18" fmla="*/ 2682240 w 3048262"/>
                <a:gd name="connsiteY18" fmla="*/ 367533 h 390393"/>
                <a:gd name="connsiteX19" fmla="*/ 2514600 w 3048262"/>
                <a:gd name="connsiteY19" fmla="*/ 375153 h 390393"/>
                <a:gd name="connsiteX20" fmla="*/ 2377440 w 3048262"/>
                <a:gd name="connsiteY20" fmla="*/ 390393 h 390393"/>
                <a:gd name="connsiteX21" fmla="*/ 1021080 w 3048262"/>
                <a:gd name="connsiteY21" fmla="*/ 382773 h 390393"/>
                <a:gd name="connsiteX22" fmla="*/ 990600 w 3048262"/>
                <a:gd name="connsiteY22" fmla="*/ 375153 h 390393"/>
                <a:gd name="connsiteX23" fmla="*/ 792480 w 3048262"/>
                <a:gd name="connsiteY23" fmla="*/ 367533 h 390393"/>
                <a:gd name="connsiteX24" fmla="*/ 740135 w 3048262"/>
                <a:gd name="connsiteY24" fmla="*/ 377693 h 390393"/>
                <a:gd name="connsiteX25" fmla="*/ 632722 w 3048262"/>
                <a:gd name="connsiteY25" fmla="*/ 357373 h 390393"/>
                <a:gd name="connsiteX26" fmla="*/ 488950 w 3048262"/>
                <a:gd name="connsiteY26" fmla="*/ 362453 h 390393"/>
                <a:gd name="connsiteX27" fmla="*/ 198120 w 3048262"/>
                <a:gd name="connsiteY27" fmla="*/ 354833 h 390393"/>
                <a:gd name="connsiteX28" fmla="*/ 93273 w 3048262"/>
                <a:gd name="connsiteY28" fmla="*/ 356738 h 390393"/>
                <a:gd name="connsiteX29" fmla="*/ 45720 w 3048262"/>
                <a:gd name="connsiteY29" fmla="*/ 306573 h 390393"/>
                <a:gd name="connsiteX30" fmla="*/ 30480 w 3048262"/>
                <a:gd name="connsiteY30" fmla="*/ 260853 h 390393"/>
                <a:gd name="connsiteX31" fmla="*/ 15240 w 3048262"/>
                <a:gd name="connsiteY31" fmla="*/ 207513 h 390393"/>
                <a:gd name="connsiteX32" fmla="*/ 0 w 3048262"/>
                <a:gd name="connsiteY32" fmla="*/ 177033 h 390393"/>
                <a:gd name="connsiteX33" fmla="*/ 7620 w 3048262"/>
                <a:gd name="connsiteY33" fmla="*/ 77973 h 390393"/>
                <a:gd name="connsiteX34" fmla="*/ 30480 w 3048262"/>
                <a:gd name="connsiteY34" fmla="*/ 55113 h 390393"/>
                <a:gd name="connsiteX35" fmla="*/ 99060 w 3048262"/>
                <a:gd name="connsiteY35" fmla="*/ 17013 h 390393"/>
                <a:gd name="connsiteX36" fmla="*/ 121920 w 3048262"/>
                <a:gd name="connsiteY36" fmla="*/ 1773 h 390393"/>
                <a:gd name="connsiteX37" fmla="*/ 320040 w 3048262"/>
                <a:gd name="connsiteY37" fmla="*/ 9393 h 390393"/>
                <a:gd name="connsiteX0" fmla="*/ 320040 w 3048262"/>
                <a:gd name="connsiteY0" fmla="*/ 9393 h 390393"/>
                <a:gd name="connsiteX1" fmla="*/ 320040 w 3048262"/>
                <a:gd name="connsiteY1" fmla="*/ 9393 h 390393"/>
                <a:gd name="connsiteX2" fmla="*/ 449580 w 3048262"/>
                <a:gd name="connsiteY2" fmla="*/ 17013 h 390393"/>
                <a:gd name="connsiteX3" fmla="*/ 541020 w 3048262"/>
                <a:gd name="connsiteY3" fmla="*/ 24633 h 390393"/>
                <a:gd name="connsiteX4" fmla="*/ 1059180 w 3048262"/>
                <a:gd name="connsiteY4" fmla="*/ 32253 h 390393"/>
                <a:gd name="connsiteX5" fmla="*/ 1531620 w 3048262"/>
                <a:gd name="connsiteY5" fmla="*/ 24633 h 390393"/>
                <a:gd name="connsiteX6" fmla="*/ 2598420 w 3048262"/>
                <a:gd name="connsiteY6" fmla="*/ 9393 h 390393"/>
                <a:gd name="connsiteX7" fmla="*/ 2834640 w 3048262"/>
                <a:gd name="connsiteY7" fmla="*/ 17013 h 390393"/>
                <a:gd name="connsiteX8" fmla="*/ 2865120 w 3048262"/>
                <a:gd name="connsiteY8" fmla="*/ 32253 h 390393"/>
                <a:gd name="connsiteX9" fmla="*/ 2941320 w 3048262"/>
                <a:gd name="connsiteY9" fmla="*/ 39873 h 390393"/>
                <a:gd name="connsiteX10" fmla="*/ 2987040 w 3048262"/>
                <a:gd name="connsiteY10" fmla="*/ 55113 h 390393"/>
                <a:gd name="connsiteX11" fmla="*/ 3009900 w 3048262"/>
                <a:gd name="connsiteY11" fmla="*/ 62733 h 390393"/>
                <a:gd name="connsiteX12" fmla="*/ 3025140 w 3048262"/>
                <a:gd name="connsiteY12" fmla="*/ 123693 h 390393"/>
                <a:gd name="connsiteX13" fmla="*/ 3040380 w 3048262"/>
                <a:gd name="connsiteY13" fmla="*/ 169413 h 390393"/>
                <a:gd name="connsiteX14" fmla="*/ 3048000 w 3048262"/>
                <a:gd name="connsiteY14" fmla="*/ 237993 h 390393"/>
                <a:gd name="connsiteX15" fmla="*/ 3040380 w 3048262"/>
                <a:gd name="connsiteY15" fmla="*/ 321813 h 390393"/>
                <a:gd name="connsiteX16" fmla="*/ 2987040 w 3048262"/>
                <a:gd name="connsiteY16" fmla="*/ 344673 h 390393"/>
                <a:gd name="connsiteX17" fmla="*/ 2796540 w 3048262"/>
                <a:gd name="connsiteY17" fmla="*/ 352293 h 390393"/>
                <a:gd name="connsiteX18" fmla="*/ 2682240 w 3048262"/>
                <a:gd name="connsiteY18" fmla="*/ 367533 h 390393"/>
                <a:gd name="connsiteX19" fmla="*/ 2514600 w 3048262"/>
                <a:gd name="connsiteY19" fmla="*/ 375153 h 390393"/>
                <a:gd name="connsiteX20" fmla="*/ 2377440 w 3048262"/>
                <a:gd name="connsiteY20" fmla="*/ 390393 h 390393"/>
                <a:gd name="connsiteX21" fmla="*/ 1021080 w 3048262"/>
                <a:gd name="connsiteY21" fmla="*/ 382773 h 390393"/>
                <a:gd name="connsiteX22" fmla="*/ 990600 w 3048262"/>
                <a:gd name="connsiteY22" fmla="*/ 375153 h 390393"/>
                <a:gd name="connsiteX23" fmla="*/ 792480 w 3048262"/>
                <a:gd name="connsiteY23" fmla="*/ 367533 h 390393"/>
                <a:gd name="connsiteX24" fmla="*/ 740135 w 3048262"/>
                <a:gd name="connsiteY24" fmla="*/ 377693 h 390393"/>
                <a:gd name="connsiteX25" fmla="*/ 632722 w 3048262"/>
                <a:gd name="connsiteY25" fmla="*/ 357373 h 390393"/>
                <a:gd name="connsiteX26" fmla="*/ 488950 w 3048262"/>
                <a:gd name="connsiteY26" fmla="*/ 362453 h 390393"/>
                <a:gd name="connsiteX27" fmla="*/ 202990 w 3048262"/>
                <a:gd name="connsiteY27" fmla="*/ 371501 h 390393"/>
                <a:gd name="connsiteX28" fmla="*/ 93273 w 3048262"/>
                <a:gd name="connsiteY28" fmla="*/ 356738 h 390393"/>
                <a:gd name="connsiteX29" fmla="*/ 45720 w 3048262"/>
                <a:gd name="connsiteY29" fmla="*/ 306573 h 390393"/>
                <a:gd name="connsiteX30" fmla="*/ 30480 w 3048262"/>
                <a:gd name="connsiteY30" fmla="*/ 260853 h 390393"/>
                <a:gd name="connsiteX31" fmla="*/ 15240 w 3048262"/>
                <a:gd name="connsiteY31" fmla="*/ 207513 h 390393"/>
                <a:gd name="connsiteX32" fmla="*/ 0 w 3048262"/>
                <a:gd name="connsiteY32" fmla="*/ 177033 h 390393"/>
                <a:gd name="connsiteX33" fmla="*/ 7620 w 3048262"/>
                <a:gd name="connsiteY33" fmla="*/ 77973 h 390393"/>
                <a:gd name="connsiteX34" fmla="*/ 30480 w 3048262"/>
                <a:gd name="connsiteY34" fmla="*/ 55113 h 390393"/>
                <a:gd name="connsiteX35" fmla="*/ 99060 w 3048262"/>
                <a:gd name="connsiteY35" fmla="*/ 17013 h 390393"/>
                <a:gd name="connsiteX36" fmla="*/ 121920 w 3048262"/>
                <a:gd name="connsiteY36" fmla="*/ 1773 h 390393"/>
                <a:gd name="connsiteX37" fmla="*/ 320040 w 3048262"/>
                <a:gd name="connsiteY37" fmla="*/ 9393 h 390393"/>
                <a:gd name="connsiteX0" fmla="*/ 320040 w 3048262"/>
                <a:gd name="connsiteY0" fmla="*/ 9393 h 390393"/>
                <a:gd name="connsiteX1" fmla="*/ 320040 w 3048262"/>
                <a:gd name="connsiteY1" fmla="*/ 9393 h 390393"/>
                <a:gd name="connsiteX2" fmla="*/ 449580 w 3048262"/>
                <a:gd name="connsiteY2" fmla="*/ 17013 h 390393"/>
                <a:gd name="connsiteX3" fmla="*/ 541020 w 3048262"/>
                <a:gd name="connsiteY3" fmla="*/ 24633 h 390393"/>
                <a:gd name="connsiteX4" fmla="*/ 1059180 w 3048262"/>
                <a:gd name="connsiteY4" fmla="*/ 32253 h 390393"/>
                <a:gd name="connsiteX5" fmla="*/ 1531620 w 3048262"/>
                <a:gd name="connsiteY5" fmla="*/ 24633 h 390393"/>
                <a:gd name="connsiteX6" fmla="*/ 2598420 w 3048262"/>
                <a:gd name="connsiteY6" fmla="*/ 9393 h 390393"/>
                <a:gd name="connsiteX7" fmla="*/ 2834640 w 3048262"/>
                <a:gd name="connsiteY7" fmla="*/ 17013 h 390393"/>
                <a:gd name="connsiteX8" fmla="*/ 2865120 w 3048262"/>
                <a:gd name="connsiteY8" fmla="*/ 32253 h 390393"/>
                <a:gd name="connsiteX9" fmla="*/ 2941320 w 3048262"/>
                <a:gd name="connsiteY9" fmla="*/ 39873 h 390393"/>
                <a:gd name="connsiteX10" fmla="*/ 2987040 w 3048262"/>
                <a:gd name="connsiteY10" fmla="*/ 55113 h 390393"/>
                <a:gd name="connsiteX11" fmla="*/ 3009900 w 3048262"/>
                <a:gd name="connsiteY11" fmla="*/ 62733 h 390393"/>
                <a:gd name="connsiteX12" fmla="*/ 3025140 w 3048262"/>
                <a:gd name="connsiteY12" fmla="*/ 123693 h 390393"/>
                <a:gd name="connsiteX13" fmla="*/ 3040380 w 3048262"/>
                <a:gd name="connsiteY13" fmla="*/ 169413 h 390393"/>
                <a:gd name="connsiteX14" fmla="*/ 3048000 w 3048262"/>
                <a:gd name="connsiteY14" fmla="*/ 237993 h 390393"/>
                <a:gd name="connsiteX15" fmla="*/ 3040380 w 3048262"/>
                <a:gd name="connsiteY15" fmla="*/ 321813 h 390393"/>
                <a:gd name="connsiteX16" fmla="*/ 2987040 w 3048262"/>
                <a:gd name="connsiteY16" fmla="*/ 344673 h 390393"/>
                <a:gd name="connsiteX17" fmla="*/ 2796540 w 3048262"/>
                <a:gd name="connsiteY17" fmla="*/ 352293 h 390393"/>
                <a:gd name="connsiteX18" fmla="*/ 2682240 w 3048262"/>
                <a:gd name="connsiteY18" fmla="*/ 367533 h 390393"/>
                <a:gd name="connsiteX19" fmla="*/ 2514600 w 3048262"/>
                <a:gd name="connsiteY19" fmla="*/ 375153 h 390393"/>
                <a:gd name="connsiteX20" fmla="*/ 2377440 w 3048262"/>
                <a:gd name="connsiteY20" fmla="*/ 390393 h 390393"/>
                <a:gd name="connsiteX21" fmla="*/ 1021080 w 3048262"/>
                <a:gd name="connsiteY21" fmla="*/ 382773 h 390393"/>
                <a:gd name="connsiteX22" fmla="*/ 990600 w 3048262"/>
                <a:gd name="connsiteY22" fmla="*/ 375153 h 390393"/>
                <a:gd name="connsiteX23" fmla="*/ 792480 w 3048262"/>
                <a:gd name="connsiteY23" fmla="*/ 367533 h 390393"/>
                <a:gd name="connsiteX24" fmla="*/ 740135 w 3048262"/>
                <a:gd name="connsiteY24" fmla="*/ 377693 h 390393"/>
                <a:gd name="connsiteX25" fmla="*/ 632722 w 3048262"/>
                <a:gd name="connsiteY25" fmla="*/ 357373 h 390393"/>
                <a:gd name="connsiteX26" fmla="*/ 488950 w 3048262"/>
                <a:gd name="connsiteY26" fmla="*/ 362453 h 390393"/>
                <a:gd name="connsiteX27" fmla="*/ 202990 w 3048262"/>
                <a:gd name="connsiteY27" fmla="*/ 371501 h 390393"/>
                <a:gd name="connsiteX28" fmla="*/ 93273 w 3048262"/>
                <a:gd name="connsiteY28" fmla="*/ 356738 h 390393"/>
                <a:gd name="connsiteX29" fmla="*/ 45720 w 3048262"/>
                <a:gd name="connsiteY29" fmla="*/ 306573 h 390393"/>
                <a:gd name="connsiteX30" fmla="*/ 30480 w 3048262"/>
                <a:gd name="connsiteY30" fmla="*/ 260853 h 390393"/>
                <a:gd name="connsiteX31" fmla="*/ 15240 w 3048262"/>
                <a:gd name="connsiteY31" fmla="*/ 207513 h 390393"/>
                <a:gd name="connsiteX32" fmla="*/ 0 w 3048262"/>
                <a:gd name="connsiteY32" fmla="*/ 177033 h 390393"/>
                <a:gd name="connsiteX33" fmla="*/ 24666 w 3048262"/>
                <a:gd name="connsiteY33" fmla="*/ 104167 h 390393"/>
                <a:gd name="connsiteX34" fmla="*/ 30480 w 3048262"/>
                <a:gd name="connsiteY34" fmla="*/ 55113 h 390393"/>
                <a:gd name="connsiteX35" fmla="*/ 99060 w 3048262"/>
                <a:gd name="connsiteY35" fmla="*/ 17013 h 390393"/>
                <a:gd name="connsiteX36" fmla="*/ 121920 w 3048262"/>
                <a:gd name="connsiteY36" fmla="*/ 1773 h 390393"/>
                <a:gd name="connsiteX37" fmla="*/ 320040 w 3048262"/>
                <a:gd name="connsiteY37" fmla="*/ 9393 h 390393"/>
                <a:gd name="connsiteX0" fmla="*/ 320040 w 3048262"/>
                <a:gd name="connsiteY0" fmla="*/ 9393 h 390393"/>
                <a:gd name="connsiteX1" fmla="*/ 320040 w 3048262"/>
                <a:gd name="connsiteY1" fmla="*/ 9393 h 390393"/>
                <a:gd name="connsiteX2" fmla="*/ 449580 w 3048262"/>
                <a:gd name="connsiteY2" fmla="*/ 17013 h 390393"/>
                <a:gd name="connsiteX3" fmla="*/ 541020 w 3048262"/>
                <a:gd name="connsiteY3" fmla="*/ 24633 h 390393"/>
                <a:gd name="connsiteX4" fmla="*/ 1059180 w 3048262"/>
                <a:gd name="connsiteY4" fmla="*/ 32253 h 390393"/>
                <a:gd name="connsiteX5" fmla="*/ 1531620 w 3048262"/>
                <a:gd name="connsiteY5" fmla="*/ 24633 h 390393"/>
                <a:gd name="connsiteX6" fmla="*/ 2598420 w 3048262"/>
                <a:gd name="connsiteY6" fmla="*/ 9393 h 390393"/>
                <a:gd name="connsiteX7" fmla="*/ 2834640 w 3048262"/>
                <a:gd name="connsiteY7" fmla="*/ 17013 h 390393"/>
                <a:gd name="connsiteX8" fmla="*/ 2865120 w 3048262"/>
                <a:gd name="connsiteY8" fmla="*/ 32253 h 390393"/>
                <a:gd name="connsiteX9" fmla="*/ 2941320 w 3048262"/>
                <a:gd name="connsiteY9" fmla="*/ 39873 h 390393"/>
                <a:gd name="connsiteX10" fmla="*/ 2987040 w 3048262"/>
                <a:gd name="connsiteY10" fmla="*/ 55113 h 390393"/>
                <a:gd name="connsiteX11" fmla="*/ 3009900 w 3048262"/>
                <a:gd name="connsiteY11" fmla="*/ 62733 h 390393"/>
                <a:gd name="connsiteX12" fmla="*/ 3025140 w 3048262"/>
                <a:gd name="connsiteY12" fmla="*/ 123693 h 390393"/>
                <a:gd name="connsiteX13" fmla="*/ 3040380 w 3048262"/>
                <a:gd name="connsiteY13" fmla="*/ 169413 h 390393"/>
                <a:gd name="connsiteX14" fmla="*/ 3048000 w 3048262"/>
                <a:gd name="connsiteY14" fmla="*/ 237993 h 390393"/>
                <a:gd name="connsiteX15" fmla="*/ 3040380 w 3048262"/>
                <a:gd name="connsiteY15" fmla="*/ 321813 h 390393"/>
                <a:gd name="connsiteX16" fmla="*/ 2987040 w 3048262"/>
                <a:gd name="connsiteY16" fmla="*/ 344673 h 390393"/>
                <a:gd name="connsiteX17" fmla="*/ 2796540 w 3048262"/>
                <a:gd name="connsiteY17" fmla="*/ 352293 h 390393"/>
                <a:gd name="connsiteX18" fmla="*/ 2682240 w 3048262"/>
                <a:gd name="connsiteY18" fmla="*/ 367533 h 390393"/>
                <a:gd name="connsiteX19" fmla="*/ 2514600 w 3048262"/>
                <a:gd name="connsiteY19" fmla="*/ 375153 h 390393"/>
                <a:gd name="connsiteX20" fmla="*/ 2377440 w 3048262"/>
                <a:gd name="connsiteY20" fmla="*/ 390393 h 390393"/>
                <a:gd name="connsiteX21" fmla="*/ 1021080 w 3048262"/>
                <a:gd name="connsiteY21" fmla="*/ 382773 h 390393"/>
                <a:gd name="connsiteX22" fmla="*/ 990600 w 3048262"/>
                <a:gd name="connsiteY22" fmla="*/ 375153 h 390393"/>
                <a:gd name="connsiteX23" fmla="*/ 792480 w 3048262"/>
                <a:gd name="connsiteY23" fmla="*/ 367533 h 390393"/>
                <a:gd name="connsiteX24" fmla="*/ 740135 w 3048262"/>
                <a:gd name="connsiteY24" fmla="*/ 377693 h 390393"/>
                <a:gd name="connsiteX25" fmla="*/ 632722 w 3048262"/>
                <a:gd name="connsiteY25" fmla="*/ 357373 h 390393"/>
                <a:gd name="connsiteX26" fmla="*/ 488950 w 3048262"/>
                <a:gd name="connsiteY26" fmla="*/ 362453 h 390393"/>
                <a:gd name="connsiteX27" fmla="*/ 202990 w 3048262"/>
                <a:gd name="connsiteY27" fmla="*/ 371501 h 390393"/>
                <a:gd name="connsiteX28" fmla="*/ 93273 w 3048262"/>
                <a:gd name="connsiteY28" fmla="*/ 356738 h 390393"/>
                <a:gd name="connsiteX29" fmla="*/ 45720 w 3048262"/>
                <a:gd name="connsiteY29" fmla="*/ 306573 h 390393"/>
                <a:gd name="connsiteX30" fmla="*/ 30480 w 3048262"/>
                <a:gd name="connsiteY30" fmla="*/ 260853 h 390393"/>
                <a:gd name="connsiteX31" fmla="*/ 15240 w 3048262"/>
                <a:gd name="connsiteY31" fmla="*/ 207513 h 390393"/>
                <a:gd name="connsiteX32" fmla="*/ 0 w 3048262"/>
                <a:gd name="connsiteY32" fmla="*/ 177033 h 390393"/>
                <a:gd name="connsiteX33" fmla="*/ 24666 w 3048262"/>
                <a:gd name="connsiteY33" fmla="*/ 104167 h 390393"/>
                <a:gd name="connsiteX34" fmla="*/ 37786 w 3048262"/>
                <a:gd name="connsiteY34" fmla="*/ 64638 h 390393"/>
                <a:gd name="connsiteX35" fmla="*/ 99060 w 3048262"/>
                <a:gd name="connsiteY35" fmla="*/ 17013 h 390393"/>
                <a:gd name="connsiteX36" fmla="*/ 121920 w 3048262"/>
                <a:gd name="connsiteY36" fmla="*/ 1773 h 390393"/>
                <a:gd name="connsiteX37" fmla="*/ 320040 w 3048262"/>
                <a:gd name="connsiteY37" fmla="*/ 9393 h 390393"/>
                <a:gd name="connsiteX0" fmla="*/ 307864 w 3036086"/>
                <a:gd name="connsiteY0" fmla="*/ 9393 h 390393"/>
                <a:gd name="connsiteX1" fmla="*/ 307864 w 3036086"/>
                <a:gd name="connsiteY1" fmla="*/ 9393 h 390393"/>
                <a:gd name="connsiteX2" fmla="*/ 437404 w 3036086"/>
                <a:gd name="connsiteY2" fmla="*/ 17013 h 390393"/>
                <a:gd name="connsiteX3" fmla="*/ 528844 w 3036086"/>
                <a:gd name="connsiteY3" fmla="*/ 24633 h 390393"/>
                <a:gd name="connsiteX4" fmla="*/ 1047004 w 3036086"/>
                <a:gd name="connsiteY4" fmla="*/ 32253 h 390393"/>
                <a:gd name="connsiteX5" fmla="*/ 1519444 w 3036086"/>
                <a:gd name="connsiteY5" fmla="*/ 24633 h 390393"/>
                <a:gd name="connsiteX6" fmla="*/ 2586244 w 3036086"/>
                <a:gd name="connsiteY6" fmla="*/ 9393 h 390393"/>
                <a:gd name="connsiteX7" fmla="*/ 2822464 w 3036086"/>
                <a:gd name="connsiteY7" fmla="*/ 17013 h 390393"/>
                <a:gd name="connsiteX8" fmla="*/ 2852944 w 3036086"/>
                <a:gd name="connsiteY8" fmla="*/ 32253 h 390393"/>
                <a:gd name="connsiteX9" fmla="*/ 2929144 w 3036086"/>
                <a:gd name="connsiteY9" fmla="*/ 39873 h 390393"/>
                <a:gd name="connsiteX10" fmla="*/ 2974864 w 3036086"/>
                <a:gd name="connsiteY10" fmla="*/ 55113 h 390393"/>
                <a:gd name="connsiteX11" fmla="*/ 2997724 w 3036086"/>
                <a:gd name="connsiteY11" fmla="*/ 62733 h 390393"/>
                <a:gd name="connsiteX12" fmla="*/ 3012964 w 3036086"/>
                <a:gd name="connsiteY12" fmla="*/ 123693 h 390393"/>
                <a:gd name="connsiteX13" fmla="*/ 3028204 w 3036086"/>
                <a:gd name="connsiteY13" fmla="*/ 169413 h 390393"/>
                <a:gd name="connsiteX14" fmla="*/ 3035824 w 3036086"/>
                <a:gd name="connsiteY14" fmla="*/ 237993 h 390393"/>
                <a:gd name="connsiteX15" fmla="*/ 3028204 w 3036086"/>
                <a:gd name="connsiteY15" fmla="*/ 321813 h 390393"/>
                <a:gd name="connsiteX16" fmla="*/ 2974864 w 3036086"/>
                <a:gd name="connsiteY16" fmla="*/ 344673 h 390393"/>
                <a:gd name="connsiteX17" fmla="*/ 2784364 w 3036086"/>
                <a:gd name="connsiteY17" fmla="*/ 352293 h 390393"/>
                <a:gd name="connsiteX18" fmla="*/ 2670064 w 3036086"/>
                <a:gd name="connsiteY18" fmla="*/ 367533 h 390393"/>
                <a:gd name="connsiteX19" fmla="*/ 2502424 w 3036086"/>
                <a:gd name="connsiteY19" fmla="*/ 375153 h 390393"/>
                <a:gd name="connsiteX20" fmla="*/ 2365264 w 3036086"/>
                <a:gd name="connsiteY20" fmla="*/ 390393 h 390393"/>
                <a:gd name="connsiteX21" fmla="*/ 1008904 w 3036086"/>
                <a:gd name="connsiteY21" fmla="*/ 382773 h 390393"/>
                <a:gd name="connsiteX22" fmla="*/ 978424 w 3036086"/>
                <a:gd name="connsiteY22" fmla="*/ 375153 h 390393"/>
                <a:gd name="connsiteX23" fmla="*/ 780304 w 3036086"/>
                <a:gd name="connsiteY23" fmla="*/ 367533 h 390393"/>
                <a:gd name="connsiteX24" fmla="*/ 727959 w 3036086"/>
                <a:gd name="connsiteY24" fmla="*/ 377693 h 390393"/>
                <a:gd name="connsiteX25" fmla="*/ 620546 w 3036086"/>
                <a:gd name="connsiteY25" fmla="*/ 357373 h 390393"/>
                <a:gd name="connsiteX26" fmla="*/ 476774 w 3036086"/>
                <a:gd name="connsiteY26" fmla="*/ 362453 h 390393"/>
                <a:gd name="connsiteX27" fmla="*/ 190814 w 3036086"/>
                <a:gd name="connsiteY27" fmla="*/ 371501 h 390393"/>
                <a:gd name="connsiteX28" fmla="*/ 81097 w 3036086"/>
                <a:gd name="connsiteY28" fmla="*/ 356738 h 390393"/>
                <a:gd name="connsiteX29" fmla="*/ 33544 w 3036086"/>
                <a:gd name="connsiteY29" fmla="*/ 306573 h 390393"/>
                <a:gd name="connsiteX30" fmla="*/ 18304 w 3036086"/>
                <a:gd name="connsiteY30" fmla="*/ 260853 h 390393"/>
                <a:gd name="connsiteX31" fmla="*/ 3064 w 3036086"/>
                <a:gd name="connsiteY31" fmla="*/ 207513 h 390393"/>
                <a:gd name="connsiteX32" fmla="*/ 0 w 3036086"/>
                <a:gd name="connsiteY32" fmla="*/ 177033 h 390393"/>
                <a:gd name="connsiteX33" fmla="*/ 12490 w 3036086"/>
                <a:gd name="connsiteY33" fmla="*/ 104167 h 390393"/>
                <a:gd name="connsiteX34" fmla="*/ 25610 w 3036086"/>
                <a:gd name="connsiteY34" fmla="*/ 64638 h 390393"/>
                <a:gd name="connsiteX35" fmla="*/ 86884 w 3036086"/>
                <a:gd name="connsiteY35" fmla="*/ 17013 h 390393"/>
                <a:gd name="connsiteX36" fmla="*/ 109744 w 3036086"/>
                <a:gd name="connsiteY36" fmla="*/ 1773 h 390393"/>
                <a:gd name="connsiteX37" fmla="*/ 307864 w 3036086"/>
                <a:gd name="connsiteY37" fmla="*/ 9393 h 390393"/>
                <a:gd name="connsiteX0" fmla="*/ 307864 w 3036086"/>
                <a:gd name="connsiteY0" fmla="*/ 9393 h 390393"/>
                <a:gd name="connsiteX1" fmla="*/ 307864 w 3036086"/>
                <a:gd name="connsiteY1" fmla="*/ 9393 h 390393"/>
                <a:gd name="connsiteX2" fmla="*/ 437404 w 3036086"/>
                <a:gd name="connsiteY2" fmla="*/ 17013 h 390393"/>
                <a:gd name="connsiteX3" fmla="*/ 528844 w 3036086"/>
                <a:gd name="connsiteY3" fmla="*/ 24633 h 390393"/>
                <a:gd name="connsiteX4" fmla="*/ 1068921 w 3036086"/>
                <a:gd name="connsiteY4" fmla="*/ 1297 h 390393"/>
                <a:gd name="connsiteX5" fmla="*/ 1519444 w 3036086"/>
                <a:gd name="connsiteY5" fmla="*/ 24633 h 390393"/>
                <a:gd name="connsiteX6" fmla="*/ 2586244 w 3036086"/>
                <a:gd name="connsiteY6" fmla="*/ 9393 h 390393"/>
                <a:gd name="connsiteX7" fmla="*/ 2822464 w 3036086"/>
                <a:gd name="connsiteY7" fmla="*/ 17013 h 390393"/>
                <a:gd name="connsiteX8" fmla="*/ 2852944 w 3036086"/>
                <a:gd name="connsiteY8" fmla="*/ 32253 h 390393"/>
                <a:gd name="connsiteX9" fmla="*/ 2929144 w 3036086"/>
                <a:gd name="connsiteY9" fmla="*/ 39873 h 390393"/>
                <a:gd name="connsiteX10" fmla="*/ 2974864 w 3036086"/>
                <a:gd name="connsiteY10" fmla="*/ 55113 h 390393"/>
                <a:gd name="connsiteX11" fmla="*/ 2997724 w 3036086"/>
                <a:gd name="connsiteY11" fmla="*/ 62733 h 390393"/>
                <a:gd name="connsiteX12" fmla="*/ 3012964 w 3036086"/>
                <a:gd name="connsiteY12" fmla="*/ 123693 h 390393"/>
                <a:gd name="connsiteX13" fmla="*/ 3028204 w 3036086"/>
                <a:gd name="connsiteY13" fmla="*/ 169413 h 390393"/>
                <a:gd name="connsiteX14" fmla="*/ 3035824 w 3036086"/>
                <a:gd name="connsiteY14" fmla="*/ 237993 h 390393"/>
                <a:gd name="connsiteX15" fmla="*/ 3028204 w 3036086"/>
                <a:gd name="connsiteY15" fmla="*/ 321813 h 390393"/>
                <a:gd name="connsiteX16" fmla="*/ 2974864 w 3036086"/>
                <a:gd name="connsiteY16" fmla="*/ 344673 h 390393"/>
                <a:gd name="connsiteX17" fmla="*/ 2784364 w 3036086"/>
                <a:gd name="connsiteY17" fmla="*/ 352293 h 390393"/>
                <a:gd name="connsiteX18" fmla="*/ 2670064 w 3036086"/>
                <a:gd name="connsiteY18" fmla="*/ 367533 h 390393"/>
                <a:gd name="connsiteX19" fmla="*/ 2502424 w 3036086"/>
                <a:gd name="connsiteY19" fmla="*/ 375153 h 390393"/>
                <a:gd name="connsiteX20" fmla="*/ 2365264 w 3036086"/>
                <a:gd name="connsiteY20" fmla="*/ 390393 h 390393"/>
                <a:gd name="connsiteX21" fmla="*/ 1008904 w 3036086"/>
                <a:gd name="connsiteY21" fmla="*/ 382773 h 390393"/>
                <a:gd name="connsiteX22" fmla="*/ 978424 w 3036086"/>
                <a:gd name="connsiteY22" fmla="*/ 375153 h 390393"/>
                <a:gd name="connsiteX23" fmla="*/ 780304 w 3036086"/>
                <a:gd name="connsiteY23" fmla="*/ 367533 h 390393"/>
                <a:gd name="connsiteX24" fmla="*/ 727959 w 3036086"/>
                <a:gd name="connsiteY24" fmla="*/ 377693 h 390393"/>
                <a:gd name="connsiteX25" fmla="*/ 620546 w 3036086"/>
                <a:gd name="connsiteY25" fmla="*/ 357373 h 390393"/>
                <a:gd name="connsiteX26" fmla="*/ 476774 w 3036086"/>
                <a:gd name="connsiteY26" fmla="*/ 362453 h 390393"/>
                <a:gd name="connsiteX27" fmla="*/ 190814 w 3036086"/>
                <a:gd name="connsiteY27" fmla="*/ 371501 h 390393"/>
                <a:gd name="connsiteX28" fmla="*/ 81097 w 3036086"/>
                <a:gd name="connsiteY28" fmla="*/ 356738 h 390393"/>
                <a:gd name="connsiteX29" fmla="*/ 33544 w 3036086"/>
                <a:gd name="connsiteY29" fmla="*/ 306573 h 390393"/>
                <a:gd name="connsiteX30" fmla="*/ 18304 w 3036086"/>
                <a:gd name="connsiteY30" fmla="*/ 260853 h 390393"/>
                <a:gd name="connsiteX31" fmla="*/ 3064 w 3036086"/>
                <a:gd name="connsiteY31" fmla="*/ 207513 h 390393"/>
                <a:gd name="connsiteX32" fmla="*/ 0 w 3036086"/>
                <a:gd name="connsiteY32" fmla="*/ 177033 h 390393"/>
                <a:gd name="connsiteX33" fmla="*/ 12490 w 3036086"/>
                <a:gd name="connsiteY33" fmla="*/ 104167 h 390393"/>
                <a:gd name="connsiteX34" fmla="*/ 25610 w 3036086"/>
                <a:gd name="connsiteY34" fmla="*/ 64638 h 390393"/>
                <a:gd name="connsiteX35" fmla="*/ 86884 w 3036086"/>
                <a:gd name="connsiteY35" fmla="*/ 17013 h 390393"/>
                <a:gd name="connsiteX36" fmla="*/ 109744 w 3036086"/>
                <a:gd name="connsiteY36" fmla="*/ 1773 h 390393"/>
                <a:gd name="connsiteX37" fmla="*/ 307864 w 3036086"/>
                <a:gd name="connsiteY37" fmla="*/ 9393 h 390393"/>
                <a:gd name="connsiteX0" fmla="*/ 307864 w 3036086"/>
                <a:gd name="connsiteY0" fmla="*/ 9393 h 390393"/>
                <a:gd name="connsiteX1" fmla="*/ 307864 w 3036086"/>
                <a:gd name="connsiteY1" fmla="*/ 9393 h 390393"/>
                <a:gd name="connsiteX2" fmla="*/ 437404 w 3036086"/>
                <a:gd name="connsiteY2" fmla="*/ 17013 h 390393"/>
                <a:gd name="connsiteX3" fmla="*/ 528844 w 3036086"/>
                <a:gd name="connsiteY3" fmla="*/ 12727 h 390393"/>
                <a:gd name="connsiteX4" fmla="*/ 1068921 w 3036086"/>
                <a:gd name="connsiteY4" fmla="*/ 1297 h 390393"/>
                <a:gd name="connsiteX5" fmla="*/ 1519444 w 3036086"/>
                <a:gd name="connsiteY5" fmla="*/ 24633 h 390393"/>
                <a:gd name="connsiteX6" fmla="*/ 2586244 w 3036086"/>
                <a:gd name="connsiteY6" fmla="*/ 9393 h 390393"/>
                <a:gd name="connsiteX7" fmla="*/ 2822464 w 3036086"/>
                <a:gd name="connsiteY7" fmla="*/ 17013 h 390393"/>
                <a:gd name="connsiteX8" fmla="*/ 2852944 w 3036086"/>
                <a:gd name="connsiteY8" fmla="*/ 32253 h 390393"/>
                <a:gd name="connsiteX9" fmla="*/ 2929144 w 3036086"/>
                <a:gd name="connsiteY9" fmla="*/ 39873 h 390393"/>
                <a:gd name="connsiteX10" fmla="*/ 2974864 w 3036086"/>
                <a:gd name="connsiteY10" fmla="*/ 55113 h 390393"/>
                <a:gd name="connsiteX11" fmla="*/ 2997724 w 3036086"/>
                <a:gd name="connsiteY11" fmla="*/ 62733 h 390393"/>
                <a:gd name="connsiteX12" fmla="*/ 3012964 w 3036086"/>
                <a:gd name="connsiteY12" fmla="*/ 123693 h 390393"/>
                <a:gd name="connsiteX13" fmla="*/ 3028204 w 3036086"/>
                <a:gd name="connsiteY13" fmla="*/ 169413 h 390393"/>
                <a:gd name="connsiteX14" fmla="*/ 3035824 w 3036086"/>
                <a:gd name="connsiteY14" fmla="*/ 237993 h 390393"/>
                <a:gd name="connsiteX15" fmla="*/ 3028204 w 3036086"/>
                <a:gd name="connsiteY15" fmla="*/ 321813 h 390393"/>
                <a:gd name="connsiteX16" fmla="*/ 2974864 w 3036086"/>
                <a:gd name="connsiteY16" fmla="*/ 344673 h 390393"/>
                <a:gd name="connsiteX17" fmla="*/ 2784364 w 3036086"/>
                <a:gd name="connsiteY17" fmla="*/ 352293 h 390393"/>
                <a:gd name="connsiteX18" fmla="*/ 2670064 w 3036086"/>
                <a:gd name="connsiteY18" fmla="*/ 367533 h 390393"/>
                <a:gd name="connsiteX19" fmla="*/ 2502424 w 3036086"/>
                <a:gd name="connsiteY19" fmla="*/ 375153 h 390393"/>
                <a:gd name="connsiteX20" fmla="*/ 2365264 w 3036086"/>
                <a:gd name="connsiteY20" fmla="*/ 390393 h 390393"/>
                <a:gd name="connsiteX21" fmla="*/ 1008904 w 3036086"/>
                <a:gd name="connsiteY21" fmla="*/ 382773 h 390393"/>
                <a:gd name="connsiteX22" fmla="*/ 978424 w 3036086"/>
                <a:gd name="connsiteY22" fmla="*/ 375153 h 390393"/>
                <a:gd name="connsiteX23" fmla="*/ 780304 w 3036086"/>
                <a:gd name="connsiteY23" fmla="*/ 367533 h 390393"/>
                <a:gd name="connsiteX24" fmla="*/ 727959 w 3036086"/>
                <a:gd name="connsiteY24" fmla="*/ 377693 h 390393"/>
                <a:gd name="connsiteX25" fmla="*/ 620546 w 3036086"/>
                <a:gd name="connsiteY25" fmla="*/ 357373 h 390393"/>
                <a:gd name="connsiteX26" fmla="*/ 476774 w 3036086"/>
                <a:gd name="connsiteY26" fmla="*/ 362453 h 390393"/>
                <a:gd name="connsiteX27" fmla="*/ 190814 w 3036086"/>
                <a:gd name="connsiteY27" fmla="*/ 371501 h 390393"/>
                <a:gd name="connsiteX28" fmla="*/ 81097 w 3036086"/>
                <a:gd name="connsiteY28" fmla="*/ 356738 h 390393"/>
                <a:gd name="connsiteX29" fmla="*/ 33544 w 3036086"/>
                <a:gd name="connsiteY29" fmla="*/ 306573 h 390393"/>
                <a:gd name="connsiteX30" fmla="*/ 18304 w 3036086"/>
                <a:gd name="connsiteY30" fmla="*/ 260853 h 390393"/>
                <a:gd name="connsiteX31" fmla="*/ 3064 w 3036086"/>
                <a:gd name="connsiteY31" fmla="*/ 207513 h 390393"/>
                <a:gd name="connsiteX32" fmla="*/ 0 w 3036086"/>
                <a:gd name="connsiteY32" fmla="*/ 177033 h 390393"/>
                <a:gd name="connsiteX33" fmla="*/ 12490 w 3036086"/>
                <a:gd name="connsiteY33" fmla="*/ 104167 h 390393"/>
                <a:gd name="connsiteX34" fmla="*/ 25610 w 3036086"/>
                <a:gd name="connsiteY34" fmla="*/ 64638 h 390393"/>
                <a:gd name="connsiteX35" fmla="*/ 86884 w 3036086"/>
                <a:gd name="connsiteY35" fmla="*/ 17013 h 390393"/>
                <a:gd name="connsiteX36" fmla="*/ 109744 w 3036086"/>
                <a:gd name="connsiteY36" fmla="*/ 1773 h 390393"/>
                <a:gd name="connsiteX37" fmla="*/ 307864 w 3036086"/>
                <a:gd name="connsiteY37" fmla="*/ 9393 h 390393"/>
                <a:gd name="connsiteX0" fmla="*/ 307864 w 3036086"/>
                <a:gd name="connsiteY0" fmla="*/ 9393 h 390393"/>
                <a:gd name="connsiteX1" fmla="*/ 307864 w 3036086"/>
                <a:gd name="connsiteY1" fmla="*/ 9393 h 390393"/>
                <a:gd name="connsiteX2" fmla="*/ 437404 w 3036086"/>
                <a:gd name="connsiteY2" fmla="*/ 17013 h 390393"/>
                <a:gd name="connsiteX3" fmla="*/ 528844 w 3036086"/>
                <a:gd name="connsiteY3" fmla="*/ 12727 h 390393"/>
                <a:gd name="connsiteX4" fmla="*/ 1068921 w 3036086"/>
                <a:gd name="connsiteY4" fmla="*/ 1297 h 390393"/>
                <a:gd name="connsiteX5" fmla="*/ 1517009 w 3036086"/>
                <a:gd name="connsiteY5" fmla="*/ 5583 h 390393"/>
                <a:gd name="connsiteX6" fmla="*/ 2586244 w 3036086"/>
                <a:gd name="connsiteY6" fmla="*/ 9393 h 390393"/>
                <a:gd name="connsiteX7" fmla="*/ 2822464 w 3036086"/>
                <a:gd name="connsiteY7" fmla="*/ 17013 h 390393"/>
                <a:gd name="connsiteX8" fmla="*/ 2852944 w 3036086"/>
                <a:gd name="connsiteY8" fmla="*/ 32253 h 390393"/>
                <a:gd name="connsiteX9" fmla="*/ 2929144 w 3036086"/>
                <a:gd name="connsiteY9" fmla="*/ 39873 h 390393"/>
                <a:gd name="connsiteX10" fmla="*/ 2974864 w 3036086"/>
                <a:gd name="connsiteY10" fmla="*/ 55113 h 390393"/>
                <a:gd name="connsiteX11" fmla="*/ 2997724 w 3036086"/>
                <a:gd name="connsiteY11" fmla="*/ 62733 h 390393"/>
                <a:gd name="connsiteX12" fmla="*/ 3012964 w 3036086"/>
                <a:gd name="connsiteY12" fmla="*/ 123693 h 390393"/>
                <a:gd name="connsiteX13" fmla="*/ 3028204 w 3036086"/>
                <a:gd name="connsiteY13" fmla="*/ 169413 h 390393"/>
                <a:gd name="connsiteX14" fmla="*/ 3035824 w 3036086"/>
                <a:gd name="connsiteY14" fmla="*/ 237993 h 390393"/>
                <a:gd name="connsiteX15" fmla="*/ 3028204 w 3036086"/>
                <a:gd name="connsiteY15" fmla="*/ 321813 h 390393"/>
                <a:gd name="connsiteX16" fmla="*/ 2974864 w 3036086"/>
                <a:gd name="connsiteY16" fmla="*/ 344673 h 390393"/>
                <a:gd name="connsiteX17" fmla="*/ 2784364 w 3036086"/>
                <a:gd name="connsiteY17" fmla="*/ 352293 h 390393"/>
                <a:gd name="connsiteX18" fmla="*/ 2670064 w 3036086"/>
                <a:gd name="connsiteY18" fmla="*/ 367533 h 390393"/>
                <a:gd name="connsiteX19" fmla="*/ 2502424 w 3036086"/>
                <a:gd name="connsiteY19" fmla="*/ 375153 h 390393"/>
                <a:gd name="connsiteX20" fmla="*/ 2365264 w 3036086"/>
                <a:gd name="connsiteY20" fmla="*/ 390393 h 390393"/>
                <a:gd name="connsiteX21" fmla="*/ 1008904 w 3036086"/>
                <a:gd name="connsiteY21" fmla="*/ 382773 h 390393"/>
                <a:gd name="connsiteX22" fmla="*/ 978424 w 3036086"/>
                <a:gd name="connsiteY22" fmla="*/ 375153 h 390393"/>
                <a:gd name="connsiteX23" fmla="*/ 780304 w 3036086"/>
                <a:gd name="connsiteY23" fmla="*/ 367533 h 390393"/>
                <a:gd name="connsiteX24" fmla="*/ 727959 w 3036086"/>
                <a:gd name="connsiteY24" fmla="*/ 377693 h 390393"/>
                <a:gd name="connsiteX25" fmla="*/ 620546 w 3036086"/>
                <a:gd name="connsiteY25" fmla="*/ 357373 h 390393"/>
                <a:gd name="connsiteX26" fmla="*/ 476774 w 3036086"/>
                <a:gd name="connsiteY26" fmla="*/ 362453 h 390393"/>
                <a:gd name="connsiteX27" fmla="*/ 190814 w 3036086"/>
                <a:gd name="connsiteY27" fmla="*/ 371501 h 390393"/>
                <a:gd name="connsiteX28" fmla="*/ 81097 w 3036086"/>
                <a:gd name="connsiteY28" fmla="*/ 356738 h 390393"/>
                <a:gd name="connsiteX29" fmla="*/ 33544 w 3036086"/>
                <a:gd name="connsiteY29" fmla="*/ 306573 h 390393"/>
                <a:gd name="connsiteX30" fmla="*/ 18304 w 3036086"/>
                <a:gd name="connsiteY30" fmla="*/ 260853 h 390393"/>
                <a:gd name="connsiteX31" fmla="*/ 3064 w 3036086"/>
                <a:gd name="connsiteY31" fmla="*/ 207513 h 390393"/>
                <a:gd name="connsiteX32" fmla="*/ 0 w 3036086"/>
                <a:gd name="connsiteY32" fmla="*/ 177033 h 390393"/>
                <a:gd name="connsiteX33" fmla="*/ 12490 w 3036086"/>
                <a:gd name="connsiteY33" fmla="*/ 104167 h 390393"/>
                <a:gd name="connsiteX34" fmla="*/ 25610 w 3036086"/>
                <a:gd name="connsiteY34" fmla="*/ 64638 h 390393"/>
                <a:gd name="connsiteX35" fmla="*/ 86884 w 3036086"/>
                <a:gd name="connsiteY35" fmla="*/ 17013 h 390393"/>
                <a:gd name="connsiteX36" fmla="*/ 109744 w 3036086"/>
                <a:gd name="connsiteY36" fmla="*/ 1773 h 390393"/>
                <a:gd name="connsiteX37" fmla="*/ 307864 w 3036086"/>
                <a:gd name="connsiteY37" fmla="*/ 9393 h 390393"/>
                <a:gd name="connsiteX0" fmla="*/ 307864 w 3036086"/>
                <a:gd name="connsiteY0" fmla="*/ 9393 h 390393"/>
                <a:gd name="connsiteX1" fmla="*/ 307864 w 3036086"/>
                <a:gd name="connsiteY1" fmla="*/ 9393 h 390393"/>
                <a:gd name="connsiteX2" fmla="*/ 437404 w 3036086"/>
                <a:gd name="connsiteY2" fmla="*/ 17013 h 390393"/>
                <a:gd name="connsiteX3" fmla="*/ 528844 w 3036086"/>
                <a:gd name="connsiteY3" fmla="*/ 12727 h 390393"/>
                <a:gd name="connsiteX4" fmla="*/ 1068921 w 3036086"/>
                <a:gd name="connsiteY4" fmla="*/ 1297 h 390393"/>
                <a:gd name="connsiteX5" fmla="*/ 1517009 w 3036086"/>
                <a:gd name="connsiteY5" fmla="*/ 5583 h 390393"/>
                <a:gd name="connsiteX6" fmla="*/ 2586244 w 3036086"/>
                <a:gd name="connsiteY6" fmla="*/ 9393 h 390393"/>
                <a:gd name="connsiteX7" fmla="*/ 2822464 w 3036086"/>
                <a:gd name="connsiteY7" fmla="*/ 17013 h 390393"/>
                <a:gd name="connsiteX8" fmla="*/ 2852944 w 3036086"/>
                <a:gd name="connsiteY8" fmla="*/ 32253 h 390393"/>
                <a:gd name="connsiteX9" fmla="*/ 2929144 w 3036086"/>
                <a:gd name="connsiteY9" fmla="*/ 39873 h 390393"/>
                <a:gd name="connsiteX10" fmla="*/ 2974864 w 3036086"/>
                <a:gd name="connsiteY10" fmla="*/ 55113 h 390393"/>
                <a:gd name="connsiteX11" fmla="*/ 2997724 w 3036086"/>
                <a:gd name="connsiteY11" fmla="*/ 62733 h 390393"/>
                <a:gd name="connsiteX12" fmla="*/ 3012964 w 3036086"/>
                <a:gd name="connsiteY12" fmla="*/ 123693 h 390393"/>
                <a:gd name="connsiteX13" fmla="*/ 3028204 w 3036086"/>
                <a:gd name="connsiteY13" fmla="*/ 169413 h 390393"/>
                <a:gd name="connsiteX14" fmla="*/ 3035824 w 3036086"/>
                <a:gd name="connsiteY14" fmla="*/ 237993 h 390393"/>
                <a:gd name="connsiteX15" fmla="*/ 3028204 w 3036086"/>
                <a:gd name="connsiteY15" fmla="*/ 321813 h 390393"/>
                <a:gd name="connsiteX16" fmla="*/ 2974864 w 3036086"/>
                <a:gd name="connsiteY16" fmla="*/ 344673 h 390393"/>
                <a:gd name="connsiteX17" fmla="*/ 2784364 w 3036086"/>
                <a:gd name="connsiteY17" fmla="*/ 352293 h 390393"/>
                <a:gd name="connsiteX18" fmla="*/ 2670064 w 3036086"/>
                <a:gd name="connsiteY18" fmla="*/ 367533 h 390393"/>
                <a:gd name="connsiteX19" fmla="*/ 2502424 w 3036086"/>
                <a:gd name="connsiteY19" fmla="*/ 375153 h 390393"/>
                <a:gd name="connsiteX20" fmla="*/ 2365264 w 3036086"/>
                <a:gd name="connsiteY20" fmla="*/ 390393 h 390393"/>
                <a:gd name="connsiteX21" fmla="*/ 1008904 w 3036086"/>
                <a:gd name="connsiteY21" fmla="*/ 382773 h 390393"/>
                <a:gd name="connsiteX22" fmla="*/ 978424 w 3036086"/>
                <a:gd name="connsiteY22" fmla="*/ 375153 h 390393"/>
                <a:gd name="connsiteX23" fmla="*/ 780304 w 3036086"/>
                <a:gd name="connsiteY23" fmla="*/ 367533 h 390393"/>
                <a:gd name="connsiteX24" fmla="*/ 727959 w 3036086"/>
                <a:gd name="connsiteY24" fmla="*/ 377693 h 390393"/>
                <a:gd name="connsiteX25" fmla="*/ 620546 w 3036086"/>
                <a:gd name="connsiteY25" fmla="*/ 357373 h 390393"/>
                <a:gd name="connsiteX26" fmla="*/ 476774 w 3036086"/>
                <a:gd name="connsiteY26" fmla="*/ 362453 h 390393"/>
                <a:gd name="connsiteX27" fmla="*/ 190814 w 3036086"/>
                <a:gd name="connsiteY27" fmla="*/ 371501 h 390393"/>
                <a:gd name="connsiteX28" fmla="*/ 81097 w 3036086"/>
                <a:gd name="connsiteY28" fmla="*/ 356738 h 390393"/>
                <a:gd name="connsiteX29" fmla="*/ 33544 w 3036086"/>
                <a:gd name="connsiteY29" fmla="*/ 306573 h 390393"/>
                <a:gd name="connsiteX30" fmla="*/ 18304 w 3036086"/>
                <a:gd name="connsiteY30" fmla="*/ 260853 h 390393"/>
                <a:gd name="connsiteX31" fmla="*/ 3064 w 3036086"/>
                <a:gd name="connsiteY31" fmla="*/ 207513 h 390393"/>
                <a:gd name="connsiteX32" fmla="*/ 0 w 3036086"/>
                <a:gd name="connsiteY32" fmla="*/ 177033 h 390393"/>
                <a:gd name="connsiteX33" fmla="*/ 12490 w 3036086"/>
                <a:gd name="connsiteY33" fmla="*/ 104167 h 390393"/>
                <a:gd name="connsiteX34" fmla="*/ 25610 w 3036086"/>
                <a:gd name="connsiteY34" fmla="*/ 64638 h 390393"/>
                <a:gd name="connsiteX35" fmla="*/ 86884 w 3036086"/>
                <a:gd name="connsiteY35" fmla="*/ 17013 h 390393"/>
                <a:gd name="connsiteX36" fmla="*/ 109744 w 3036086"/>
                <a:gd name="connsiteY36" fmla="*/ 1773 h 390393"/>
                <a:gd name="connsiteX37" fmla="*/ 307864 w 3036086"/>
                <a:gd name="connsiteY37" fmla="*/ 9393 h 390393"/>
                <a:gd name="connsiteX0" fmla="*/ 307864 w 3036086"/>
                <a:gd name="connsiteY0" fmla="*/ 9393 h 390393"/>
                <a:gd name="connsiteX1" fmla="*/ 307864 w 3036086"/>
                <a:gd name="connsiteY1" fmla="*/ 9393 h 390393"/>
                <a:gd name="connsiteX2" fmla="*/ 437404 w 3036086"/>
                <a:gd name="connsiteY2" fmla="*/ 17013 h 390393"/>
                <a:gd name="connsiteX3" fmla="*/ 528844 w 3036086"/>
                <a:gd name="connsiteY3" fmla="*/ 12727 h 390393"/>
                <a:gd name="connsiteX4" fmla="*/ 1068921 w 3036086"/>
                <a:gd name="connsiteY4" fmla="*/ 1297 h 390393"/>
                <a:gd name="connsiteX5" fmla="*/ 1517009 w 3036086"/>
                <a:gd name="connsiteY5" fmla="*/ 5583 h 390393"/>
                <a:gd name="connsiteX6" fmla="*/ 2586244 w 3036086"/>
                <a:gd name="connsiteY6" fmla="*/ 9393 h 390393"/>
                <a:gd name="connsiteX7" fmla="*/ 2822464 w 3036086"/>
                <a:gd name="connsiteY7" fmla="*/ 17013 h 390393"/>
                <a:gd name="connsiteX8" fmla="*/ 2852944 w 3036086"/>
                <a:gd name="connsiteY8" fmla="*/ 32253 h 390393"/>
                <a:gd name="connsiteX9" fmla="*/ 2929144 w 3036086"/>
                <a:gd name="connsiteY9" fmla="*/ 39873 h 390393"/>
                <a:gd name="connsiteX10" fmla="*/ 2974864 w 3036086"/>
                <a:gd name="connsiteY10" fmla="*/ 55113 h 390393"/>
                <a:gd name="connsiteX11" fmla="*/ 3017206 w 3036086"/>
                <a:gd name="connsiteY11" fmla="*/ 62733 h 390393"/>
                <a:gd name="connsiteX12" fmla="*/ 3012964 w 3036086"/>
                <a:gd name="connsiteY12" fmla="*/ 123693 h 390393"/>
                <a:gd name="connsiteX13" fmla="*/ 3028204 w 3036086"/>
                <a:gd name="connsiteY13" fmla="*/ 169413 h 390393"/>
                <a:gd name="connsiteX14" fmla="*/ 3035824 w 3036086"/>
                <a:gd name="connsiteY14" fmla="*/ 237993 h 390393"/>
                <a:gd name="connsiteX15" fmla="*/ 3028204 w 3036086"/>
                <a:gd name="connsiteY15" fmla="*/ 321813 h 390393"/>
                <a:gd name="connsiteX16" fmla="*/ 2974864 w 3036086"/>
                <a:gd name="connsiteY16" fmla="*/ 344673 h 390393"/>
                <a:gd name="connsiteX17" fmla="*/ 2784364 w 3036086"/>
                <a:gd name="connsiteY17" fmla="*/ 352293 h 390393"/>
                <a:gd name="connsiteX18" fmla="*/ 2670064 w 3036086"/>
                <a:gd name="connsiteY18" fmla="*/ 367533 h 390393"/>
                <a:gd name="connsiteX19" fmla="*/ 2502424 w 3036086"/>
                <a:gd name="connsiteY19" fmla="*/ 375153 h 390393"/>
                <a:gd name="connsiteX20" fmla="*/ 2365264 w 3036086"/>
                <a:gd name="connsiteY20" fmla="*/ 390393 h 390393"/>
                <a:gd name="connsiteX21" fmla="*/ 1008904 w 3036086"/>
                <a:gd name="connsiteY21" fmla="*/ 382773 h 390393"/>
                <a:gd name="connsiteX22" fmla="*/ 978424 w 3036086"/>
                <a:gd name="connsiteY22" fmla="*/ 375153 h 390393"/>
                <a:gd name="connsiteX23" fmla="*/ 780304 w 3036086"/>
                <a:gd name="connsiteY23" fmla="*/ 367533 h 390393"/>
                <a:gd name="connsiteX24" fmla="*/ 727959 w 3036086"/>
                <a:gd name="connsiteY24" fmla="*/ 377693 h 390393"/>
                <a:gd name="connsiteX25" fmla="*/ 620546 w 3036086"/>
                <a:gd name="connsiteY25" fmla="*/ 357373 h 390393"/>
                <a:gd name="connsiteX26" fmla="*/ 476774 w 3036086"/>
                <a:gd name="connsiteY26" fmla="*/ 362453 h 390393"/>
                <a:gd name="connsiteX27" fmla="*/ 190814 w 3036086"/>
                <a:gd name="connsiteY27" fmla="*/ 371501 h 390393"/>
                <a:gd name="connsiteX28" fmla="*/ 81097 w 3036086"/>
                <a:gd name="connsiteY28" fmla="*/ 356738 h 390393"/>
                <a:gd name="connsiteX29" fmla="*/ 33544 w 3036086"/>
                <a:gd name="connsiteY29" fmla="*/ 306573 h 390393"/>
                <a:gd name="connsiteX30" fmla="*/ 18304 w 3036086"/>
                <a:gd name="connsiteY30" fmla="*/ 260853 h 390393"/>
                <a:gd name="connsiteX31" fmla="*/ 3064 w 3036086"/>
                <a:gd name="connsiteY31" fmla="*/ 207513 h 390393"/>
                <a:gd name="connsiteX32" fmla="*/ 0 w 3036086"/>
                <a:gd name="connsiteY32" fmla="*/ 177033 h 390393"/>
                <a:gd name="connsiteX33" fmla="*/ 12490 w 3036086"/>
                <a:gd name="connsiteY33" fmla="*/ 104167 h 390393"/>
                <a:gd name="connsiteX34" fmla="*/ 25610 w 3036086"/>
                <a:gd name="connsiteY34" fmla="*/ 64638 h 390393"/>
                <a:gd name="connsiteX35" fmla="*/ 86884 w 3036086"/>
                <a:gd name="connsiteY35" fmla="*/ 17013 h 390393"/>
                <a:gd name="connsiteX36" fmla="*/ 109744 w 3036086"/>
                <a:gd name="connsiteY36" fmla="*/ 1773 h 390393"/>
                <a:gd name="connsiteX37" fmla="*/ 307864 w 3036086"/>
                <a:gd name="connsiteY37" fmla="*/ 9393 h 390393"/>
                <a:gd name="connsiteX0" fmla="*/ 307864 w 3036086"/>
                <a:gd name="connsiteY0" fmla="*/ 9393 h 390393"/>
                <a:gd name="connsiteX1" fmla="*/ 307864 w 3036086"/>
                <a:gd name="connsiteY1" fmla="*/ 9393 h 390393"/>
                <a:gd name="connsiteX2" fmla="*/ 437404 w 3036086"/>
                <a:gd name="connsiteY2" fmla="*/ 17013 h 390393"/>
                <a:gd name="connsiteX3" fmla="*/ 528844 w 3036086"/>
                <a:gd name="connsiteY3" fmla="*/ 12727 h 390393"/>
                <a:gd name="connsiteX4" fmla="*/ 1068921 w 3036086"/>
                <a:gd name="connsiteY4" fmla="*/ 1297 h 390393"/>
                <a:gd name="connsiteX5" fmla="*/ 1517009 w 3036086"/>
                <a:gd name="connsiteY5" fmla="*/ 5583 h 390393"/>
                <a:gd name="connsiteX6" fmla="*/ 2586244 w 3036086"/>
                <a:gd name="connsiteY6" fmla="*/ 9393 h 390393"/>
                <a:gd name="connsiteX7" fmla="*/ 2822464 w 3036086"/>
                <a:gd name="connsiteY7" fmla="*/ 17013 h 390393"/>
                <a:gd name="connsiteX8" fmla="*/ 2852944 w 3036086"/>
                <a:gd name="connsiteY8" fmla="*/ 32253 h 390393"/>
                <a:gd name="connsiteX9" fmla="*/ 2929144 w 3036086"/>
                <a:gd name="connsiteY9" fmla="*/ 39873 h 390393"/>
                <a:gd name="connsiteX10" fmla="*/ 2974864 w 3036086"/>
                <a:gd name="connsiteY10" fmla="*/ 55113 h 390393"/>
                <a:gd name="connsiteX11" fmla="*/ 3017206 w 3036086"/>
                <a:gd name="connsiteY11" fmla="*/ 62733 h 390393"/>
                <a:gd name="connsiteX12" fmla="*/ 3027576 w 3036086"/>
                <a:gd name="connsiteY12" fmla="*/ 128455 h 390393"/>
                <a:gd name="connsiteX13" fmla="*/ 3028204 w 3036086"/>
                <a:gd name="connsiteY13" fmla="*/ 169413 h 390393"/>
                <a:gd name="connsiteX14" fmla="*/ 3035824 w 3036086"/>
                <a:gd name="connsiteY14" fmla="*/ 237993 h 390393"/>
                <a:gd name="connsiteX15" fmla="*/ 3028204 w 3036086"/>
                <a:gd name="connsiteY15" fmla="*/ 321813 h 390393"/>
                <a:gd name="connsiteX16" fmla="*/ 2974864 w 3036086"/>
                <a:gd name="connsiteY16" fmla="*/ 344673 h 390393"/>
                <a:gd name="connsiteX17" fmla="*/ 2784364 w 3036086"/>
                <a:gd name="connsiteY17" fmla="*/ 352293 h 390393"/>
                <a:gd name="connsiteX18" fmla="*/ 2670064 w 3036086"/>
                <a:gd name="connsiteY18" fmla="*/ 367533 h 390393"/>
                <a:gd name="connsiteX19" fmla="*/ 2502424 w 3036086"/>
                <a:gd name="connsiteY19" fmla="*/ 375153 h 390393"/>
                <a:gd name="connsiteX20" fmla="*/ 2365264 w 3036086"/>
                <a:gd name="connsiteY20" fmla="*/ 390393 h 390393"/>
                <a:gd name="connsiteX21" fmla="*/ 1008904 w 3036086"/>
                <a:gd name="connsiteY21" fmla="*/ 382773 h 390393"/>
                <a:gd name="connsiteX22" fmla="*/ 978424 w 3036086"/>
                <a:gd name="connsiteY22" fmla="*/ 375153 h 390393"/>
                <a:gd name="connsiteX23" fmla="*/ 780304 w 3036086"/>
                <a:gd name="connsiteY23" fmla="*/ 367533 h 390393"/>
                <a:gd name="connsiteX24" fmla="*/ 727959 w 3036086"/>
                <a:gd name="connsiteY24" fmla="*/ 377693 h 390393"/>
                <a:gd name="connsiteX25" fmla="*/ 620546 w 3036086"/>
                <a:gd name="connsiteY25" fmla="*/ 357373 h 390393"/>
                <a:gd name="connsiteX26" fmla="*/ 476774 w 3036086"/>
                <a:gd name="connsiteY26" fmla="*/ 362453 h 390393"/>
                <a:gd name="connsiteX27" fmla="*/ 190814 w 3036086"/>
                <a:gd name="connsiteY27" fmla="*/ 371501 h 390393"/>
                <a:gd name="connsiteX28" fmla="*/ 81097 w 3036086"/>
                <a:gd name="connsiteY28" fmla="*/ 356738 h 390393"/>
                <a:gd name="connsiteX29" fmla="*/ 33544 w 3036086"/>
                <a:gd name="connsiteY29" fmla="*/ 306573 h 390393"/>
                <a:gd name="connsiteX30" fmla="*/ 18304 w 3036086"/>
                <a:gd name="connsiteY30" fmla="*/ 260853 h 390393"/>
                <a:gd name="connsiteX31" fmla="*/ 3064 w 3036086"/>
                <a:gd name="connsiteY31" fmla="*/ 207513 h 390393"/>
                <a:gd name="connsiteX32" fmla="*/ 0 w 3036086"/>
                <a:gd name="connsiteY32" fmla="*/ 177033 h 390393"/>
                <a:gd name="connsiteX33" fmla="*/ 12490 w 3036086"/>
                <a:gd name="connsiteY33" fmla="*/ 104167 h 390393"/>
                <a:gd name="connsiteX34" fmla="*/ 25610 w 3036086"/>
                <a:gd name="connsiteY34" fmla="*/ 64638 h 390393"/>
                <a:gd name="connsiteX35" fmla="*/ 86884 w 3036086"/>
                <a:gd name="connsiteY35" fmla="*/ 17013 h 390393"/>
                <a:gd name="connsiteX36" fmla="*/ 109744 w 3036086"/>
                <a:gd name="connsiteY36" fmla="*/ 1773 h 390393"/>
                <a:gd name="connsiteX37" fmla="*/ 307864 w 3036086"/>
                <a:gd name="connsiteY37" fmla="*/ 9393 h 390393"/>
                <a:gd name="connsiteX0" fmla="*/ 307864 w 3036086"/>
                <a:gd name="connsiteY0" fmla="*/ 9393 h 390393"/>
                <a:gd name="connsiteX1" fmla="*/ 307864 w 3036086"/>
                <a:gd name="connsiteY1" fmla="*/ 9393 h 390393"/>
                <a:gd name="connsiteX2" fmla="*/ 437404 w 3036086"/>
                <a:gd name="connsiteY2" fmla="*/ 17013 h 390393"/>
                <a:gd name="connsiteX3" fmla="*/ 528844 w 3036086"/>
                <a:gd name="connsiteY3" fmla="*/ 12727 h 390393"/>
                <a:gd name="connsiteX4" fmla="*/ 1068921 w 3036086"/>
                <a:gd name="connsiteY4" fmla="*/ 1297 h 390393"/>
                <a:gd name="connsiteX5" fmla="*/ 1517009 w 3036086"/>
                <a:gd name="connsiteY5" fmla="*/ 5583 h 390393"/>
                <a:gd name="connsiteX6" fmla="*/ 2586244 w 3036086"/>
                <a:gd name="connsiteY6" fmla="*/ 9393 h 390393"/>
                <a:gd name="connsiteX7" fmla="*/ 2822464 w 3036086"/>
                <a:gd name="connsiteY7" fmla="*/ 17013 h 390393"/>
                <a:gd name="connsiteX8" fmla="*/ 2852944 w 3036086"/>
                <a:gd name="connsiteY8" fmla="*/ 32253 h 390393"/>
                <a:gd name="connsiteX9" fmla="*/ 2929144 w 3036086"/>
                <a:gd name="connsiteY9" fmla="*/ 39873 h 390393"/>
                <a:gd name="connsiteX10" fmla="*/ 2974864 w 3036086"/>
                <a:gd name="connsiteY10" fmla="*/ 38444 h 390393"/>
                <a:gd name="connsiteX11" fmla="*/ 3017206 w 3036086"/>
                <a:gd name="connsiteY11" fmla="*/ 62733 h 390393"/>
                <a:gd name="connsiteX12" fmla="*/ 3027576 w 3036086"/>
                <a:gd name="connsiteY12" fmla="*/ 128455 h 390393"/>
                <a:gd name="connsiteX13" fmla="*/ 3028204 w 3036086"/>
                <a:gd name="connsiteY13" fmla="*/ 169413 h 390393"/>
                <a:gd name="connsiteX14" fmla="*/ 3035824 w 3036086"/>
                <a:gd name="connsiteY14" fmla="*/ 237993 h 390393"/>
                <a:gd name="connsiteX15" fmla="*/ 3028204 w 3036086"/>
                <a:gd name="connsiteY15" fmla="*/ 321813 h 390393"/>
                <a:gd name="connsiteX16" fmla="*/ 2974864 w 3036086"/>
                <a:gd name="connsiteY16" fmla="*/ 344673 h 390393"/>
                <a:gd name="connsiteX17" fmla="*/ 2784364 w 3036086"/>
                <a:gd name="connsiteY17" fmla="*/ 352293 h 390393"/>
                <a:gd name="connsiteX18" fmla="*/ 2670064 w 3036086"/>
                <a:gd name="connsiteY18" fmla="*/ 367533 h 390393"/>
                <a:gd name="connsiteX19" fmla="*/ 2502424 w 3036086"/>
                <a:gd name="connsiteY19" fmla="*/ 375153 h 390393"/>
                <a:gd name="connsiteX20" fmla="*/ 2365264 w 3036086"/>
                <a:gd name="connsiteY20" fmla="*/ 390393 h 390393"/>
                <a:gd name="connsiteX21" fmla="*/ 1008904 w 3036086"/>
                <a:gd name="connsiteY21" fmla="*/ 382773 h 390393"/>
                <a:gd name="connsiteX22" fmla="*/ 978424 w 3036086"/>
                <a:gd name="connsiteY22" fmla="*/ 375153 h 390393"/>
                <a:gd name="connsiteX23" fmla="*/ 780304 w 3036086"/>
                <a:gd name="connsiteY23" fmla="*/ 367533 h 390393"/>
                <a:gd name="connsiteX24" fmla="*/ 727959 w 3036086"/>
                <a:gd name="connsiteY24" fmla="*/ 377693 h 390393"/>
                <a:gd name="connsiteX25" fmla="*/ 620546 w 3036086"/>
                <a:gd name="connsiteY25" fmla="*/ 357373 h 390393"/>
                <a:gd name="connsiteX26" fmla="*/ 476774 w 3036086"/>
                <a:gd name="connsiteY26" fmla="*/ 362453 h 390393"/>
                <a:gd name="connsiteX27" fmla="*/ 190814 w 3036086"/>
                <a:gd name="connsiteY27" fmla="*/ 371501 h 390393"/>
                <a:gd name="connsiteX28" fmla="*/ 81097 w 3036086"/>
                <a:gd name="connsiteY28" fmla="*/ 356738 h 390393"/>
                <a:gd name="connsiteX29" fmla="*/ 33544 w 3036086"/>
                <a:gd name="connsiteY29" fmla="*/ 306573 h 390393"/>
                <a:gd name="connsiteX30" fmla="*/ 18304 w 3036086"/>
                <a:gd name="connsiteY30" fmla="*/ 260853 h 390393"/>
                <a:gd name="connsiteX31" fmla="*/ 3064 w 3036086"/>
                <a:gd name="connsiteY31" fmla="*/ 207513 h 390393"/>
                <a:gd name="connsiteX32" fmla="*/ 0 w 3036086"/>
                <a:gd name="connsiteY32" fmla="*/ 177033 h 390393"/>
                <a:gd name="connsiteX33" fmla="*/ 12490 w 3036086"/>
                <a:gd name="connsiteY33" fmla="*/ 104167 h 390393"/>
                <a:gd name="connsiteX34" fmla="*/ 25610 w 3036086"/>
                <a:gd name="connsiteY34" fmla="*/ 64638 h 390393"/>
                <a:gd name="connsiteX35" fmla="*/ 86884 w 3036086"/>
                <a:gd name="connsiteY35" fmla="*/ 17013 h 390393"/>
                <a:gd name="connsiteX36" fmla="*/ 109744 w 3036086"/>
                <a:gd name="connsiteY36" fmla="*/ 1773 h 390393"/>
                <a:gd name="connsiteX37" fmla="*/ 307864 w 3036086"/>
                <a:gd name="connsiteY37" fmla="*/ 9393 h 390393"/>
                <a:gd name="connsiteX0" fmla="*/ 307864 w 3036086"/>
                <a:gd name="connsiteY0" fmla="*/ 9393 h 390393"/>
                <a:gd name="connsiteX1" fmla="*/ 307864 w 3036086"/>
                <a:gd name="connsiteY1" fmla="*/ 9393 h 390393"/>
                <a:gd name="connsiteX2" fmla="*/ 437404 w 3036086"/>
                <a:gd name="connsiteY2" fmla="*/ 17013 h 390393"/>
                <a:gd name="connsiteX3" fmla="*/ 528844 w 3036086"/>
                <a:gd name="connsiteY3" fmla="*/ 12727 h 390393"/>
                <a:gd name="connsiteX4" fmla="*/ 1068921 w 3036086"/>
                <a:gd name="connsiteY4" fmla="*/ 1297 h 390393"/>
                <a:gd name="connsiteX5" fmla="*/ 1517009 w 3036086"/>
                <a:gd name="connsiteY5" fmla="*/ 5583 h 390393"/>
                <a:gd name="connsiteX6" fmla="*/ 2586244 w 3036086"/>
                <a:gd name="connsiteY6" fmla="*/ 9393 h 390393"/>
                <a:gd name="connsiteX7" fmla="*/ 2822464 w 3036086"/>
                <a:gd name="connsiteY7" fmla="*/ 17013 h 390393"/>
                <a:gd name="connsiteX8" fmla="*/ 2852944 w 3036086"/>
                <a:gd name="connsiteY8" fmla="*/ 32253 h 390393"/>
                <a:gd name="connsiteX9" fmla="*/ 2919403 w 3036086"/>
                <a:gd name="connsiteY9" fmla="*/ 30348 h 390393"/>
                <a:gd name="connsiteX10" fmla="*/ 2974864 w 3036086"/>
                <a:gd name="connsiteY10" fmla="*/ 38444 h 390393"/>
                <a:gd name="connsiteX11" fmla="*/ 3017206 w 3036086"/>
                <a:gd name="connsiteY11" fmla="*/ 62733 h 390393"/>
                <a:gd name="connsiteX12" fmla="*/ 3027576 w 3036086"/>
                <a:gd name="connsiteY12" fmla="*/ 128455 h 390393"/>
                <a:gd name="connsiteX13" fmla="*/ 3028204 w 3036086"/>
                <a:gd name="connsiteY13" fmla="*/ 169413 h 390393"/>
                <a:gd name="connsiteX14" fmla="*/ 3035824 w 3036086"/>
                <a:gd name="connsiteY14" fmla="*/ 237993 h 390393"/>
                <a:gd name="connsiteX15" fmla="*/ 3028204 w 3036086"/>
                <a:gd name="connsiteY15" fmla="*/ 321813 h 390393"/>
                <a:gd name="connsiteX16" fmla="*/ 2974864 w 3036086"/>
                <a:gd name="connsiteY16" fmla="*/ 344673 h 390393"/>
                <a:gd name="connsiteX17" fmla="*/ 2784364 w 3036086"/>
                <a:gd name="connsiteY17" fmla="*/ 352293 h 390393"/>
                <a:gd name="connsiteX18" fmla="*/ 2670064 w 3036086"/>
                <a:gd name="connsiteY18" fmla="*/ 367533 h 390393"/>
                <a:gd name="connsiteX19" fmla="*/ 2502424 w 3036086"/>
                <a:gd name="connsiteY19" fmla="*/ 375153 h 390393"/>
                <a:gd name="connsiteX20" fmla="*/ 2365264 w 3036086"/>
                <a:gd name="connsiteY20" fmla="*/ 390393 h 390393"/>
                <a:gd name="connsiteX21" fmla="*/ 1008904 w 3036086"/>
                <a:gd name="connsiteY21" fmla="*/ 382773 h 390393"/>
                <a:gd name="connsiteX22" fmla="*/ 978424 w 3036086"/>
                <a:gd name="connsiteY22" fmla="*/ 375153 h 390393"/>
                <a:gd name="connsiteX23" fmla="*/ 780304 w 3036086"/>
                <a:gd name="connsiteY23" fmla="*/ 367533 h 390393"/>
                <a:gd name="connsiteX24" fmla="*/ 727959 w 3036086"/>
                <a:gd name="connsiteY24" fmla="*/ 377693 h 390393"/>
                <a:gd name="connsiteX25" fmla="*/ 620546 w 3036086"/>
                <a:gd name="connsiteY25" fmla="*/ 357373 h 390393"/>
                <a:gd name="connsiteX26" fmla="*/ 476774 w 3036086"/>
                <a:gd name="connsiteY26" fmla="*/ 362453 h 390393"/>
                <a:gd name="connsiteX27" fmla="*/ 190814 w 3036086"/>
                <a:gd name="connsiteY27" fmla="*/ 371501 h 390393"/>
                <a:gd name="connsiteX28" fmla="*/ 81097 w 3036086"/>
                <a:gd name="connsiteY28" fmla="*/ 356738 h 390393"/>
                <a:gd name="connsiteX29" fmla="*/ 33544 w 3036086"/>
                <a:gd name="connsiteY29" fmla="*/ 306573 h 390393"/>
                <a:gd name="connsiteX30" fmla="*/ 18304 w 3036086"/>
                <a:gd name="connsiteY30" fmla="*/ 260853 h 390393"/>
                <a:gd name="connsiteX31" fmla="*/ 3064 w 3036086"/>
                <a:gd name="connsiteY31" fmla="*/ 207513 h 390393"/>
                <a:gd name="connsiteX32" fmla="*/ 0 w 3036086"/>
                <a:gd name="connsiteY32" fmla="*/ 177033 h 390393"/>
                <a:gd name="connsiteX33" fmla="*/ 12490 w 3036086"/>
                <a:gd name="connsiteY33" fmla="*/ 104167 h 390393"/>
                <a:gd name="connsiteX34" fmla="*/ 25610 w 3036086"/>
                <a:gd name="connsiteY34" fmla="*/ 64638 h 390393"/>
                <a:gd name="connsiteX35" fmla="*/ 86884 w 3036086"/>
                <a:gd name="connsiteY35" fmla="*/ 17013 h 390393"/>
                <a:gd name="connsiteX36" fmla="*/ 109744 w 3036086"/>
                <a:gd name="connsiteY36" fmla="*/ 1773 h 390393"/>
                <a:gd name="connsiteX37" fmla="*/ 307864 w 3036086"/>
                <a:gd name="connsiteY37" fmla="*/ 9393 h 390393"/>
                <a:gd name="connsiteX0" fmla="*/ 307864 w 3036086"/>
                <a:gd name="connsiteY0" fmla="*/ 9393 h 390393"/>
                <a:gd name="connsiteX1" fmla="*/ 307864 w 3036086"/>
                <a:gd name="connsiteY1" fmla="*/ 9393 h 390393"/>
                <a:gd name="connsiteX2" fmla="*/ 437404 w 3036086"/>
                <a:gd name="connsiteY2" fmla="*/ 17013 h 390393"/>
                <a:gd name="connsiteX3" fmla="*/ 528844 w 3036086"/>
                <a:gd name="connsiteY3" fmla="*/ 12727 h 390393"/>
                <a:gd name="connsiteX4" fmla="*/ 1068921 w 3036086"/>
                <a:gd name="connsiteY4" fmla="*/ 1297 h 390393"/>
                <a:gd name="connsiteX5" fmla="*/ 1517009 w 3036086"/>
                <a:gd name="connsiteY5" fmla="*/ 5583 h 390393"/>
                <a:gd name="connsiteX6" fmla="*/ 2586244 w 3036086"/>
                <a:gd name="connsiteY6" fmla="*/ 9393 h 390393"/>
                <a:gd name="connsiteX7" fmla="*/ 2822464 w 3036086"/>
                <a:gd name="connsiteY7" fmla="*/ 17013 h 390393"/>
                <a:gd name="connsiteX8" fmla="*/ 2857814 w 3036086"/>
                <a:gd name="connsiteY8" fmla="*/ 15584 h 390393"/>
                <a:gd name="connsiteX9" fmla="*/ 2919403 w 3036086"/>
                <a:gd name="connsiteY9" fmla="*/ 30348 h 390393"/>
                <a:gd name="connsiteX10" fmla="*/ 2974864 w 3036086"/>
                <a:gd name="connsiteY10" fmla="*/ 38444 h 390393"/>
                <a:gd name="connsiteX11" fmla="*/ 3017206 w 3036086"/>
                <a:gd name="connsiteY11" fmla="*/ 62733 h 390393"/>
                <a:gd name="connsiteX12" fmla="*/ 3027576 w 3036086"/>
                <a:gd name="connsiteY12" fmla="*/ 128455 h 390393"/>
                <a:gd name="connsiteX13" fmla="*/ 3028204 w 3036086"/>
                <a:gd name="connsiteY13" fmla="*/ 169413 h 390393"/>
                <a:gd name="connsiteX14" fmla="*/ 3035824 w 3036086"/>
                <a:gd name="connsiteY14" fmla="*/ 237993 h 390393"/>
                <a:gd name="connsiteX15" fmla="*/ 3028204 w 3036086"/>
                <a:gd name="connsiteY15" fmla="*/ 321813 h 390393"/>
                <a:gd name="connsiteX16" fmla="*/ 2974864 w 3036086"/>
                <a:gd name="connsiteY16" fmla="*/ 344673 h 390393"/>
                <a:gd name="connsiteX17" fmla="*/ 2784364 w 3036086"/>
                <a:gd name="connsiteY17" fmla="*/ 352293 h 390393"/>
                <a:gd name="connsiteX18" fmla="*/ 2670064 w 3036086"/>
                <a:gd name="connsiteY18" fmla="*/ 367533 h 390393"/>
                <a:gd name="connsiteX19" fmla="*/ 2502424 w 3036086"/>
                <a:gd name="connsiteY19" fmla="*/ 375153 h 390393"/>
                <a:gd name="connsiteX20" fmla="*/ 2365264 w 3036086"/>
                <a:gd name="connsiteY20" fmla="*/ 390393 h 390393"/>
                <a:gd name="connsiteX21" fmla="*/ 1008904 w 3036086"/>
                <a:gd name="connsiteY21" fmla="*/ 382773 h 390393"/>
                <a:gd name="connsiteX22" fmla="*/ 978424 w 3036086"/>
                <a:gd name="connsiteY22" fmla="*/ 375153 h 390393"/>
                <a:gd name="connsiteX23" fmla="*/ 780304 w 3036086"/>
                <a:gd name="connsiteY23" fmla="*/ 367533 h 390393"/>
                <a:gd name="connsiteX24" fmla="*/ 727959 w 3036086"/>
                <a:gd name="connsiteY24" fmla="*/ 377693 h 390393"/>
                <a:gd name="connsiteX25" fmla="*/ 620546 w 3036086"/>
                <a:gd name="connsiteY25" fmla="*/ 357373 h 390393"/>
                <a:gd name="connsiteX26" fmla="*/ 476774 w 3036086"/>
                <a:gd name="connsiteY26" fmla="*/ 362453 h 390393"/>
                <a:gd name="connsiteX27" fmla="*/ 190814 w 3036086"/>
                <a:gd name="connsiteY27" fmla="*/ 371501 h 390393"/>
                <a:gd name="connsiteX28" fmla="*/ 81097 w 3036086"/>
                <a:gd name="connsiteY28" fmla="*/ 356738 h 390393"/>
                <a:gd name="connsiteX29" fmla="*/ 33544 w 3036086"/>
                <a:gd name="connsiteY29" fmla="*/ 306573 h 390393"/>
                <a:gd name="connsiteX30" fmla="*/ 18304 w 3036086"/>
                <a:gd name="connsiteY30" fmla="*/ 260853 h 390393"/>
                <a:gd name="connsiteX31" fmla="*/ 3064 w 3036086"/>
                <a:gd name="connsiteY31" fmla="*/ 207513 h 390393"/>
                <a:gd name="connsiteX32" fmla="*/ 0 w 3036086"/>
                <a:gd name="connsiteY32" fmla="*/ 177033 h 390393"/>
                <a:gd name="connsiteX33" fmla="*/ 12490 w 3036086"/>
                <a:gd name="connsiteY33" fmla="*/ 104167 h 390393"/>
                <a:gd name="connsiteX34" fmla="*/ 25610 w 3036086"/>
                <a:gd name="connsiteY34" fmla="*/ 64638 h 390393"/>
                <a:gd name="connsiteX35" fmla="*/ 86884 w 3036086"/>
                <a:gd name="connsiteY35" fmla="*/ 17013 h 390393"/>
                <a:gd name="connsiteX36" fmla="*/ 109744 w 3036086"/>
                <a:gd name="connsiteY36" fmla="*/ 1773 h 390393"/>
                <a:gd name="connsiteX37" fmla="*/ 307864 w 3036086"/>
                <a:gd name="connsiteY37" fmla="*/ 9393 h 390393"/>
                <a:gd name="connsiteX0" fmla="*/ 307864 w 3036106"/>
                <a:gd name="connsiteY0" fmla="*/ 9393 h 390393"/>
                <a:gd name="connsiteX1" fmla="*/ 307864 w 3036106"/>
                <a:gd name="connsiteY1" fmla="*/ 9393 h 390393"/>
                <a:gd name="connsiteX2" fmla="*/ 437404 w 3036106"/>
                <a:gd name="connsiteY2" fmla="*/ 17013 h 390393"/>
                <a:gd name="connsiteX3" fmla="*/ 528844 w 3036106"/>
                <a:gd name="connsiteY3" fmla="*/ 12727 h 390393"/>
                <a:gd name="connsiteX4" fmla="*/ 1068921 w 3036106"/>
                <a:gd name="connsiteY4" fmla="*/ 1297 h 390393"/>
                <a:gd name="connsiteX5" fmla="*/ 1517009 w 3036106"/>
                <a:gd name="connsiteY5" fmla="*/ 5583 h 390393"/>
                <a:gd name="connsiteX6" fmla="*/ 2586244 w 3036106"/>
                <a:gd name="connsiteY6" fmla="*/ 9393 h 390393"/>
                <a:gd name="connsiteX7" fmla="*/ 2822464 w 3036106"/>
                <a:gd name="connsiteY7" fmla="*/ 17013 h 390393"/>
                <a:gd name="connsiteX8" fmla="*/ 2857814 w 3036106"/>
                <a:gd name="connsiteY8" fmla="*/ 15584 h 390393"/>
                <a:gd name="connsiteX9" fmla="*/ 2919403 w 3036106"/>
                <a:gd name="connsiteY9" fmla="*/ 30348 h 390393"/>
                <a:gd name="connsiteX10" fmla="*/ 2974864 w 3036106"/>
                <a:gd name="connsiteY10" fmla="*/ 38444 h 390393"/>
                <a:gd name="connsiteX11" fmla="*/ 3017206 w 3036106"/>
                <a:gd name="connsiteY11" fmla="*/ 62733 h 390393"/>
                <a:gd name="connsiteX12" fmla="*/ 3027576 w 3036106"/>
                <a:gd name="connsiteY12" fmla="*/ 128455 h 390393"/>
                <a:gd name="connsiteX13" fmla="*/ 3028204 w 3036106"/>
                <a:gd name="connsiteY13" fmla="*/ 169413 h 390393"/>
                <a:gd name="connsiteX14" fmla="*/ 3035824 w 3036106"/>
                <a:gd name="connsiteY14" fmla="*/ 237993 h 390393"/>
                <a:gd name="connsiteX15" fmla="*/ 3028204 w 3036106"/>
                <a:gd name="connsiteY15" fmla="*/ 321813 h 390393"/>
                <a:gd name="connsiteX16" fmla="*/ 2974864 w 3036106"/>
                <a:gd name="connsiteY16" fmla="*/ 358961 h 390393"/>
                <a:gd name="connsiteX17" fmla="*/ 2784364 w 3036106"/>
                <a:gd name="connsiteY17" fmla="*/ 352293 h 390393"/>
                <a:gd name="connsiteX18" fmla="*/ 2670064 w 3036106"/>
                <a:gd name="connsiteY18" fmla="*/ 367533 h 390393"/>
                <a:gd name="connsiteX19" fmla="*/ 2502424 w 3036106"/>
                <a:gd name="connsiteY19" fmla="*/ 375153 h 390393"/>
                <a:gd name="connsiteX20" fmla="*/ 2365264 w 3036106"/>
                <a:gd name="connsiteY20" fmla="*/ 390393 h 390393"/>
                <a:gd name="connsiteX21" fmla="*/ 1008904 w 3036106"/>
                <a:gd name="connsiteY21" fmla="*/ 382773 h 390393"/>
                <a:gd name="connsiteX22" fmla="*/ 978424 w 3036106"/>
                <a:gd name="connsiteY22" fmla="*/ 375153 h 390393"/>
                <a:gd name="connsiteX23" fmla="*/ 780304 w 3036106"/>
                <a:gd name="connsiteY23" fmla="*/ 367533 h 390393"/>
                <a:gd name="connsiteX24" fmla="*/ 727959 w 3036106"/>
                <a:gd name="connsiteY24" fmla="*/ 377693 h 390393"/>
                <a:gd name="connsiteX25" fmla="*/ 620546 w 3036106"/>
                <a:gd name="connsiteY25" fmla="*/ 357373 h 390393"/>
                <a:gd name="connsiteX26" fmla="*/ 476774 w 3036106"/>
                <a:gd name="connsiteY26" fmla="*/ 362453 h 390393"/>
                <a:gd name="connsiteX27" fmla="*/ 190814 w 3036106"/>
                <a:gd name="connsiteY27" fmla="*/ 371501 h 390393"/>
                <a:gd name="connsiteX28" fmla="*/ 81097 w 3036106"/>
                <a:gd name="connsiteY28" fmla="*/ 356738 h 390393"/>
                <a:gd name="connsiteX29" fmla="*/ 33544 w 3036106"/>
                <a:gd name="connsiteY29" fmla="*/ 306573 h 390393"/>
                <a:gd name="connsiteX30" fmla="*/ 18304 w 3036106"/>
                <a:gd name="connsiteY30" fmla="*/ 260853 h 390393"/>
                <a:gd name="connsiteX31" fmla="*/ 3064 w 3036106"/>
                <a:gd name="connsiteY31" fmla="*/ 207513 h 390393"/>
                <a:gd name="connsiteX32" fmla="*/ 0 w 3036106"/>
                <a:gd name="connsiteY32" fmla="*/ 177033 h 390393"/>
                <a:gd name="connsiteX33" fmla="*/ 12490 w 3036106"/>
                <a:gd name="connsiteY33" fmla="*/ 104167 h 390393"/>
                <a:gd name="connsiteX34" fmla="*/ 25610 w 3036106"/>
                <a:gd name="connsiteY34" fmla="*/ 64638 h 390393"/>
                <a:gd name="connsiteX35" fmla="*/ 86884 w 3036106"/>
                <a:gd name="connsiteY35" fmla="*/ 17013 h 390393"/>
                <a:gd name="connsiteX36" fmla="*/ 109744 w 3036106"/>
                <a:gd name="connsiteY36" fmla="*/ 1773 h 390393"/>
                <a:gd name="connsiteX37" fmla="*/ 307864 w 3036106"/>
                <a:gd name="connsiteY37" fmla="*/ 9393 h 390393"/>
                <a:gd name="connsiteX0" fmla="*/ 307864 w 3036106"/>
                <a:gd name="connsiteY0" fmla="*/ 9393 h 390393"/>
                <a:gd name="connsiteX1" fmla="*/ 307864 w 3036106"/>
                <a:gd name="connsiteY1" fmla="*/ 9393 h 390393"/>
                <a:gd name="connsiteX2" fmla="*/ 437404 w 3036106"/>
                <a:gd name="connsiteY2" fmla="*/ 17013 h 390393"/>
                <a:gd name="connsiteX3" fmla="*/ 528844 w 3036106"/>
                <a:gd name="connsiteY3" fmla="*/ 12727 h 390393"/>
                <a:gd name="connsiteX4" fmla="*/ 1068921 w 3036106"/>
                <a:gd name="connsiteY4" fmla="*/ 1297 h 390393"/>
                <a:gd name="connsiteX5" fmla="*/ 1517009 w 3036106"/>
                <a:gd name="connsiteY5" fmla="*/ 5583 h 390393"/>
                <a:gd name="connsiteX6" fmla="*/ 2586244 w 3036106"/>
                <a:gd name="connsiteY6" fmla="*/ 9393 h 390393"/>
                <a:gd name="connsiteX7" fmla="*/ 2822464 w 3036106"/>
                <a:gd name="connsiteY7" fmla="*/ 17013 h 390393"/>
                <a:gd name="connsiteX8" fmla="*/ 2857814 w 3036106"/>
                <a:gd name="connsiteY8" fmla="*/ 15584 h 390393"/>
                <a:gd name="connsiteX9" fmla="*/ 2919403 w 3036106"/>
                <a:gd name="connsiteY9" fmla="*/ 30348 h 390393"/>
                <a:gd name="connsiteX10" fmla="*/ 2974864 w 3036106"/>
                <a:gd name="connsiteY10" fmla="*/ 38444 h 390393"/>
                <a:gd name="connsiteX11" fmla="*/ 3017206 w 3036106"/>
                <a:gd name="connsiteY11" fmla="*/ 62733 h 390393"/>
                <a:gd name="connsiteX12" fmla="*/ 3027576 w 3036106"/>
                <a:gd name="connsiteY12" fmla="*/ 128455 h 390393"/>
                <a:gd name="connsiteX13" fmla="*/ 3028204 w 3036106"/>
                <a:gd name="connsiteY13" fmla="*/ 169413 h 390393"/>
                <a:gd name="connsiteX14" fmla="*/ 3035824 w 3036106"/>
                <a:gd name="connsiteY14" fmla="*/ 237993 h 390393"/>
                <a:gd name="connsiteX15" fmla="*/ 3028204 w 3036106"/>
                <a:gd name="connsiteY15" fmla="*/ 321813 h 390393"/>
                <a:gd name="connsiteX16" fmla="*/ 2974864 w 3036106"/>
                <a:gd name="connsiteY16" fmla="*/ 358961 h 390393"/>
                <a:gd name="connsiteX17" fmla="*/ 2786799 w 3036106"/>
                <a:gd name="connsiteY17" fmla="*/ 366581 h 390393"/>
                <a:gd name="connsiteX18" fmla="*/ 2670064 w 3036106"/>
                <a:gd name="connsiteY18" fmla="*/ 367533 h 390393"/>
                <a:gd name="connsiteX19" fmla="*/ 2502424 w 3036106"/>
                <a:gd name="connsiteY19" fmla="*/ 375153 h 390393"/>
                <a:gd name="connsiteX20" fmla="*/ 2365264 w 3036106"/>
                <a:gd name="connsiteY20" fmla="*/ 390393 h 390393"/>
                <a:gd name="connsiteX21" fmla="*/ 1008904 w 3036106"/>
                <a:gd name="connsiteY21" fmla="*/ 382773 h 390393"/>
                <a:gd name="connsiteX22" fmla="*/ 978424 w 3036106"/>
                <a:gd name="connsiteY22" fmla="*/ 375153 h 390393"/>
                <a:gd name="connsiteX23" fmla="*/ 780304 w 3036106"/>
                <a:gd name="connsiteY23" fmla="*/ 367533 h 390393"/>
                <a:gd name="connsiteX24" fmla="*/ 727959 w 3036106"/>
                <a:gd name="connsiteY24" fmla="*/ 377693 h 390393"/>
                <a:gd name="connsiteX25" fmla="*/ 620546 w 3036106"/>
                <a:gd name="connsiteY25" fmla="*/ 357373 h 390393"/>
                <a:gd name="connsiteX26" fmla="*/ 476774 w 3036106"/>
                <a:gd name="connsiteY26" fmla="*/ 362453 h 390393"/>
                <a:gd name="connsiteX27" fmla="*/ 190814 w 3036106"/>
                <a:gd name="connsiteY27" fmla="*/ 371501 h 390393"/>
                <a:gd name="connsiteX28" fmla="*/ 81097 w 3036106"/>
                <a:gd name="connsiteY28" fmla="*/ 356738 h 390393"/>
                <a:gd name="connsiteX29" fmla="*/ 33544 w 3036106"/>
                <a:gd name="connsiteY29" fmla="*/ 306573 h 390393"/>
                <a:gd name="connsiteX30" fmla="*/ 18304 w 3036106"/>
                <a:gd name="connsiteY30" fmla="*/ 260853 h 390393"/>
                <a:gd name="connsiteX31" fmla="*/ 3064 w 3036106"/>
                <a:gd name="connsiteY31" fmla="*/ 207513 h 390393"/>
                <a:gd name="connsiteX32" fmla="*/ 0 w 3036106"/>
                <a:gd name="connsiteY32" fmla="*/ 177033 h 390393"/>
                <a:gd name="connsiteX33" fmla="*/ 12490 w 3036106"/>
                <a:gd name="connsiteY33" fmla="*/ 104167 h 390393"/>
                <a:gd name="connsiteX34" fmla="*/ 25610 w 3036106"/>
                <a:gd name="connsiteY34" fmla="*/ 64638 h 390393"/>
                <a:gd name="connsiteX35" fmla="*/ 86884 w 3036106"/>
                <a:gd name="connsiteY35" fmla="*/ 17013 h 390393"/>
                <a:gd name="connsiteX36" fmla="*/ 109744 w 3036106"/>
                <a:gd name="connsiteY36" fmla="*/ 1773 h 390393"/>
                <a:gd name="connsiteX37" fmla="*/ 307864 w 3036106"/>
                <a:gd name="connsiteY37" fmla="*/ 9393 h 390393"/>
                <a:gd name="connsiteX0" fmla="*/ 307864 w 3036106"/>
                <a:gd name="connsiteY0" fmla="*/ 9393 h 390393"/>
                <a:gd name="connsiteX1" fmla="*/ 307864 w 3036106"/>
                <a:gd name="connsiteY1" fmla="*/ 9393 h 390393"/>
                <a:gd name="connsiteX2" fmla="*/ 437404 w 3036106"/>
                <a:gd name="connsiteY2" fmla="*/ 17013 h 390393"/>
                <a:gd name="connsiteX3" fmla="*/ 528844 w 3036106"/>
                <a:gd name="connsiteY3" fmla="*/ 12727 h 390393"/>
                <a:gd name="connsiteX4" fmla="*/ 1068921 w 3036106"/>
                <a:gd name="connsiteY4" fmla="*/ 1297 h 390393"/>
                <a:gd name="connsiteX5" fmla="*/ 1517009 w 3036106"/>
                <a:gd name="connsiteY5" fmla="*/ 5583 h 390393"/>
                <a:gd name="connsiteX6" fmla="*/ 2586244 w 3036106"/>
                <a:gd name="connsiteY6" fmla="*/ 9393 h 390393"/>
                <a:gd name="connsiteX7" fmla="*/ 2822464 w 3036106"/>
                <a:gd name="connsiteY7" fmla="*/ 17013 h 390393"/>
                <a:gd name="connsiteX8" fmla="*/ 2857814 w 3036106"/>
                <a:gd name="connsiteY8" fmla="*/ 15584 h 390393"/>
                <a:gd name="connsiteX9" fmla="*/ 2919403 w 3036106"/>
                <a:gd name="connsiteY9" fmla="*/ 30348 h 390393"/>
                <a:gd name="connsiteX10" fmla="*/ 2974864 w 3036106"/>
                <a:gd name="connsiteY10" fmla="*/ 38444 h 390393"/>
                <a:gd name="connsiteX11" fmla="*/ 3017206 w 3036106"/>
                <a:gd name="connsiteY11" fmla="*/ 62733 h 390393"/>
                <a:gd name="connsiteX12" fmla="*/ 3027576 w 3036106"/>
                <a:gd name="connsiteY12" fmla="*/ 128455 h 390393"/>
                <a:gd name="connsiteX13" fmla="*/ 3028204 w 3036106"/>
                <a:gd name="connsiteY13" fmla="*/ 169413 h 390393"/>
                <a:gd name="connsiteX14" fmla="*/ 3035824 w 3036106"/>
                <a:gd name="connsiteY14" fmla="*/ 237993 h 390393"/>
                <a:gd name="connsiteX15" fmla="*/ 3028204 w 3036106"/>
                <a:gd name="connsiteY15" fmla="*/ 321813 h 390393"/>
                <a:gd name="connsiteX16" fmla="*/ 2974864 w 3036106"/>
                <a:gd name="connsiteY16" fmla="*/ 358961 h 390393"/>
                <a:gd name="connsiteX17" fmla="*/ 2786799 w 3036106"/>
                <a:gd name="connsiteY17" fmla="*/ 366581 h 390393"/>
                <a:gd name="connsiteX18" fmla="*/ 2665194 w 3036106"/>
                <a:gd name="connsiteY18" fmla="*/ 374677 h 390393"/>
                <a:gd name="connsiteX19" fmla="*/ 2502424 w 3036106"/>
                <a:gd name="connsiteY19" fmla="*/ 375153 h 390393"/>
                <a:gd name="connsiteX20" fmla="*/ 2365264 w 3036106"/>
                <a:gd name="connsiteY20" fmla="*/ 390393 h 390393"/>
                <a:gd name="connsiteX21" fmla="*/ 1008904 w 3036106"/>
                <a:gd name="connsiteY21" fmla="*/ 382773 h 390393"/>
                <a:gd name="connsiteX22" fmla="*/ 978424 w 3036106"/>
                <a:gd name="connsiteY22" fmla="*/ 375153 h 390393"/>
                <a:gd name="connsiteX23" fmla="*/ 780304 w 3036106"/>
                <a:gd name="connsiteY23" fmla="*/ 367533 h 390393"/>
                <a:gd name="connsiteX24" fmla="*/ 727959 w 3036106"/>
                <a:gd name="connsiteY24" fmla="*/ 377693 h 390393"/>
                <a:gd name="connsiteX25" fmla="*/ 620546 w 3036106"/>
                <a:gd name="connsiteY25" fmla="*/ 357373 h 390393"/>
                <a:gd name="connsiteX26" fmla="*/ 476774 w 3036106"/>
                <a:gd name="connsiteY26" fmla="*/ 362453 h 390393"/>
                <a:gd name="connsiteX27" fmla="*/ 190814 w 3036106"/>
                <a:gd name="connsiteY27" fmla="*/ 371501 h 390393"/>
                <a:gd name="connsiteX28" fmla="*/ 81097 w 3036106"/>
                <a:gd name="connsiteY28" fmla="*/ 356738 h 390393"/>
                <a:gd name="connsiteX29" fmla="*/ 33544 w 3036106"/>
                <a:gd name="connsiteY29" fmla="*/ 306573 h 390393"/>
                <a:gd name="connsiteX30" fmla="*/ 18304 w 3036106"/>
                <a:gd name="connsiteY30" fmla="*/ 260853 h 390393"/>
                <a:gd name="connsiteX31" fmla="*/ 3064 w 3036106"/>
                <a:gd name="connsiteY31" fmla="*/ 207513 h 390393"/>
                <a:gd name="connsiteX32" fmla="*/ 0 w 3036106"/>
                <a:gd name="connsiteY32" fmla="*/ 177033 h 390393"/>
                <a:gd name="connsiteX33" fmla="*/ 12490 w 3036106"/>
                <a:gd name="connsiteY33" fmla="*/ 104167 h 390393"/>
                <a:gd name="connsiteX34" fmla="*/ 25610 w 3036106"/>
                <a:gd name="connsiteY34" fmla="*/ 64638 h 390393"/>
                <a:gd name="connsiteX35" fmla="*/ 86884 w 3036106"/>
                <a:gd name="connsiteY35" fmla="*/ 17013 h 390393"/>
                <a:gd name="connsiteX36" fmla="*/ 109744 w 3036106"/>
                <a:gd name="connsiteY36" fmla="*/ 1773 h 390393"/>
                <a:gd name="connsiteX37" fmla="*/ 307864 w 3036106"/>
                <a:gd name="connsiteY37" fmla="*/ 9393 h 390393"/>
                <a:gd name="connsiteX0" fmla="*/ 307864 w 3036106"/>
                <a:gd name="connsiteY0" fmla="*/ 9393 h 382810"/>
                <a:gd name="connsiteX1" fmla="*/ 307864 w 3036106"/>
                <a:gd name="connsiteY1" fmla="*/ 9393 h 382810"/>
                <a:gd name="connsiteX2" fmla="*/ 437404 w 3036106"/>
                <a:gd name="connsiteY2" fmla="*/ 17013 h 382810"/>
                <a:gd name="connsiteX3" fmla="*/ 528844 w 3036106"/>
                <a:gd name="connsiteY3" fmla="*/ 12727 h 382810"/>
                <a:gd name="connsiteX4" fmla="*/ 1068921 w 3036106"/>
                <a:gd name="connsiteY4" fmla="*/ 1297 h 382810"/>
                <a:gd name="connsiteX5" fmla="*/ 1517009 w 3036106"/>
                <a:gd name="connsiteY5" fmla="*/ 5583 h 382810"/>
                <a:gd name="connsiteX6" fmla="*/ 2586244 w 3036106"/>
                <a:gd name="connsiteY6" fmla="*/ 9393 h 382810"/>
                <a:gd name="connsiteX7" fmla="*/ 2822464 w 3036106"/>
                <a:gd name="connsiteY7" fmla="*/ 17013 h 382810"/>
                <a:gd name="connsiteX8" fmla="*/ 2857814 w 3036106"/>
                <a:gd name="connsiteY8" fmla="*/ 15584 h 382810"/>
                <a:gd name="connsiteX9" fmla="*/ 2919403 w 3036106"/>
                <a:gd name="connsiteY9" fmla="*/ 30348 h 382810"/>
                <a:gd name="connsiteX10" fmla="*/ 2974864 w 3036106"/>
                <a:gd name="connsiteY10" fmla="*/ 38444 h 382810"/>
                <a:gd name="connsiteX11" fmla="*/ 3017206 w 3036106"/>
                <a:gd name="connsiteY11" fmla="*/ 62733 h 382810"/>
                <a:gd name="connsiteX12" fmla="*/ 3027576 w 3036106"/>
                <a:gd name="connsiteY12" fmla="*/ 128455 h 382810"/>
                <a:gd name="connsiteX13" fmla="*/ 3028204 w 3036106"/>
                <a:gd name="connsiteY13" fmla="*/ 169413 h 382810"/>
                <a:gd name="connsiteX14" fmla="*/ 3035824 w 3036106"/>
                <a:gd name="connsiteY14" fmla="*/ 237993 h 382810"/>
                <a:gd name="connsiteX15" fmla="*/ 3028204 w 3036106"/>
                <a:gd name="connsiteY15" fmla="*/ 321813 h 382810"/>
                <a:gd name="connsiteX16" fmla="*/ 2974864 w 3036106"/>
                <a:gd name="connsiteY16" fmla="*/ 358961 h 382810"/>
                <a:gd name="connsiteX17" fmla="*/ 2786799 w 3036106"/>
                <a:gd name="connsiteY17" fmla="*/ 366581 h 382810"/>
                <a:gd name="connsiteX18" fmla="*/ 2665194 w 3036106"/>
                <a:gd name="connsiteY18" fmla="*/ 374677 h 382810"/>
                <a:gd name="connsiteX19" fmla="*/ 2502424 w 3036106"/>
                <a:gd name="connsiteY19" fmla="*/ 375153 h 382810"/>
                <a:gd name="connsiteX20" fmla="*/ 1914740 w 3036106"/>
                <a:gd name="connsiteY20" fmla="*/ 371343 h 382810"/>
                <a:gd name="connsiteX21" fmla="*/ 1008904 w 3036106"/>
                <a:gd name="connsiteY21" fmla="*/ 382773 h 382810"/>
                <a:gd name="connsiteX22" fmla="*/ 978424 w 3036106"/>
                <a:gd name="connsiteY22" fmla="*/ 375153 h 382810"/>
                <a:gd name="connsiteX23" fmla="*/ 780304 w 3036106"/>
                <a:gd name="connsiteY23" fmla="*/ 367533 h 382810"/>
                <a:gd name="connsiteX24" fmla="*/ 727959 w 3036106"/>
                <a:gd name="connsiteY24" fmla="*/ 377693 h 382810"/>
                <a:gd name="connsiteX25" fmla="*/ 620546 w 3036106"/>
                <a:gd name="connsiteY25" fmla="*/ 357373 h 382810"/>
                <a:gd name="connsiteX26" fmla="*/ 476774 w 3036106"/>
                <a:gd name="connsiteY26" fmla="*/ 362453 h 382810"/>
                <a:gd name="connsiteX27" fmla="*/ 190814 w 3036106"/>
                <a:gd name="connsiteY27" fmla="*/ 371501 h 382810"/>
                <a:gd name="connsiteX28" fmla="*/ 81097 w 3036106"/>
                <a:gd name="connsiteY28" fmla="*/ 356738 h 382810"/>
                <a:gd name="connsiteX29" fmla="*/ 33544 w 3036106"/>
                <a:gd name="connsiteY29" fmla="*/ 306573 h 382810"/>
                <a:gd name="connsiteX30" fmla="*/ 18304 w 3036106"/>
                <a:gd name="connsiteY30" fmla="*/ 260853 h 382810"/>
                <a:gd name="connsiteX31" fmla="*/ 3064 w 3036106"/>
                <a:gd name="connsiteY31" fmla="*/ 207513 h 382810"/>
                <a:gd name="connsiteX32" fmla="*/ 0 w 3036106"/>
                <a:gd name="connsiteY32" fmla="*/ 177033 h 382810"/>
                <a:gd name="connsiteX33" fmla="*/ 12490 w 3036106"/>
                <a:gd name="connsiteY33" fmla="*/ 104167 h 382810"/>
                <a:gd name="connsiteX34" fmla="*/ 25610 w 3036106"/>
                <a:gd name="connsiteY34" fmla="*/ 64638 h 382810"/>
                <a:gd name="connsiteX35" fmla="*/ 86884 w 3036106"/>
                <a:gd name="connsiteY35" fmla="*/ 17013 h 382810"/>
                <a:gd name="connsiteX36" fmla="*/ 109744 w 3036106"/>
                <a:gd name="connsiteY36" fmla="*/ 1773 h 382810"/>
                <a:gd name="connsiteX37" fmla="*/ 307864 w 3036106"/>
                <a:gd name="connsiteY37" fmla="*/ 9393 h 382810"/>
                <a:gd name="connsiteX0" fmla="*/ 307864 w 3036106"/>
                <a:gd name="connsiteY0" fmla="*/ 9393 h 382819"/>
                <a:gd name="connsiteX1" fmla="*/ 307864 w 3036106"/>
                <a:gd name="connsiteY1" fmla="*/ 9393 h 382819"/>
                <a:gd name="connsiteX2" fmla="*/ 437404 w 3036106"/>
                <a:gd name="connsiteY2" fmla="*/ 17013 h 382819"/>
                <a:gd name="connsiteX3" fmla="*/ 528844 w 3036106"/>
                <a:gd name="connsiteY3" fmla="*/ 12727 h 382819"/>
                <a:gd name="connsiteX4" fmla="*/ 1068921 w 3036106"/>
                <a:gd name="connsiteY4" fmla="*/ 1297 h 382819"/>
                <a:gd name="connsiteX5" fmla="*/ 1517009 w 3036106"/>
                <a:gd name="connsiteY5" fmla="*/ 5583 h 382819"/>
                <a:gd name="connsiteX6" fmla="*/ 2586244 w 3036106"/>
                <a:gd name="connsiteY6" fmla="*/ 9393 h 382819"/>
                <a:gd name="connsiteX7" fmla="*/ 2822464 w 3036106"/>
                <a:gd name="connsiteY7" fmla="*/ 17013 h 382819"/>
                <a:gd name="connsiteX8" fmla="*/ 2857814 w 3036106"/>
                <a:gd name="connsiteY8" fmla="*/ 15584 h 382819"/>
                <a:gd name="connsiteX9" fmla="*/ 2919403 w 3036106"/>
                <a:gd name="connsiteY9" fmla="*/ 30348 h 382819"/>
                <a:gd name="connsiteX10" fmla="*/ 2974864 w 3036106"/>
                <a:gd name="connsiteY10" fmla="*/ 38444 h 382819"/>
                <a:gd name="connsiteX11" fmla="*/ 3017206 w 3036106"/>
                <a:gd name="connsiteY11" fmla="*/ 62733 h 382819"/>
                <a:gd name="connsiteX12" fmla="*/ 3027576 w 3036106"/>
                <a:gd name="connsiteY12" fmla="*/ 128455 h 382819"/>
                <a:gd name="connsiteX13" fmla="*/ 3028204 w 3036106"/>
                <a:gd name="connsiteY13" fmla="*/ 169413 h 382819"/>
                <a:gd name="connsiteX14" fmla="*/ 3035824 w 3036106"/>
                <a:gd name="connsiteY14" fmla="*/ 237993 h 382819"/>
                <a:gd name="connsiteX15" fmla="*/ 3028204 w 3036106"/>
                <a:gd name="connsiteY15" fmla="*/ 321813 h 382819"/>
                <a:gd name="connsiteX16" fmla="*/ 2974864 w 3036106"/>
                <a:gd name="connsiteY16" fmla="*/ 358961 h 382819"/>
                <a:gd name="connsiteX17" fmla="*/ 2786799 w 3036106"/>
                <a:gd name="connsiteY17" fmla="*/ 366581 h 382819"/>
                <a:gd name="connsiteX18" fmla="*/ 2665194 w 3036106"/>
                <a:gd name="connsiteY18" fmla="*/ 374677 h 382819"/>
                <a:gd name="connsiteX19" fmla="*/ 2502424 w 3036106"/>
                <a:gd name="connsiteY19" fmla="*/ 375153 h 382819"/>
                <a:gd name="connsiteX20" fmla="*/ 1914740 w 3036106"/>
                <a:gd name="connsiteY20" fmla="*/ 371343 h 382819"/>
                <a:gd name="connsiteX21" fmla="*/ 1008904 w 3036106"/>
                <a:gd name="connsiteY21" fmla="*/ 382773 h 382819"/>
                <a:gd name="connsiteX22" fmla="*/ 978424 w 3036106"/>
                <a:gd name="connsiteY22" fmla="*/ 375153 h 382819"/>
                <a:gd name="connsiteX23" fmla="*/ 807092 w 3036106"/>
                <a:gd name="connsiteY23" fmla="*/ 369915 h 382819"/>
                <a:gd name="connsiteX24" fmla="*/ 727959 w 3036106"/>
                <a:gd name="connsiteY24" fmla="*/ 377693 h 382819"/>
                <a:gd name="connsiteX25" fmla="*/ 620546 w 3036106"/>
                <a:gd name="connsiteY25" fmla="*/ 357373 h 382819"/>
                <a:gd name="connsiteX26" fmla="*/ 476774 w 3036106"/>
                <a:gd name="connsiteY26" fmla="*/ 362453 h 382819"/>
                <a:gd name="connsiteX27" fmla="*/ 190814 w 3036106"/>
                <a:gd name="connsiteY27" fmla="*/ 371501 h 382819"/>
                <a:gd name="connsiteX28" fmla="*/ 81097 w 3036106"/>
                <a:gd name="connsiteY28" fmla="*/ 356738 h 382819"/>
                <a:gd name="connsiteX29" fmla="*/ 33544 w 3036106"/>
                <a:gd name="connsiteY29" fmla="*/ 306573 h 382819"/>
                <a:gd name="connsiteX30" fmla="*/ 18304 w 3036106"/>
                <a:gd name="connsiteY30" fmla="*/ 260853 h 382819"/>
                <a:gd name="connsiteX31" fmla="*/ 3064 w 3036106"/>
                <a:gd name="connsiteY31" fmla="*/ 207513 h 382819"/>
                <a:gd name="connsiteX32" fmla="*/ 0 w 3036106"/>
                <a:gd name="connsiteY32" fmla="*/ 177033 h 382819"/>
                <a:gd name="connsiteX33" fmla="*/ 12490 w 3036106"/>
                <a:gd name="connsiteY33" fmla="*/ 104167 h 382819"/>
                <a:gd name="connsiteX34" fmla="*/ 25610 w 3036106"/>
                <a:gd name="connsiteY34" fmla="*/ 64638 h 382819"/>
                <a:gd name="connsiteX35" fmla="*/ 86884 w 3036106"/>
                <a:gd name="connsiteY35" fmla="*/ 17013 h 382819"/>
                <a:gd name="connsiteX36" fmla="*/ 109744 w 3036106"/>
                <a:gd name="connsiteY36" fmla="*/ 1773 h 382819"/>
                <a:gd name="connsiteX37" fmla="*/ 307864 w 3036106"/>
                <a:gd name="connsiteY37" fmla="*/ 9393 h 382819"/>
                <a:gd name="connsiteX0" fmla="*/ 307864 w 3036106"/>
                <a:gd name="connsiteY0" fmla="*/ 9393 h 377863"/>
                <a:gd name="connsiteX1" fmla="*/ 307864 w 3036106"/>
                <a:gd name="connsiteY1" fmla="*/ 9393 h 377863"/>
                <a:gd name="connsiteX2" fmla="*/ 437404 w 3036106"/>
                <a:gd name="connsiteY2" fmla="*/ 17013 h 377863"/>
                <a:gd name="connsiteX3" fmla="*/ 528844 w 3036106"/>
                <a:gd name="connsiteY3" fmla="*/ 12727 h 377863"/>
                <a:gd name="connsiteX4" fmla="*/ 1068921 w 3036106"/>
                <a:gd name="connsiteY4" fmla="*/ 1297 h 377863"/>
                <a:gd name="connsiteX5" fmla="*/ 1517009 w 3036106"/>
                <a:gd name="connsiteY5" fmla="*/ 5583 h 377863"/>
                <a:gd name="connsiteX6" fmla="*/ 2586244 w 3036106"/>
                <a:gd name="connsiteY6" fmla="*/ 9393 h 377863"/>
                <a:gd name="connsiteX7" fmla="*/ 2822464 w 3036106"/>
                <a:gd name="connsiteY7" fmla="*/ 17013 h 377863"/>
                <a:gd name="connsiteX8" fmla="*/ 2857814 w 3036106"/>
                <a:gd name="connsiteY8" fmla="*/ 15584 h 377863"/>
                <a:gd name="connsiteX9" fmla="*/ 2919403 w 3036106"/>
                <a:gd name="connsiteY9" fmla="*/ 30348 h 377863"/>
                <a:gd name="connsiteX10" fmla="*/ 2974864 w 3036106"/>
                <a:gd name="connsiteY10" fmla="*/ 38444 h 377863"/>
                <a:gd name="connsiteX11" fmla="*/ 3017206 w 3036106"/>
                <a:gd name="connsiteY11" fmla="*/ 62733 h 377863"/>
                <a:gd name="connsiteX12" fmla="*/ 3027576 w 3036106"/>
                <a:gd name="connsiteY12" fmla="*/ 128455 h 377863"/>
                <a:gd name="connsiteX13" fmla="*/ 3028204 w 3036106"/>
                <a:gd name="connsiteY13" fmla="*/ 169413 h 377863"/>
                <a:gd name="connsiteX14" fmla="*/ 3035824 w 3036106"/>
                <a:gd name="connsiteY14" fmla="*/ 237993 h 377863"/>
                <a:gd name="connsiteX15" fmla="*/ 3028204 w 3036106"/>
                <a:gd name="connsiteY15" fmla="*/ 321813 h 377863"/>
                <a:gd name="connsiteX16" fmla="*/ 2974864 w 3036106"/>
                <a:gd name="connsiteY16" fmla="*/ 358961 h 377863"/>
                <a:gd name="connsiteX17" fmla="*/ 2786799 w 3036106"/>
                <a:gd name="connsiteY17" fmla="*/ 366581 h 377863"/>
                <a:gd name="connsiteX18" fmla="*/ 2665194 w 3036106"/>
                <a:gd name="connsiteY18" fmla="*/ 374677 h 377863"/>
                <a:gd name="connsiteX19" fmla="*/ 2502424 w 3036106"/>
                <a:gd name="connsiteY19" fmla="*/ 375153 h 377863"/>
                <a:gd name="connsiteX20" fmla="*/ 1914740 w 3036106"/>
                <a:gd name="connsiteY20" fmla="*/ 371343 h 377863"/>
                <a:gd name="connsiteX21" fmla="*/ 1116055 w 3036106"/>
                <a:gd name="connsiteY21" fmla="*/ 375629 h 377863"/>
                <a:gd name="connsiteX22" fmla="*/ 978424 w 3036106"/>
                <a:gd name="connsiteY22" fmla="*/ 375153 h 377863"/>
                <a:gd name="connsiteX23" fmla="*/ 807092 w 3036106"/>
                <a:gd name="connsiteY23" fmla="*/ 369915 h 377863"/>
                <a:gd name="connsiteX24" fmla="*/ 727959 w 3036106"/>
                <a:gd name="connsiteY24" fmla="*/ 377693 h 377863"/>
                <a:gd name="connsiteX25" fmla="*/ 620546 w 3036106"/>
                <a:gd name="connsiteY25" fmla="*/ 357373 h 377863"/>
                <a:gd name="connsiteX26" fmla="*/ 476774 w 3036106"/>
                <a:gd name="connsiteY26" fmla="*/ 362453 h 377863"/>
                <a:gd name="connsiteX27" fmla="*/ 190814 w 3036106"/>
                <a:gd name="connsiteY27" fmla="*/ 371501 h 377863"/>
                <a:gd name="connsiteX28" fmla="*/ 81097 w 3036106"/>
                <a:gd name="connsiteY28" fmla="*/ 356738 h 377863"/>
                <a:gd name="connsiteX29" fmla="*/ 33544 w 3036106"/>
                <a:gd name="connsiteY29" fmla="*/ 306573 h 377863"/>
                <a:gd name="connsiteX30" fmla="*/ 18304 w 3036106"/>
                <a:gd name="connsiteY30" fmla="*/ 260853 h 377863"/>
                <a:gd name="connsiteX31" fmla="*/ 3064 w 3036106"/>
                <a:gd name="connsiteY31" fmla="*/ 207513 h 377863"/>
                <a:gd name="connsiteX32" fmla="*/ 0 w 3036106"/>
                <a:gd name="connsiteY32" fmla="*/ 177033 h 377863"/>
                <a:gd name="connsiteX33" fmla="*/ 12490 w 3036106"/>
                <a:gd name="connsiteY33" fmla="*/ 104167 h 377863"/>
                <a:gd name="connsiteX34" fmla="*/ 25610 w 3036106"/>
                <a:gd name="connsiteY34" fmla="*/ 64638 h 377863"/>
                <a:gd name="connsiteX35" fmla="*/ 86884 w 3036106"/>
                <a:gd name="connsiteY35" fmla="*/ 17013 h 377863"/>
                <a:gd name="connsiteX36" fmla="*/ 109744 w 3036106"/>
                <a:gd name="connsiteY36" fmla="*/ 1773 h 377863"/>
                <a:gd name="connsiteX37" fmla="*/ 307864 w 3036106"/>
                <a:gd name="connsiteY37" fmla="*/ 9393 h 377863"/>
                <a:gd name="connsiteX0" fmla="*/ 307864 w 3036106"/>
                <a:gd name="connsiteY0" fmla="*/ 9393 h 377708"/>
                <a:gd name="connsiteX1" fmla="*/ 307864 w 3036106"/>
                <a:gd name="connsiteY1" fmla="*/ 9393 h 377708"/>
                <a:gd name="connsiteX2" fmla="*/ 437404 w 3036106"/>
                <a:gd name="connsiteY2" fmla="*/ 17013 h 377708"/>
                <a:gd name="connsiteX3" fmla="*/ 528844 w 3036106"/>
                <a:gd name="connsiteY3" fmla="*/ 12727 h 377708"/>
                <a:gd name="connsiteX4" fmla="*/ 1068921 w 3036106"/>
                <a:gd name="connsiteY4" fmla="*/ 1297 h 377708"/>
                <a:gd name="connsiteX5" fmla="*/ 1517009 w 3036106"/>
                <a:gd name="connsiteY5" fmla="*/ 5583 h 377708"/>
                <a:gd name="connsiteX6" fmla="*/ 2586244 w 3036106"/>
                <a:gd name="connsiteY6" fmla="*/ 9393 h 377708"/>
                <a:gd name="connsiteX7" fmla="*/ 2822464 w 3036106"/>
                <a:gd name="connsiteY7" fmla="*/ 17013 h 377708"/>
                <a:gd name="connsiteX8" fmla="*/ 2857814 w 3036106"/>
                <a:gd name="connsiteY8" fmla="*/ 15584 h 377708"/>
                <a:gd name="connsiteX9" fmla="*/ 2919403 w 3036106"/>
                <a:gd name="connsiteY9" fmla="*/ 30348 h 377708"/>
                <a:gd name="connsiteX10" fmla="*/ 2974864 w 3036106"/>
                <a:gd name="connsiteY10" fmla="*/ 38444 h 377708"/>
                <a:gd name="connsiteX11" fmla="*/ 3017206 w 3036106"/>
                <a:gd name="connsiteY11" fmla="*/ 62733 h 377708"/>
                <a:gd name="connsiteX12" fmla="*/ 3027576 w 3036106"/>
                <a:gd name="connsiteY12" fmla="*/ 128455 h 377708"/>
                <a:gd name="connsiteX13" fmla="*/ 3028204 w 3036106"/>
                <a:gd name="connsiteY13" fmla="*/ 169413 h 377708"/>
                <a:gd name="connsiteX14" fmla="*/ 3035824 w 3036106"/>
                <a:gd name="connsiteY14" fmla="*/ 237993 h 377708"/>
                <a:gd name="connsiteX15" fmla="*/ 3028204 w 3036106"/>
                <a:gd name="connsiteY15" fmla="*/ 321813 h 377708"/>
                <a:gd name="connsiteX16" fmla="*/ 2974864 w 3036106"/>
                <a:gd name="connsiteY16" fmla="*/ 358961 h 377708"/>
                <a:gd name="connsiteX17" fmla="*/ 2786799 w 3036106"/>
                <a:gd name="connsiteY17" fmla="*/ 366581 h 377708"/>
                <a:gd name="connsiteX18" fmla="*/ 2665194 w 3036106"/>
                <a:gd name="connsiteY18" fmla="*/ 374677 h 377708"/>
                <a:gd name="connsiteX19" fmla="*/ 2502424 w 3036106"/>
                <a:gd name="connsiteY19" fmla="*/ 375153 h 377708"/>
                <a:gd name="connsiteX20" fmla="*/ 1914740 w 3036106"/>
                <a:gd name="connsiteY20" fmla="*/ 371343 h 377708"/>
                <a:gd name="connsiteX21" fmla="*/ 1116055 w 3036106"/>
                <a:gd name="connsiteY21" fmla="*/ 375629 h 377708"/>
                <a:gd name="connsiteX22" fmla="*/ 978424 w 3036106"/>
                <a:gd name="connsiteY22" fmla="*/ 375153 h 377708"/>
                <a:gd name="connsiteX23" fmla="*/ 807092 w 3036106"/>
                <a:gd name="connsiteY23" fmla="*/ 369915 h 377708"/>
                <a:gd name="connsiteX24" fmla="*/ 727959 w 3036106"/>
                <a:gd name="connsiteY24" fmla="*/ 377693 h 377708"/>
                <a:gd name="connsiteX25" fmla="*/ 603500 w 3036106"/>
                <a:gd name="connsiteY25" fmla="*/ 371660 h 377708"/>
                <a:gd name="connsiteX26" fmla="*/ 476774 w 3036106"/>
                <a:gd name="connsiteY26" fmla="*/ 362453 h 377708"/>
                <a:gd name="connsiteX27" fmla="*/ 190814 w 3036106"/>
                <a:gd name="connsiteY27" fmla="*/ 371501 h 377708"/>
                <a:gd name="connsiteX28" fmla="*/ 81097 w 3036106"/>
                <a:gd name="connsiteY28" fmla="*/ 356738 h 377708"/>
                <a:gd name="connsiteX29" fmla="*/ 33544 w 3036106"/>
                <a:gd name="connsiteY29" fmla="*/ 306573 h 377708"/>
                <a:gd name="connsiteX30" fmla="*/ 18304 w 3036106"/>
                <a:gd name="connsiteY30" fmla="*/ 260853 h 377708"/>
                <a:gd name="connsiteX31" fmla="*/ 3064 w 3036106"/>
                <a:gd name="connsiteY31" fmla="*/ 207513 h 377708"/>
                <a:gd name="connsiteX32" fmla="*/ 0 w 3036106"/>
                <a:gd name="connsiteY32" fmla="*/ 177033 h 377708"/>
                <a:gd name="connsiteX33" fmla="*/ 12490 w 3036106"/>
                <a:gd name="connsiteY33" fmla="*/ 104167 h 377708"/>
                <a:gd name="connsiteX34" fmla="*/ 25610 w 3036106"/>
                <a:gd name="connsiteY34" fmla="*/ 64638 h 377708"/>
                <a:gd name="connsiteX35" fmla="*/ 86884 w 3036106"/>
                <a:gd name="connsiteY35" fmla="*/ 17013 h 377708"/>
                <a:gd name="connsiteX36" fmla="*/ 109744 w 3036106"/>
                <a:gd name="connsiteY36" fmla="*/ 1773 h 377708"/>
                <a:gd name="connsiteX37" fmla="*/ 307864 w 3036106"/>
                <a:gd name="connsiteY37" fmla="*/ 9393 h 37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036106" h="377708">
                  <a:moveTo>
                    <a:pt x="307864" y="9393"/>
                  </a:moveTo>
                  <a:lnTo>
                    <a:pt x="307864" y="9393"/>
                  </a:lnTo>
                  <a:cubicBezTo>
                    <a:pt x="351044" y="11933"/>
                    <a:pt x="400574" y="16457"/>
                    <a:pt x="437404" y="17013"/>
                  </a:cubicBezTo>
                  <a:cubicBezTo>
                    <a:pt x="474234" y="17569"/>
                    <a:pt x="423591" y="15346"/>
                    <a:pt x="528844" y="12727"/>
                  </a:cubicBezTo>
                  <a:cubicBezTo>
                    <a:pt x="634097" y="10108"/>
                    <a:pt x="896201" y="-1243"/>
                    <a:pt x="1068921" y="1297"/>
                  </a:cubicBezTo>
                  <a:cubicBezTo>
                    <a:pt x="1219095" y="9076"/>
                    <a:pt x="1264122" y="4234"/>
                    <a:pt x="1517009" y="5583"/>
                  </a:cubicBezTo>
                  <a:cubicBezTo>
                    <a:pt x="1769896" y="6932"/>
                    <a:pt x="2136455" y="33995"/>
                    <a:pt x="2586244" y="9393"/>
                  </a:cubicBezTo>
                  <a:lnTo>
                    <a:pt x="2822464" y="17013"/>
                  </a:lnTo>
                  <a:cubicBezTo>
                    <a:pt x="2867726" y="18045"/>
                    <a:pt x="2841658" y="13362"/>
                    <a:pt x="2857814" y="15584"/>
                  </a:cubicBezTo>
                  <a:cubicBezTo>
                    <a:pt x="2873970" y="17806"/>
                    <a:pt x="2894003" y="27808"/>
                    <a:pt x="2919403" y="30348"/>
                  </a:cubicBezTo>
                  <a:cubicBezTo>
                    <a:pt x="2934643" y="35428"/>
                    <a:pt x="2958564" y="33047"/>
                    <a:pt x="2974864" y="38444"/>
                  </a:cubicBezTo>
                  <a:cubicBezTo>
                    <a:pt x="2991164" y="43841"/>
                    <a:pt x="3008421" y="47731"/>
                    <a:pt x="3017206" y="62733"/>
                  </a:cubicBezTo>
                  <a:cubicBezTo>
                    <a:pt x="3025991" y="77735"/>
                    <a:pt x="3025743" y="110675"/>
                    <a:pt x="3027576" y="128455"/>
                  </a:cubicBezTo>
                  <a:cubicBezTo>
                    <a:pt x="3029409" y="146235"/>
                    <a:pt x="3026829" y="151157"/>
                    <a:pt x="3028204" y="169413"/>
                  </a:cubicBezTo>
                  <a:cubicBezTo>
                    <a:pt x="3029579" y="187669"/>
                    <a:pt x="3035824" y="214992"/>
                    <a:pt x="3035824" y="237993"/>
                  </a:cubicBezTo>
                  <a:cubicBezTo>
                    <a:pt x="3035824" y="266048"/>
                    <a:pt x="3038364" y="301652"/>
                    <a:pt x="3028204" y="321813"/>
                  </a:cubicBezTo>
                  <a:cubicBezTo>
                    <a:pt x="3018044" y="341974"/>
                    <a:pt x="3015098" y="351500"/>
                    <a:pt x="2974864" y="358961"/>
                  </a:cubicBezTo>
                  <a:cubicBezTo>
                    <a:pt x="2934630" y="366422"/>
                    <a:pt x="2850299" y="364041"/>
                    <a:pt x="2786799" y="366581"/>
                  </a:cubicBezTo>
                  <a:cubicBezTo>
                    <a:pt x="2744109" y="373696"/>
                    <a:pt x="2712590" y="373248"/>
                    <a:pt x="2665194" y="374677"/>
                  </a:cubicBezTo>
                  <a:cubicBezTo>
                    <a:pt x="2617798" y="376106"/>
                    <a:pt x="2627500" y="375709"/>
                    <a:pt x="2502424" y="375153"/>
                  </a:cubicBezTo>
                  <a:lnTo>
                    <a:pt x="1914740" y="371343"/>
                  </a:lnTo>
                  <a:lnTo>
                    <a:pt x="1116055" y="375629"/>
                  </a:lnTo>
                  <a:lnTo>
                    <a:pt x="978424" y="375153"/>
                  </a:lnTo>
                  <a:cubicBezTo>
                    <a:pt x="926930" y="374201"/>
                    <a:pt x="873132" y="372455"/>
                    <a:pt x="807092" y="369915"/>
                  </a:cubicBezTo>
                  <a:cubicBezTo>
                    <a:pt x="774477" y="361761"/>
                    <a:pt x="761891" y="377402"/>
                    <a:pt x="727959" y="377693"/>
                  </a:cubicBezTo>
                  <a:cubicBezTo>
                    <a:pt x="694027" y="377984"/>
                    <a:pt x="645364" y="374200"/>
                    <a:pt x="603500" y="371660"/>
                  </a:cubicBezTo>
                  <a:cubicBezTo>
                    <a:pt x="561636" y="369120"/>
                    <a:pt x="545555" y="362480"/>
                    <a:pt x="476774" y="362453"/>
                  </a:cubicBezTo>
                  <a:cubicBezTo>
                    <a:pt x="407993" y="362427"/>
                    <a:pt x="287757" y="374041"/>
                    <a:pt x="190814" y="371501"/>
                  </a:cubicBezTo>
                  <a:cubicBezTo>
                    <a:pt x="178114" y="368961"/>
                    <a:pt x="107309" y="367559"/>
                    <a:pt x="81097" y="356738"/>
                  </a:cubicBezTo>
                  <a:cubicBezTo>
                    <a:pt x="54885" y="345917"/>
                    <a:pt x="66744" y="340065"/>
                    <a:pt x="33544" y="306573"/>
                  </a:cubicBezTo>
                  <a:cubicBezTo>
                    <a:pt x="28464" y="291333"/>
                    <a:pt x="22200" y="276438"/>
                    <a:pt x="18304" y="260853"/>
                  </a:cubicBezTo>
                  <a:cubicBezTo>
                    <a:pt x="14437" y="245386"/>
                    <a:pt x="6115" y="221483"/>
                    <a:pt x="3064" y="207513"/>
                  </a:cubicBezTo>
                  <a:cubicBezTo>
                    <a:pt x="13" y="193543"/>
                    <a:pt x="5080" y="187193"/>
                    <a:pt x="0" y="177033"/>
                  </a:cubicBezTo>
                  <a:cubicBezTo>
                    <a:pt x="2540" y="144013"/>
                    <a:pt x="8222" y="122899"/>
                    <a:pt x="12490" y="104167"/>
                  </a:cubicBezTo>
                  <a:cubicBezTo>
                    <a:pt x="16758" y="85435"/>
                    <a:pt x="13211" y="79163"/>
                    <a:pt x="25610" y="64638"/>
                  </a:cubicBezTo>
                  <a:cubicBezTo>
                    <a:pt x="38009" y="50113"/>
                    <a:pt x="31698" y="44606"/>
                    <a:pt x="86884" y="17013"/>
                  </a:cubicBezTo>
                  <a:cubicBezTo>
                    <a:pt x="95075" y="12917"/>
                    <a:pt x="100615" y="2503"/>
                    <a:pt x="109744" y="1773"/>
                  </a:cubicBezTo>
                  <a:cubicBezTo>
                    <a:pt x="165446" y="-2683"/>
                    <a:pt x="221504" y="1773"/>
                    <a:pt x="307864" y="9393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379693" y="2662590"/>
              <a:ext cx="5773271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2400" dirty="0">
                  <a:solidFill>
                    <a:srgbClr val="FFFFFF"/>
                  </a:solidFill>
                  <a:latin typeface="배달의민족 도현" panose="020B0600000101010101" pitchFamily="50" charset="-127"/>
                  <a:ea typeface="문체부 제목 돋음체" panose="020B0609000101010101" pitchFamily="49" charset="-127"/>
                </a:rPr>
                <a:t>18.13 </a:t>
              </a:r>
              <a:r>
                <a:rPr lang="ko-KR" altLang="en-US" sz="2400" dirty="0">
                  <a:solidFill>
                    <a:srgbClr val="FFFFFF"/>
                  </a:solidFill>
                  <a:latin typeface="배달의민족 도현" panose="020B0600000101010101" pitchFamily="50" charset="-127"/>
                  <a:ea typeface="문체부 제목 돋음체" panose="020B0609000101010101" pitchFamily="49" charset="-127"/>
                </a:rPr>
                <a:t>그 외 유명한 강화 학습 알고리즘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18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133118"/>
            <a:ext cx="12192000" cy="1724882"/>
          </a:xfrm>
          <a:prstGeom prst="rect">
            <a:avLst/>
          </a:prstGeom>
          <a:solidFill>
            <a:srgbClr val="F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906" y="731405"/>
            <a:ext cx="12192000" cy="5023936"/>
          </a:xfrm>
          <a:prstGeom prst="rect">
            <a:avLst/>
          </a:prstGeom>
          <a:solidFill>
            <a:srgbClr val="886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70590" y="193688"/>
            <a:ext cx="3746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ea typeface="문체부 제목 돋음체" panose="020B0609000101010101" pitchFamily="49" charset="-127"/>
                <a:cs typeface="Aharoni" panose="02010803020104030203" pitchFamily="2" charset="-79"/>
              </a:rPr>
              <a:t>액터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제목 돋음체" panose="020B0609000101010101" pitchFamily="49" charset="-127"/>
                <a:cs typeface="Aharoni" panose="02010803020104030203" pitchFamily="2" charset="-79"/>
              </a:rPr>
              <a:t>-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ea typeface="문체부 제목 돋음체" panose="020B0609000101010101" pitchFamily="49" charset="-127"/>
                <a:cs typeface="Aharoni" panose="02010803020104030203" pitchFamily="2" charset="-79"/>
              </a:rPr>
              <a:t>크리틱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제목 돋음체" panose="020B0609000101010101" pitchFamily="49" charset="-127"/>
                <a:cs typeface="Aharoni" panose="02010803020104030203" pitchFamily="2" charset="-79"/>
              </a:rPr>
              <a:t>(Actor-Critic)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제목 돋음체" panose="020B0609000101010101" pitchFamily="49" charset="-127"/>
                <a:cs typeface="Aharoni" panose="02010803020104030203" pitchFamily="2" charset="-79"/>
              </a:rPr>
              <a:t> 알고리즘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EB64C7-C80F-46B5-A88A-17EB66D3CFFF}"/>
              </a:ext>
            </a:extLst>
          </p:cNvPr>
          <p:cNvSpPr txBox="1"/>
          <p:nvPr/>
        </p:nvSpPr>
        <p:spPr>
          <a:xfrm>
            <a:off x="555811" y="1299987"/>
            <a:ext cx="6553200" cy="87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정책 </a:t>
            </a:r>
            <a:r>
              <a:rPr lang="ko-KR" altLang="en-US" dirty="0" err="1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그레이디언트와</a:t>
            </a:r>
            <a:r>
              <a:rPr lang="ko-KR" altLang="en-US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심층 </a:t>
            </a:r>
            <a:r>
              <a:rPr lang="en-US" altLang="ko-KR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Q-</a:t>
            </a:r>
            <a:r>
              <a:rPr lang="ko-KR" altLang="en-US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네트워크를 결합한 강화 학습 알고리즘</a:t>
            </a:r>
            <a:endParaRPr lang="en-US" altLang="ko-KR" dirty="0">
              <a:solidFill>
                <a:schemeClr val="bg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정책 네트워크와 </a:t>
            </a:r>
            <a:r>
              <a:rPr lang="ko-KR" altLang="en-US" dirty="0" err="1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크리틱</a:t>
            </a:r>
            <a:r>
              <a:rPr lang="ko-KR" altLang="en-US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네트워크를 사용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FEF886-59EB-409F-9B17-17C39FF4ABE2}"/>
              </a:ext>
            </a:extLst>
          </p:cNvPr>
          <p:cNvSpPr txBox="1"/>
          <p:nvPr/>
        </p:nvSpPr>
        <p:spPr>
          <a:xfrm>
            <a:off x="555811" y="3654768"/>
            <a:ext cx="10130116" cy="87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여러 에피소드를 진행해서 각 행동의 가치를 추정하고</a:t>
            </a:r>
            <a:r>
              <a:rPr lang="en-US" altLang="ko-KR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각 행동의 할인된 미래 보상을 합하여 </a:t>
            </a:r>
            <a:r>
              <a:rPr lang="ko-KR" altLang="en-US" dirty="0" err="1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정규화하는</a:t>
            </a:r>
            <a:r>
              <a:rPr lang="ko-KR" altLang="en-US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대신</a:t>
            </a:r>
            <a:r>
              <a:rPr lang="en-US" altLang="ko-KR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에이전트는 </a:t>
            </a:r>
            <a:r>
              <a:rPr lang="en-US" altLang="ko-KR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DQN</a:t>
            </a:r>
            <a:r>
              <a:rPr lang="ko-KR" altLang="en-US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추정한 행동 가치에 의존함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D9B7BB-4F9D-481B-9545-56436D81549A}"/>
              </a:ext>
            </a:extLst>
          </p:cNvPr>
          <p:cNvSpPr txBox="1"/>
          <p:nvPr/>
        </p:nvSpPr>
        <p:spPr>
          <a:xfrm>
            <a:off x="2852318" y="2429619"/>
            <a:ext cx="46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에이전트의 경험을 통해 보통과 같이 훈련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53EB59E-8ACA-434B-89B7-AC82A0C88147}"/>
              </a:ext>
            </a:extLst>
          </p:cNvPr>
          <p:cNvSpPr/>
          <p:nvPr/>
        </p:nvSpPr>
        <p:spPr>
          <a:xfrm>
            <a:off x="1479175" y="2426952"/>
            <a:ext cx="1075765" cy="369332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DQN</a:t>
            </a:r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A96BABC-FA33-4A6F-AEC9-58C71F5C9163}"/>
              </a:ext>
            </a:extLst>
          </p:cNvPr>
          <p:cNvSpPr/>
          <p:nvPr/>
        </p:nvSpPr>
        <p:spPr>
          <a:xfrm>
            <a:off x="1479175" y="3001663"/>
            <a:ext cx="1075765" cy="369332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정책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10AB83-1E6D-4B59-A34D-215D529EA756}"/>
              </a:ext>
            </a:extLst>
          </p:cNvPr>
          <p:cNvSpPr txBox="1"/>
          <p:nvPr/>
        </p:nvSpPr>
        <p:spPr>
          <a:xfrm>
            <a:off x="2852318" y="2967336"/>
            <a:ext cx="648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일반적인 정책 </a:t>
            </a:r>
            <a:r>
              <a:rPr lang="ko-KR" altLang="en-US" dirty="0" err="1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그레이디언트와</a:t>
            </a:r>
            <a:r>
              <a:rPr lang="ko-KR" altLang="en-US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다르게 빠르게</a:t>
            </a:r>
            <a:r>
              <a:rPr lang="en-US" altLang="ko-KR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훈련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B7AE86-26B6-490F-A6F4-A79E55DFF90C}"/>
              </a:ext>
            </a:extLst>
          </p:cNvPr>
          <p:cNvSpPr txBox="1"/>
          <p:nvPr/>
        </p:nvSpPr>
        <p:spPr>
          <a:xfrm>
            <a:off x="2243891" y="4657027"/>
            <a:ext cx="603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DQN</a:t>
            </a:r>
            <a:r>
              <a:rPr lang="ko-KR" altLang="en-US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도움을 받아 훈련하는 에이전트와 </a:t>
            </a:r>
            <a:r>
              <a:rPr lang="ko-KR" altLang="en-US" dirty="0" err="1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비슷</a:t>
            </a:r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66F2847-214D-45F7-AB48-EDCDAF733C19}"/>
              </a:ext>
            </a:extLst>
          </p:cNvPr>
          <p:cNvSpPr/>
          <p:nvPr/>
        </p:nvSpPr>
        <p:spPr>
          <a:xfrm>
            <a:off x="1873620" y="4750588"/>
            <a:ext cx="268940" cy="20014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33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133118"/>
            <a:ext cx="12192000" cy="1724882"/>
          </a:xfrm>
          <a:prstGeom prst="rect">
            <a:avLst/>
          </a:prstGeom>
          <a:solidFill>
            <a:srgbClr val="F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906" y="731405"/>
            <a:ext cx="12192000" cy="4392041"/>
          </a:xfrm>
          <a:prstGeom prst="rect">
            <a:avLst/>
          </a:prstGeom>
          <a:solidFill>
            <a:srgbClr val="886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0590" y="193688"/>
            <a:ext cx="4930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제목 돋음체" panose="020B0609000101010101" pitchFamily="49" charset="-127"/>
                <a:cs typeface="Aharoni" panose="02010803020104030203" pitchFamily="2" charset="-79"/>
              </a:rPr>
              <a:t>A3C(Asynchronous Advantage Actor-Critic)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33612-D34C-45E8-B7C0-DC74DDBC4132}"/>
              </a:ext>
            </a:extLst>
          </p:cNvPr>
          <p:cNvSpPr txBox="1"/>
          <p:nvPr/>
        </p:nvSpPr>
        <p:spPr>
          <a:xfrm>
            <a:off x="1039906" y="1311117"/>
            <a:ext cx="9439835" cy="3232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b="0" i="0" dirty="0">
                <a:solidFill>
                  <a:schemeClr val="bg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비동기적 어드밴티지 </a:t>
            </a:r>
            <a:r>
              <a:rPr lang="ko-KR" altLang="en-US" b="0" i="0" dirty="0" err="1">
                <a:solidFill>
                  <a:schemeClr val="bg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액터크리틱으로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2016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년 구글 </a:t>
            </a:r>
            <a:r>
              <a:rPr lang="ko-KR" altLang="en-US" b="0" i="0" dirty="0" err="1">
                <a:solidFill>
                  <a:schemeClr val="bg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딥마인드가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발표한 알고리즘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0" i="0" dirty="0">
                <a:solidFill>
                  <a:schemeClr val="bg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학습 </a:t>
            </a:r>
            <a:r>
              <a:rPr lang="ko-KR" altLang="en-US" b="0" i="0" dirty="0" err="1">
                <a:solidFill>
                  <a:schemeClr val="bg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데이터간의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상관관계를 </a:t>
            </a:r>
            <a:r>
              <a:rPr lang="ko-KR" altLang="en-US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깨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 위해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DQN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에서와 같이 리플레이 메모리를 사용하는 것이 아니라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샘플을 수집하는 여러 개의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ACTOR-LEARNER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라는 에이전트를 사용하는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Actor-Critic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방법</a:t>
            </a:r>
            <a:endParaRPr lang="en-US" altLang="ko-KR" b="0" i="0" dirty="0">
              <a:solidFill>
                <a:schemeClr val="bg1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장점</a:t>
            </a:r>
            <a:endParaRPr lang="en-US" altLang="ko-KR" dirty="0">
              <a:solidFill>
                <a:schemeClr val="bg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0" i="0" dirty="0">
                <a:solidFill>
                  <a:schemeClr val="bg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강화학습 문제에서 더 좋은 보상을 달성 가능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0" i="0" dirty="0">
                <a:solidFill>
                  <a:schemeClr val="bg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기존 방식과 동일한 액션 공간에서 연속적으로나 별도로 동작하는 것이 가능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0" i="0" dirty="0">
                <a:solidFill>
                  <a:schemeClr val="bg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학습 속도가 빠름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0" i="0" dirty="0">
                <a:solidFill>
                  <a:schemeClr val="bg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DGN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보다 시간이 단축되고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학습 성능이 뛰어남</a:t>
            </a:r>
          </a:p>
        </p:txBody>
      </p:sp>
    </p:spTree>
    <p:extLst>
      <p:ext uri="{BB962C8B-B14F-4D97-AF65-F5344CB8AC3E}">
        <p14:creationId xmlns:p14="http://schemas.microsoft.com/office/powerpoint/2010/main" val="246865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133118"/>
            <a:ext cx="12192000" cy="1724882"/>
          </a:xfrm>
          <a:prstGeom prst="rect">
            <a:avLst/>
          </a:prstGeom>
          <a:solidFill>
            <a:srgbClr val="F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906" y="731405"/>
            <a:ext cx="12192000" cy="4392041"/>
          </a:xfrm>
          <a:prstGeom prst="rect">
            <a:avLst/>
          </a:prstGeom>
          <a:solidFill>
            <a:srgbClr val="886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0590" y="193688"/>
            <a:ext cx="4930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제목 돋음체" panose="020B0609000101010101" pitchFamily="49" charset="-127"/>
                <a:cs typeface="Aharoni" panose="02010803020104030203" pitchFamily="2" charset="-79"/>
              </a:rPr>
              <a:t>A3C(Asynchronous Advantage Actor-Critic)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ea typeface="문체부 제목 돋음체" panose="020B060900010101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0BC440-DF9B-43A0-A09A-194265A12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08" y="1532323"/>
            <a:ext cx="4588591" cy="26689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0DC532-4815-4194-8ED7-40CC9D312B6D}"/>
              </a:ext>
            </a:extLst>
          </p:cNvPr>
          <p:cNvSpPr txBox="1"/>
          <p:nvPr/>
        </p:nvSpPr>
        <p:spPr>
          <a:xfrm>
            <a:off x="5787519" y="1650142"/>
            <a:ext cx="5930167" cy="3000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bg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1. 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동일한 신경망 모델로 되어 있는 각 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actor-learner</a:t>
            </a:r>
            <a:r>
              <a:rPr lang="ko-KR" altLang="en-US" sz="16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서로 다른 환경에서 비동기적으로 일정 시간동안 행동하면서 샘플을 생성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bg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r>
              <a:rPr lang="en-US" altLang="ko-KR" sz="16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여러 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actor-learner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생성한 샘플들을 이용하여 신경망 모델을 학습시킴</a:t>
            </a:r>
            <a:endParaRPr lang="en-US" altLang="ko-KR" sz="1600" b="0" i="0" dirty="0">
              <a:solidFill>
                <a:schemeClr val="bg1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3. 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학습된 신경망 모델을 다시 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actor-</a:t>
            </a:r>
            <a:r>
              <a:rPr lang="en-US" altLang="ko-KR" sz="1600" b="0" i="0" dirty="0" err="1">
                <a:solidFill>
                  <a:schemeClr val="bg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learne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복사</a:t>
            </a:r>
            <a:endParaRPr lang="en-US" altLang="ko-KR" sz="1600" b="0" i="0" dirty="0">
              <a:solidFill>
                <a:schemeClr val="bg1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0" i="0" dirty="0">
                <a:solidFill>
                  <a:schemeClr val="bg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리플레이 메모리를 사용하는 효과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chemeClr val="bg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203105-6BCE-4747-AB4D-7BCE0768129A}"/>
              </a:ext>
            </a:extLst>
          </p:cNvPr>
          <p:cNvSpPr/>
          <p:nvPr/>
        </p:nvSpPr>
        <p:spPr>
          <a:xfrm>
            <a:off x="5629835" y="1532322"/>
            <a:ext cx="6257365" cy="17756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F8C8CCF-D5EE-4EFA-AEEA-D1E5E4703AB8}"/>
              </a:ext>
            </a:extLst>
          </p:cNvPr>
          <p:cNvSpPr/>
          <p:nvPr/>
        </p:nvSpPr>
        <p:spPr>
          <a:xfrm rot="5400000">
            <a:off x="8636062" y="3554788"/>
            <a:ext cx="268940" cy="20014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DDDDD4-629B-4A64-9D51-7D07EF98EAED}"/>
              </a:ext>
            </a:extLst>
          </p:cNvPr>
          <p:cNvSpPr txBox="1"/>
          <p:nvPr/>
        </p:nvSpPr>
        <p:spPr>
          <a:xfrm>
            <a:off x="8968818" y="3380970"/>
            <a:ext cx="5930167" cy="415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</a:t>
            </a:r>
            <a:endParaRPr lang="ko-KR" altLang="en-US" sz="1600" dirty="0">
              <a:solidFill>
                <a:schemeClr val="bg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676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133118"/>
            <a:ext cx="12192000" cy="1724882"/>
          </a:xfrm>
          <a:prstGeom prst="rect">
            <a:avLst/>
          </a:prstGeom>
          <a:solidFill>
            <a:srgbClr val="F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906" y="731405"/>
            <a:ext cx="12192000" cy="4392041"/>
          </a:xfrm>
          <a:prstGeom prst="rect">
            <a:avLst/>
          </a:prstGeom>
          <a:solidFill>
            <a:srgbClr val="886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0590" y="193688"/>
            <a:ext cx="3298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제목 돋음체" panose="020B0609000101010101" pitchFamily="49" charset="-127"/>
                <a:cs typeface="Aharoni" panose="02010803020104030203" pitchFamily="2" charset="-79"/>
              </a:rPr>
              <a:t>A2C(Advantage Actor-Critic)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ea typeface="문체부 제목 돋음체" panose="020B0609000101010101" pitchFamily="49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0FB49DE-5D3D-47C6-83D1-92A7230455AF}"/>
              </a:ext>
            </a:extLst>
          </p:cNvPr>
          <p:cNvGrpSpPr/>
          <p:nvPr/>
        </p:nvGrpSpPr>
        <p:grpSpPr>
          <a:xfrm>
            <a:off x="770964" y="1917741"/>
            <a:ext cx="9009530" cy="2072833"/>
            <a:chOff x="770964" y="1747410"/>
            <a:chExt cx="9009530" cy="207283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DF2EADC-1298-434A-B51D-CAE695041276}"/>
                </a:ext>
              </a:extLst>
            </p:cNvPr>
            <p:cNvSpPr txBox="1"/>
            <p:nvPr/>
          </p:nvSpPr>
          <p:spPr>
            <a:xfrm>
              <a:off x="770964" y="1747410"/>
              <a:ext cx="8830236" cy="1667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비동기성을 제거한 </a:t>
              </a:r>
              <a:r>
                <a:rPr lang="en-US" altLang="ko-KR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A3C </a:t>
              </a:r>
              <a:r>
                <a:rPr lang="ko-KR" altLang="en-US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알고리즘의 변종</a:t>
              </a:r>
              <a:endParaRPr lang="en-US" altLang="ko-KR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en-US" altLang="ko-KR" b="0" i="0" dirty="0">
                  <a:solidFill>
                    <a:schemeClr val="bg1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Actor</a:t>
              </a:r>
              <a:r>
                <a:rPr lang="ko-KR" altLang="en-US" b="0" i="0" dirty="0">
                  <a:solidFill>
                    <a:schemeClr val="bg1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는 상태가 주어졌을 때 행동을 결정하고</a:t>
              </a:r>
              <a:r>
                <a:rPr lang="en-US" altLang="ko-KR" b="0" i="0" dirty="0">
                  <a:solidFill>
                    <a:schemeClr val="bg1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, Critic</a:t>
              </a:r>
              <a:r>
                <a:rPr lang="ko-KR" altLang="en-US" b="0" i="0" dirty="0">
                  <a:solidFill>
                    <a:schemeClr val="bg1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은 상태의 가치를 평가</a:t>
              </a:r>
              <a:r>
                <a:rPr lang="en-US" altLang="ko-KR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모든 모델이 동기적으로 업데이트됨</a:t>
              </a:r>
              <a:r>
                <a:rPr lang="en-US" altLang="ko-KR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 </a:t>
              </a:r>
              <a:endParaRPr lang="ko-KR" altLang="en-US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0C1E24B-9019-4DBE-8422-FAC9E176B249}"/>
                </a:ext>
              </a:extLst>
            </p:cNvPr>
            <p:cNvSpPr txBox="1"/>
            <p:nvPr/>
          </p:nvSpPr>
          <p:spPr>
            <a:xfrm>
              <a:off x="2411506" y="3450911"/>
              <a:ext cx="7368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GPU </a:t>
              </a:r>
              <a:r>
                <a:rPr lang="ko-KR" altLang="en-US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의 성능을 십분 활용해 큰 배치에 대해 </a:t>
              </a:r>
              <a:r>
                <a:rPr lang="ko-KR" altLang="en-US" dirty="0" err="1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그레이디언트</a:t>
              </a:r>
              <a:r>
                <a:rPr lang="ko-KR" altLang="en-US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업데이터를 수행 가능</a:t>
              </a:r>
              <a:endParaRPr lang="ko-KR" altLang="en-US" dirty="0"/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8D196E01-E0EA-4754-AF31-8B6BF93CB92B}"/>
                </a:ext>
              </a:extLst>
            </p:cNvPr>
            <p:cNvSpPr/>
            <p:nvPr/>
          </p:nvSpPr>
          <p:spPr>
            <a:xfrm>
              <a:off x="2019791" y="3535507"/>
              <a:ext cx="268940" cy="200140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395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133118"/>
            <a:ext cx="12192000" cy="1724882"/>
          </a:xfrm>
          <a:prstGeom prst="rect">
            <a:avLst/>
          </a:prstGeom>
          <a:solidFill>
            <a:srgbClr val="F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906" y="731405"/>
            <a:ext cx="12192000" cy="4392041"/>
          </a:xfrm>
          <a:prstGeom prst="rect">
            <a:avLst/>
          </a:prstGeom>
          <a:solidFill>
            <a:srgbClr val="886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0590" y="193688"/>
            <a:ext cx="2563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제목 돋음체" panose="020B0609000101010101" pitchFamily="49" charset="-127"/>
                <a:cs typeface="Aharoni" panose="02010803020104030203" pitchFamily="2" charset="-79"/>
              </a:rPr>
              <a:t>SAC(Soft Actor-Critic)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597F06-5133-4270-AC67-B084894F48D9}"/>
              </a:ext>
            </a:extLst>
          </p:cNvPr>
          <p:cNvSpPr txBox="1"/>
          <p:nvPr/>
        </p:nvSpPr>
        <p:spPr>
          <a:xfrm>
            <a:off x="833717" y="1868417"/>
            <a:ext cx="11098307" cy="1702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err="1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보상뿐만</a:t>
            </a:r>
            <a:r>
              <a:rPr lang="ko-KR" altLang="en-US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아니라 행동의 엔트로피를 최대화하도록 학습하는 모델</a:t>
            </a:r>
            <a:r>
              <a:rPr lang="en-US" altLang="ko-KR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-&gt;</a:t>
            </a:r>
            <a:r>
              <a:rPr lang="ko-KR" altLang="en-US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가능한 많은 보상을 얻으려 하지만 가능한 예측이 어렵도록 만듦 </a:t>
            </a:r>
            <a:endParaRPr lang="en-US" altLang="ko-KR" dirty="0">
              <a:solidFill>
                <a:schemeClr val="bg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ko-KR" altLang="en-US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환경을 탐색하여 훈련 속도를 높이고</a:t>
            </a:r>
            <a:r>
              <a:rPr lang="en-US" altLang="ko-KR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DQN </a:t>
            </a:r>
            <a:r>
              <a:rPr lang="ko-KR" altLang="en-US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불완전한 추정을 만들 때</a:t>
            </a:r>
            <a:r>
              <a:rPr lang="en-US" altLang="ko-KR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같은 행동을 반복해 실행하지 않도록 도움</a:t>
            </a:r>
            <a:endParaRPr lang="en-US" altLang="ko-KR" dirty="0">
              <a:solidFill>
                <a:schemeClr val="bg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놀라운 샘플링 효율성을 보임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C5B19A0-DAB7-4B7F-8EB7-5DF15F1069C9}"/>
              </a:ext>
            </a:extLst>
          </p:cNvPr>
          <p:cNvSpPr/>
          <p:nvPr/>
        </p:nvSpPr>
        <p:spPr>
          <a:xfrm>
            <a:off x="1383539" y="2863215"/>
            <a:ext cx="268940" cy="20014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345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133118"/>
            <a:ext cx="12192000" cy="1724882"/>
          </a:xfrm>
          <a:prstGeom prst="rect">
            <a:avLst/>
          </a:prstGeom>
          <a:solidFill>
            <a:srgbClr val="F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906" y="731405"/>
            <a:ext cx="12192000" cy="4392041"/>
          </a:xfrm>
          <a:prstGeom prst="rect">
            <a:avLst/>
          </a:prstGeom>
          <a:solidFill>
            <a:srgbClr val="886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0590" y="193688"/>
            <a:ext cx="4010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제목 돋음체" panose="020B0609000101010101" pitchFamily="49" charset="-127"/>
                <a:cs typeface="Aharoni" panose="02010803020104030203" pitchFamily="2" charset="-79"/>
              </a:rPr>
              <a:t>PPO(Proximal Policy Optimization)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3ADCAC-8039-447D-B3A8-ABE088024795}"/>
              </a:ext>
            </a:extLst>
          </p:cNvPr>
          <p:cNvSpPr txBox="1"/>
          <p:nvPr/>
        </p:nvSpPr>
        <p:spPr>
          <a:xfrm>
            <a:off x="905435" y="2097741"/>
            <a:ext cx="9672918" cy="1113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훈련을 불안정하게 만드는</a:t>
            </a:r>
            <a:r>
              <a:rPr lang="en-US" altLang="ko-KR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큰 가중치 업데이트를 피하기 위해 손실 함수를 </a:t>
            </a:r>
            <a:r>
              <a:rPr lang="ko-KR" altLang="en-US" dirty="0" err="1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클리핑하는</a:t>
            </a:r>
            <a:r>
              <a:rPr lang="ko-KR" altLang="en-US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A2C </a:t>
            </a:r>
            <a:r>
              <a:rPr lang="ko-KR" altLang="en-US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기반의 알고리즘</a:t>
            </a:r>
            <a:r>
              <a:rPr lang="en-US" altLang="ko-KR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TRPO</a:t>
            </a:r>
            <a:r>
              <a:rPr lang="ko-KR" altLang="en-US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알고리즘의 간소화 버전</a:t>
            </a:r>
            <a:endParaRPr lang="en-US" altLang="ko-KR" dirty="0">
              <a:solidFill>
                <a:schemeClr val="bg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229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133118"/>
            <a:ext cx="12192000" cy="1724882"/>
          </a:xfrm>
          <a:prstGeom prst="rect">
            <a:avLst/>
          </a:prstGeom>
          <a:solidFill>
            <a:srgbClr val="F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906" y="731405"/>
            <a:ext cx="12192000" cy="5104619"/>
          </a:xfrm>
          <a:prstGeom prst="rect">
            <a:avLst/>
          </a:prstGeom>
          <a:solidFill>
            <a:srgbClr val="886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0590" y="193688"/>
            <a:ext cx="5183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제목 돋음체" panose="020B0609000101010101" pitchFamily="49" charset="-127"/>
                <a:cs typeface="Aharoni" panose="02010803020104030203" pitchFamily="2" charset="-79"/>
              </a:rPr>
              <a:t>호기심 기반 탐색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제목 돋음체" panose="020B0609000101010101" pitchFamily="49" charset="-127"/>
                <a:cs typeface="Aharoni" panose="02010803020104030203" pitchFamily="2" charset="-79"/>
              </a:rPr>
              <a:t>(Curiosity-Based Exploration)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A4DD86-0647-454F-A746-11711600BB74}"/>
              </a:ext>
            </a:extLst>
          </p:cNvPr>
          <p:cNvSpPr txBox="1"/>
          <p:nvPr/>
        </p:nvSpPr>
        <p:spPr>
          <a:xfrm>
            <a:off x="1107911" y="2887047"/>
            <a:ext cx="9913424" cy="2262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보상을 무시</a:t>
            </a:r>
            <a:r>
              <a:rPr lang="en-US" altLang="ko-KR" sz="16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즉 에이전트가 순수한 호기심만으로 환경을 탐색하면 보상이 환경에서 오는 것이 아니라 에이전트 자체의 성질이 됨</a:t>
            </a:r>
            <a:r>
              <a:rPr lang="en-US" altLang="ko-KR" sz="16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How?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에이전트가 끊임없이 자신의 행동의 결과를 예측하려고 시도합니다</a:t>
            </a:r>
            <a:r>
              <a:rPr lang="en-US" altLang="ko-KR" sz="16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6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결과가 예측과 맞지 않는 상황을 찾음</a:t>
            </a:r>
            <a:endParaRPr lang="en-US" altLang="ko-KR" sz="1600" dirty="0">
              <a:solidFill>
                <a:schemeClr val="bg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if, </a:t>
            </a:r>
            <a:r>
              <a:rPr lang="ko-KR" altLang="en-US" sz="16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결과가 예측 가능</a:t>
            </a:r>
            <a:r>
              <a:rPr lang="en-US" altLang="ko-KR" sz="16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 </a:t>
            </a:r>
            <a:r>
              <a:rPr lang="ko-KR" altLang="en-US" sz="16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다른 곳 으로 이동</a:t>
            </a:r>
            <a:endParaRPr lang="en-US" altLang="ko-KR" sz="1600" dirty="0">
              <a:solidFill>
                <a:schemeClr val="bg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else</a:t>
            </a:r>
            <a:r>
              <a:rPr lang="ko-KR" altLang="en-US" sz="16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ko-KR" altLang="en-US" sz="16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에이전트가 제어할 방법이 없다는 것을 인지</a:t>
            </a:r>
            <a:endParaRPr lang="en-US" altLang="ko-KR" sz="1600" dirty="0">
              <a:solidFill>
                <a:schemeClr val="bg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But, </a:t>
            </a:r>
            <a:r>
              <a:rPr lang="ko-KR" altLang="en-US" sz="16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시간이 지나면 이것도 예측 가능해짐</a:t>
            </a:r>
            <a:endParaRPr lang="en-US" altLang="ko-KR" sz="1600" dirty="0">
              <a:solidFill>
                <a:schemeClr val="bg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31D9C9B-6C54-4388-9389-311F1056CA31}"/>
              </a:ext>
            </a:extLst>
          </p:cNvPr>
          <p:cNvSpPr/>
          <p:nvPr/>
        </p:nvSpPr>
        <p:spPr>
          <a:xfrm>
            <a:off x="762002" y="1301683"/>
            <a:ext cx="1523999" cy="665872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보상의 </a:t>
            </a:r>
            <a:endParaRPr lang="en-US" altLang="ko-KR" dirty="0">
              <a:solidFill>
                <a:schemeClr val="bg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희소성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C1814-D217-4228-92A6-E75523FCDB27}"/>
              </a:ext>
            </a:extLst>
          </p:cNvPr>
          <p:cNvSpPr txBox="1"/>
          <p:nvPr/>
        </p:nvSpPr>
        <p:spPr>
          <a:xfrm>
            <a:off x="2962389" y="1449953"/>
            <a:ext cx="393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학습을 느리고 비효율적으로 만듦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E4198F-65EA-4C9C-9645-3DCD5C91C9FD}"/>
              </a:ext>
            </a:extLst>
          </p:cNvPr>
          <p:cNvSpPr/>
          <p:nvPr/>
        </p:nvSpPr>
        <p:spPr>
          <a:xfrm>
            <a:off x="762001" y="2610674"/>
            <a:ext cx="10605245" cy="28978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6ED8D2-9F32-4BEA-A0E1-403147A3A8E7}"/>
              </a:ext>
            </a:extLst>
          </p:cNvPr>
          <p:cNvSpPr/>
          <p:nvPr/>
        </p:nvSpPr>
        <p:spPr>
          <a:xfrm>
            <a:off x="762002" y="2286000"/>
            <a:ext cx="1523999" cy="324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886E87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해결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5DC8279-F5CC-4315-8ED7-A37AE734B7F2}"/>
              </a:ext>
            </a:extLst>
          </p:cNvPr>
          <p:cNvSpPr/>
          <p:nvPr/>
        </p:nvSpPr>
        <p:spPr>
          <a:xfrm>
            <a:off x="2774129" y="4129274"/>
            <a:ext cx="268940" cy="20014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E437324-A118-4D37-809C-063A7A228149}"/>
              </a:ext>
            </a:extLst>
          </p:cNvPr>
          <p:cNvSpPr/>
          <p:nvPr/>
        </p:nvSpPr>
        <p:spPr>
          <a:xfrm>
            <a:off x="1733163" y="4484110"/>
            <a:ext cx="268940" cy="20014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609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377</Words>
  <Application>Microsoft Office PowerPoint</Application>
  <PresentationFormat>와이드스크린</PresentationFormat>
  <Paragraphs>50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LG Smart UI Regular</vt:lpstr>
      <vt:lpstr>맑은 고딕</vt:lpstr>
      <vt:lpstr>배달의민족 도현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안 세윤</cp:lastModifiedBy>
  <cp:revision>46</cp:revision>
  <dcterms:created xsi:type="dcterms:W3CDTF">2017-08-31T07:23:31Z</dcterms:created>
  <dcterms:modified xsi:type="dcterms:W3CDTF">2022-01-09T14:52:53Z</dcterms:modified>
</cp:coreProperties>
</file>