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2B4FA-AA9C-4195-8D0A-ECBEBB07A16E}" v="48" dt="2022-01-09T18:43:49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o Juhui" userId="231df513446d9a20" providerId="LiveId" clId="{39F2B4FA-AA9C-4195-8D0A-ECBEBB07A16E}"/>
    <pc:docChg chg="custSel modSld">
      <pc:chgData name="Heo Juhui" userId="231df513446d9a20" providerId="LiveId" clId="{39F2B4FA-AA9C-4195-8D0A-ECBEBB07A16E}" dt="2022-01-09T18:44:36.927" v="249" actId="1076"/>
      <pc:docMkLst>
        <pc:docMk/>
      </pc:docMkLst>
      <pc:sldChg chg="modSp mod">
        <pc:chgData name="Heo Juhui" userId="231df513446d9a20" providerId="LiveId" clId="{39F2B4FA-AA9C-4195-8D0A-ECBEBB07A16E}" dt="2022-01-09T18:44:36.927" v="249" actId="1076"/>
        <pc:sldMkLst>
          <pc:docMk/>
          <pc:sldMk cId="2492857424" sldId="259"/>
        </pc:sldMkLst>
        <pc:spChg chg="mod">
          <ac:chgData name="Heo Juhui" userId="231df513446d9a20" providerId="LiveId" clId="{39F2B4FA-AA9C-4195-8D0A-ECBEBB07A16E}" dt="2022-01-09T18:44:36.927" v="249" actId="1076"/>
          <ac:spMkLst>
            <pc:docMk/>
            <pc:sldMk cId="2492857424" sldId="259"/>
            <ac:spMk id="7" creationId="{AB6A8152-85DC-4B1E-B66C-0065040E6986}"/>
          </ac:spMkLst>
        </pc:spChg>
      </pc:sldChg>
      <pc:sldChg chg="addSp delSp modSp mod">
        <pc:chgData name="Heo Juhui" userId="231df513446d9a20" providerId="LiveId" clId="{39F2B4FA-AA9C-4195-8D0A-ECBEBB07A16E}" dt="2022-01-09T18:44:17.054" v="247" actId="1076"/>
        <pc:sldMkLst>
          <pc:docMk/>
          <pc:sldMk cId="331829453" sldId="262"/>
        </pc:sldMkLst>
        <pc:spChg chg="mod">
          <ac:chgData name="Heo Juhui" userId="231df513446d9a20" providerId="LiveId" clId="{39F2B4FA-AA9C-4195-8D0A-ECBEBB07A16E}" dt="2022-01-09T18:43:57.024" v="245" actId="120"/>
          <ac:spMkLst>
            <pc:docMk/>
            <pc:sldMk cId="331829453" sldId="262"/>
            <ac:spMk id="7" creationId="{109EE6F1-086C-4873-821B-12907E8AC290}"/>
          </ac:spMkLst>
        </pc:spChg>
        <pc:spChg chg="add mod">
          <ac:chgData name="Heo Juhui" userId="231df513446d9a20" providerId="LiveId" clId="{39F2B4FA-AA9C-4195-8D0A-ECBEBB07A16E}" dt="2022-01-09T18:44:17.054" v="247" actId="1076"/>
          <ac:spMkLst>
            <pc:docMk/>
            <pc:sldMk cId="331829453" sldId="262"/>
            <ac:spMk id="11" creationId="{4B5B8EC4-1780-43D8-AB88-371854511F9E}"/>
          </ac:spMkLst>
        </pc:spChg>
        <pc:picChg chg="add del mod">
          <ac:chgData name="Heo Juhui" userId="231df513446d9a20" providerId="LiveId" clId="{39F2B4FA-AA9C-4195-8D0A-ECBEBB07A16E}" dt="2022-01-09T18:43:44.525" v="239" actId="478"/>
          <ac:picMkLst>
            <pc:docMk/>
            <pc:sldMk cId="331829453" sldId="262"/>
            <ac:picMk id="2050" creationId="{914186C8-AF58-4E40-B40C-0A38C1A3E186}"/>
          </ac:picMkLst>
        </pc:picChg>
        <pc:picChg chg="add mod">
          <ac:chgData name="Heo Juhui" userId="231df513446d9a20" providerId="LiveId" clId="{39F2B4FA-AA9C-4195-8D0A-ECBEBB07A16E}" dt="2022-01-09T18:43:49.705" v="242" actId="1076"/>
          <ac:picMkLst>
            <pc:docMk/>
            <pc:sldMk cId="331829453" sldId="262"/>
            <ac:picMk id="2052" creationId="{6F5619C2-B805-4E34-888A-7A14A4629826}"/>
          </ac:picMkLst>
        </pc:picChg>
      </pc:sldChg>
      <pc:sldChg chg="addSp modSp mod">
        <pc:chgData name="Heo Juhui" userId="231df513446d9a20" providerId="LiveId" clId="{39F2B4FA-AA9C-4195-8D0A-ECBEBB07A16E}" dt="2022-01-09T18:41:56.514" v="228" actId="1076"/>
        <pc:sldMkLst>
          <pc:docMk/>
          <pc:sldMk cId="3896945836" sldId="263"/>
        </pc:sldMkLst>
        <pc:spChg chg="mod">
          <ac:chgData name="Heo Juhui" userId="231df513446d9a20" providerId="LiveId" clId="{39F2B4FA-AA9C-4195-8D0A-ECBEBB07A16E}" dt="2022-01-09T18:41:56.514" v="228" actId="1076"/>
          <ac:spMkLst>
            <pc:docMk/>
            <pc:sldMk cId="3896945836" sldId="263"/>
            <ac:spMk id="7" creationId="{121E9F50-D9C0-4AB8-8667-87984A409ED4}"/>
          </ac:spMkLst>
        </pc:spChg>
        <pc:spChg chg="add mod">
          <ac:chgData name="Heo Juhui" userId="231df513446d9a20" providerId="LiveId" clId="{39F2B4FA-AA9C-4195-8D0A-ECBEBB07A16E}" dt="2022-01-09T18:41:53.876" v="227" actId="1076"/>
          <ac:spMkLst>
            <pc:docMk/>
            <pc:sldMk cId="3896945836" sldId="263"/>
            <ac:spMk id="8" creationId="{0F21CE7C-2CFF-448A-86DF-C63E4CF7B9C2}"/>
          </ac:spMkLst>
        </pc:spChg>
        <pc:spChg chg="add mod">
          <ac:chgData name="Heo Juhui" userId="231df513446d9a20" providerId="LiveId" clId="{39F2B4FA-AA9C-4195-8D0A-ECBEBB07A16E}" dt="2022-01-09T18:41:53.876" v="227" actId="1076"/>
          <ac:spMkLst>
            <pc:docMk/>
            <pc:sldMk cId="3896945836" sldId="263"/>
            <ac:spMk id="9" creationId="{B6FEEF10-FC09-41C5-983D-B13A736410B5}"/>
          </ac:spMkLst>
        </pc:spChg>
        <pc:spChg chg="add mod">
          <ac:chgData name="Heo Juhui" userId="231df513446d9a20" providerId="LiveId" clId="{39F2B4FA-AA9C-4195-8D0A-ECBEBB07A16E}" dt="2022-01-09T18:41:47.030" v="226" actId="1076"/>
          <ac:spMkLst>
            <pc:docMk/>
            <pc:sldMk cId="3896945836" sldId="263"/>
            <ac:spMk id="11" creationId="{0C588E04-83D4-497A-8BEB-DB2CD02984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EFA8-0F26-45ED-B467-F4CD885BD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C4611-2DA7-4F62-87DC-0DC3453A3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45229-EE36-49B5-ADFF-B93F2EDC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7BF7D-B8E0-4631-A931-856A16EC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9A17F-D526-4E3B-AD50-1E2941F2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2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36AE9-2B53-4262-A6FF-83BE7C78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0EB1D8-25E0-4BE6-B12D-32C317042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519F2-FF7E-4683-96C7-411D10AD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C2979-DBD1-4F2F-A803-0B151868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F9CBA-4914-4750-AA47-3F346B5B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A46BC3-0F38-4DEA-912C-D586DF49A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59CD7-6913-43D4-B828-0396930A5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BE3BA-2714-4216-928F-B7277FAA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68623-20C1-468E-BC6D-E0120B1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81E57-3F38-47A1-81A8-FE39EE57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5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AC639-C5D9-414C-850E-D4DC342D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4E1AC-0EB0-4EE0-B744-C0DFD0D1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5C9C6-BC51-49C1-8E4C-C3B453BD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101CE-85CF-45C0-82E0-45D0C17B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3F88A-827E-4972-9A23-FB12B0E7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1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207AB-BCA5-4D4F-9B76-174C931D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3906E-12A4-4255-AE38-200680A8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374F5-6711-4821-9F22-651BEAA9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E6CB2-E02A-4AFD-AD27-BAF3BF07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165B8-0B08-4DAA-B8BB-20FC7734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FD888-36BD-44FC-ABC7-4E2F3C02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FEF7C-749F-44FF-8DDE-59D22F97D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2A3E1-89E7-4947-AF9B-9ECAF265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37D0E9-702E-4E27-8053-43E6AF0C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ADD5-4E5A-4DF0-BFA6-74D53D9A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C7968-9440-4BB1-BE37-505E7922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4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8B50-82AF-4399-BBC3-34A4900C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E429A-3C3E-446D-8FE5-8D6F540B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9BDE8-8498-4338-BDA2-BE5AAD4FC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48698A-1F5B-4E9F-A5CB-631A72389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EAC394-C806-41E6-A8BE-C08B6F63D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8BDD5-8BFF-4891-AC64-63C2C8D2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943D91-2FA0-4519-8D03-24CF8159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248FA5-1042-43D6-92AD-C26D9B6B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3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3706-FFD1-4538-97DC-22379CF9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6369B8-400F-4B4E-BD06-58EC2FE3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EF9FB6-243D-497B-A857-B11FDC27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2FBF58-0D82-4229-92FA-D2E396F1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B85C0D-2631-4984-BD52-AD8BF09F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FF9170-9FC8-47BA-B260-3B4ECFF3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FEDF0-F1DC-463D-BDB1-9CE90F6F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0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FF13B-50C3-4420-BCAF-83DF742B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57B82-7D82-4E39-8F4C-A96E2C2B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48723-D6B5-4C1B-A8F5-E5058F059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604F3-107F-4122-BAD1-BD69A9E2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2214D-DD63-4032-BB27-4FB3E0D4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DCBC1-577E-4B75-9150-64BB9000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BF41F-A555-40FA-9CAD-9A6531CE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23339-7D62-4347-84F0-292EC69C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BD56A-58BB-4596-B03C-F635FC7AC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6A15C-1FC6-4600-A876-6FF6851F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44C87-C2D4-43B7-A8BC-7B13D857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22F8D-B3DE-41AF-A521-3BC49DC9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C5BD96-6153-4513-9DE7-E3E669B0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15352-251A-4E63-A1F6-B1B508F3C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9A18F-BD7B-4BEA-8566-108949F58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9C4A4-4C79-400F-913B-419C2A138A24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224DC-E94F-40AC-80B0-6EA5F70A0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E0FFA-2258-4E7A-B867-B7132FAD0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6450-291E-4BEF-A389-A55934158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5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ngkyu.tistory.com/6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ight.tistory.com/25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kiepark/handson-ml2/blob/master/18_reinforcement_learning.ipyn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9700-6895-4C57-B915-46AC6628D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18.14 </a:t>
            </a:r>
            <a:r>
              <a:rPr lang="ko-KR" altLang="en-US" dirty="0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91660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9700-6895-4C57-B915-46AC6628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7958" y="368967"/>
            <a:ext cx="5117431" cy="109037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18.14 </a:t>
            </a:r>
            <a:r>
              <a:rPr lang="ko-KR" altLang="en-US" sz="2000" dirty="0"/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EB792-39D5-4211-8528-8D8A7A58019A}"/>
              </a:ext>
            </a:extLst>
          </p:cNvPr>
          <p:cNvSpPr txBox="1"/>
          <p:nvPr/>
        </p:nvSpPr>
        <p:spPr>
          <a:xfrm>
            <a:off x="689811" y="866274"/>
            <a:ext cx="940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강화 학습을 어떻게 정의할 수 있나요</a:t>
            </a:r>
            <a:r>
              <a:rPr lang="en-US" altLang="ko-KR" dirty="0"/>
              <a:t>? </a:t>
            </a:r>
            <a:r>
              <a:rPr lang="ko-KR" altLang="en-US" dirty="0"/>
              <a:t>지도 학습이나 비지도 학습과 어떻게 </a:t>
            </a:r>
            <a:r>
              <a:rPr lang="ko-KR" altLang="en-US" dirty="0" err="1"/>
              <a:t>다른가요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인공지능(AI)/머신러닝] 지도학습, 비지도학습,강화학습이란? : 네이버 블로그">
            <a:extLst>
              <a:ext uri="{FF2B5EF4-FFF2-40B4-BE49-F238E27FC236}">
                <a16:creationId xmlns:a16="http://schemas.microsoft.com/office/drawing/2014/main" id="{12D21B20-1264-4C3D-9EC2-DE9D08F6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1" y="1551159"/>
            <a:ext cx="5422232" cy="28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머신러닝 — Genian Insights E documentation">
            <a:extLst>
              <a:ext uri="{FF2B5EF4-FFF2-40B4-BE49-F238E27FC236}">
                <a16:creationId xmlns:a16="http://schemas.microsoft.com/office/drawing/2014/main" id="{67E779D3-5DFD-421D-8184-8DF44075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79" y="3220453"/>
            <a:ext cx="6416842" cy="33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43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9700-6895-4C57-B915-46AC6628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7958" y="368967"/>
            <a:ext cx="5117431" cy="109037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18.14 </a:t>
            </a:r>
            <a:r>
              <a:rPr lang="ko-KR" altLang="en-US" sz="2000" dirty="0"/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EB792-39D5-4211-8528-8D8A7A58019A}"/>
              </a:ext>
            </a:extLst>
          </p:cNvPr>
          <p:cNvSpPr txBox="1"/>
          <p:nvPr/>
        </p:nvSpPr>
        <p:spPr>
          <a:xfrm>
            <a:off x="689811" y="866274"/>
            <a:ext cx="827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2. 18</a:t>
            </a:r>
            <a:r>
              <a:rPr lang="ko-KR" altLang="en-US" dirty="0"/>
              <a:t>장에서 언급하지 않은 가능한 강화 학습 애플리케이션 세가지 생각해보기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DF139-4359-4AB5-96B3-9B26E9A4A171}"/>
              </a:ext>
            </a:extLst>
          </p:cNvPr>
          <p:cNvSpPr txBox="1"/>
          <p:nvPr/>
        </p:nvSpPr>
        <p:spPr>
          <a:xfrm>
            <a:off x="207629" y="1595776"/>
            <a:ext cx="11984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음악 개인화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환경 </a:t>
            </a:r>
            <a:r>
              <a:rPr lang="en-US" altLang="ko-KR" dirty="0"/>
              <a:t>: </a:t>
            </a:r>
            <a:r>
              <a:rPr lang="ko-KR" altLang="en-US" dirty="0"/>
              <a:t>사용자의 개인화된 웹 라디오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에이전트 </a:t>
            </a:r>
            <a:r>
              <a:rPr lang="en-US" altLang="ko-KR" dirty="0"/>
              <a:t>: </a:t>
            </a:r>
            <a:r>
              <a:rPr lang="ko-KR" altLang="en-US" dirty="0"/>
              <a:t>사용자에게 다음에 어떤 노래를 재생할지 결정하는 </a:t>
            </a:r>
            <a:r>
              <a:rPr lang="en-US" altLang="ko-KR" dirty="0"/>
              <a:t>SW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가능한 행동 </a:t>
            </a:r>
            <a:r>
              <a:rPr lang="en-US" altLang="ko-KR" dirty="0"/>
              <a:t>: </a:t>
            </a:r>
            <a:r>
              <a:rPr lang="ko-KR" altLang="en-US" dirty="0"/>
              <a:t>카탈로그에 있는 노래 재생</a:t>
            </a:r>
            <a:r>
              <a:rPr lang="en-US" altLang="ko-KR" dirty="0"/>
              <a:t>, </a:t>
            </a:r>
            <a:r>
              <a:rPr lang="ko-KR" altLang="en-US" dirty="0"/>
              <a:t>광고 재생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보상 </a:t>
            </a:r>
            <a:r>
              <a:rPr lang="en-US" altLang="ko-KR" dirty="0"/>
              <a:t>: </a:t>
            </a:r>
            <a:r>
              <a:rPr lang="ko-KR" altLang="en-US" dirty="0"/>
              <a:t>노래 들을 때 작은 보상</a:t>
            </a:r>
            <a:r>
              <a:rPr lang="en-US" altLang="ko-KR" dirty="0"/>
              <a:t>, </a:t>
            </a:r>
            <a:r>
              <a:rPr lang="ko-KR" altLang="en-US" dirty="0"/>
              <a:t>광고 들을 때 큰 보상</a:t>
            </a:r>
            <a:r>
              <a:rPr lang="en-US" altLang="ko-KR" dirty="0"/>
              <a:t>, </a:t>
            </a:r>
            <a:r>
              <a:rPr lang="ko-KR" altLang="en-US" dirty="0" err="1"/>
              <a:t>스킵하면</a:t>
            </a:r>
            <a:r>
              <a:rPr lang="ko-KR" altLang="en-US" dirty="0"/>
              <a:t> 음수 보상</a:t>
            </a:r>
            <a:r>
              <a:rPr lang="en-US" altLang="ko-KR" dirty="0"/>
              <a:t>, </a:t>
            </a:r>
            <a:r>
              <a:rPr lang="ko-KR" altLang="en-US" dirty="0"/>
              <a:t>사용자가 탈주하면 큰 음수 보상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43D2C-B25C-4C8E-BF80-E690F30796B4}"/>
              </a:ext>
            </a:extLst>
          </p:cNvPr>
          <p:cNvSpPr txBox="1"/>
          <p:nvPr/>
        </p:nvSpPr>
        <p:spPr>
          <a:xfrm>
            <a:off x="207629" y="3204702"/>
            <a:ext cx="10217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마케팅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환경 </a:t>
            </a:r>
            <a:r>
              <a:rPr lang="en-US" altLang="ko-KR" dirty="0"/>
              <a:t>: </a:t>
            </a:r>
            <a:r>
              <a:rPr lang="ko-KR" altLang="en-US" dirty="0"/>
              <a:t>회사의 마케팅 부서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에이전트 </a:t>
            </a:r>
            <a:r>
              <a:rPr lang="en-US" altLang="ko-KR" dirty="0"/>
              <a:t>: </a:t>
            </a:r>
            <a:r>
              <a:rPr lang="ko-KR" altLang="en-US" dirty="0"/>
              <a:t>고객 프로파일과 구매 이력을 바탕으로 홍보 메일을 보낼 고객을 선정하는 </a:t>
            </a:r>
            <a:r>
              <a:rPr lang="en-US" altLang="ko-KR" dirty="0"/>
              <a:t>SW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가능한 행동 </a:t>
            </a:r>
            <a:r>
              <a:rPr lang="en-US" altLang="ko-KR" dirty="0"/>
              <a:t>: </a:t>
            </a:r>
            <a:r>
              <a:rPr lang="ko-KR" altLang="en-US" dirty="0"/>
              <a:t>보낸다</a:t>
            </a:r>
            <a:r>
              <a:rPr lang="en-US" altLang="ko-KR" dirty="0"/>
              <a:t>, </a:t>
            </a:r>
            <a:r>
              <a:rPr lang="ko-KR" altLang="en-US" dirty="0"/>
              <a:t>보내지 않는다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보상 </a:t>
            </a:r>
            <a:r>
              <a:rPr lang="en-US" altLang="ko-KR" dirty="0"/>
              <a:t>: </a:t>
            </a:r>
            <a:r>
              <a:rPr lang="ko-KR" altLang="en-US" dirty="0"/>
              <a:t>홍보 메일의 발송 비용에 대해 음수의 보상</a:t>
            </a:r>
            <a:r>
              <a:rPr lang="en-US" altLang="ko-KR" dirty="0"/>
              <a:t>, </a:t>
            </a:r>
            <a:r>
              <a:rPr lang="ko-KR" altLang="en-US" dirty="0"/>
              <a:t>예상 매출을 양수의 보상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5708A-EDEE-4028-AD90-07995F30E51E}"/>
              </a:ext>
            </a:extLst>
          </p:cNvPr>
          <p:cNvSpPr txBox="1"/>
          <p:nvPr/>
        </p:nvSpPr>
        <p:spPr>
          <a:xfrm>
            <a:off x="207629" y="4886412"/>
            <a:ext cx="11711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</a:t>
            </a:r>
            <a:r>
              <a:rPr lang="ko-KR" altLang="en-US" dirty="0"/>
              <a:t>배달 음식 추천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환경 </a:t>
            </a:r>
            <a:r>
              <a:rPr lang="en-US" altLang="ko-KR" dirty="0"/>
              <a:t>: </a:t>
            </a:r>
            <a:r>
              <a:rPr lang="ko-KR" altLang="en-US" dirty="0"/>
              <a:t>사용자의 개인화 된 스마트폰 어플리케이션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에이전트 </a:t>
            </a:r>
            <a:r>
              <a:rPr lang="en-US" altLang="ko-KR" dirty="0"/>
              <a:t>: </a:t>
            </a:r>
            <a:r>
              <a:rPr lang="ko-KR" altLang="en-US" dirty="0"/>
              <a:t>사용자에게 배달음식을 추천하는 </a:t>
            </a:r>
            <a:r>
              <a:rPr lang="en-US" altLang="ko-KR" dirty="0"/>
              <a:t>SW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가능한 행동 </a:t>
            </a:r>
            <a:r>
              <a:rPr lang="en-US" altLang="ko-KR" dirty="0"/>
              <a:t>: </a:t>
            </a:r>
            <a:r>
              <a:rPr lang="ko-KR" altLang="en-US" dirty="0"/>
              <a:t>카탈로그에 있는 음식 추천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보상 </a:t>
            </a:r>
            <a:r>
              <a:rPr lang="en-US" altLang="ko-KR" dirty="0"/>
              <a:t>: </a:t>
            </a:r>
            <a:r>
              <a:rPr lang="ko-KR" altLang="en-US" dirty="0"/>
              <a:t>음식을 시킬 때 작은 보상</a:t>
            </a:r>
            <a:r>
              <a:rPr lang="en-US" altLang="ko-KR" dirty="0"/>
              <a:t>, </a:t>
            </a:r>
            <a:r>
              <a:rPr lang="ko-KR" altLang="en-US" dirty="0"/>
              <a:t>광고 음식을 시킬 때 큰 보상</a:t>
            </a:r>
            <a:r>
              <a:rPr lang="en-US" altLang="ko-KR" dirty="0"/>
              <a:t>, </a:t>
            </a:r>
            <a:r>
              <a:rPr lang="ko-KR" altLang="en-US" dirty="0" err="1"/>
              <a:t>스킵하면</a:t>
            </a:r>
            <a:r>
              <a:rPr lang="ko-KR" altLang="en-US" dirty="0"/>
              <a:t> 음수 보상</a:t>
            </a:r>
            <a:r>
              <a:rPr lang="en-US" altLang="ko-KR" dirty="0"/>
              <a:t>, </a:t>
            </a:r>
            <a:r>
              <a:rPr lang="ko-KR" altLang="en-US" dirty="0"/>
              <a:t>사용자가 탈주하면 큰 음수 보상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89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9700-6895-4C57-B915-46AC6628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7958" y="368967"/>
            <a:ext cx="5117431" cy="109037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18.14 </a:t>
            </a:r>
            <a:r>
              <a:rPr lang="ko-KR" altLang="en-US" sz="2000" dirty="0"/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EB792-39D5-4211-8528-8D8A7A58019A}"/>
              </a:ext>
            </a:extLst>
          </p:cNvPr>
          <p:cNvSpPr txBox="1"/>
          <p:nvPr/>
        </p:nvSpPr>
        <p:spPr>
          <a:xfrm>
            <a:off x="689811" y="866274"/>
            <a:ext cx="716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할인 계수는</a:t>
            </a:r>
            <a:r>
              <a:rPr lang="en-US" altLang="ko-KR" dirty="0"/>
              <a:t>? </a:t>
            </a:r>
            <a:r>
              <a:rPr lang="ko-KR" altLang="en-US" dirty="0"/>
              <a:t>할인 계수를 바꾸면 최적의 정책이 바뀔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8152-85DC-4B1E-B66C-0065040E6986}"/>
              </a:ext>
            </a:extLst>
          </p:cNvPr>
          <p:cNvSpPr txBox="1"/>
          <p:nvPr/>
        </p:nvSpPr>
        <p:spPr>
          <a:xfrm>
            <a:off x="1872728" y="1780674"/>
            <a:ext cx="8446543" cy="3870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할인계수</a:t>
            </a:r>
            <a:r>
              <a:rPr lang="en-US" altLang="ko-KR" sz="2000" b="1" dirty="0"/>
              <a:t>(discount factor) 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 </a:t>
            </a:r>
            <a:r>
              <a:rPr lang="ko-KR" altLang="en-US" dirty="0"/>
              <a:t>사이의 값을 가짐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미래에 받을 수 있는 보상보다 지금 당장 얻을 수 있는 보상에 더 가중치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에 가까울 수록 즉각적인 보상과 미래에 받을 수 있는 보상을 동등하게 취급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보통 </a:t>
            </a:r>
            <a:r>
              <a:rPr lang="en-US" altLang="ko-KR" dirty="0"/>
              <a:t>0.99</a:t>
            </a:r>
            <a:r>
              <a:rPr lang="ko-KR" altLang="en-US" dirty="0"/>
              <a:t>에 가까운 값으로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최적의 정책에 큰 영향을 미침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미래를 가치 있게 여기면 당장의 고통을 감내하고 큰 보상을 기대함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미래를 가치 있게 여기지 않으면 미래를 위한 투자보다 당장의 보상 선택</a:t>
            </a:r>
          </a:p>
        </p:txBody>
      </p:sp>
    </p:spTree>
    <p:extLst>
      <p:ext uri="{BB962C8B-B14F-4D97-AF65-F5344CB8AC3E}">
        <p14:creationId xmlns:p14="http://schemas.microsoft.com/office/powerpoint/2010/main" val="249285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9700-6895-4C57-B915-46AC6628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7958" y="368967"/>
            <a:ext cx="5117431" cy="109037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18.14 </a:t>
            </a:r>
            <a:r>
              <a:rPr lang="ko-KR" altLang="en-US" sz="2000" dirty="0"/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EB792-39D5-4211-8528-8D8A7A58019A}"/>
              </a:ext>
            </a:extLst>
          </p:cNvPr>
          <p:cNvSpPr txBox="1"/>
          <p:nvPr/>
        </p:nvSpPr>
        <p:spPr>
          <a:xfrm>
            <a:off x="689811" y="866274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강화 학습 에이전트의 성능은 어떻게 측정할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C14265-896A-4839-8ED9-3B16DEE4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61" y="3977380"/>
            <a:ext cx="5156275" cy="811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01F46-20FF-4169-9EE4-8A8515F7F1C5}"/>
              </a:ext>
            </a:extLst>
          </p:cNvPr>
          <p:cNvSpPr txBox="1"/>
          <p:nvPr/>
        </p:nvSpPr>
        <p:spPr>
          <a:xfrm>
            <a:off x="3385962" y="3105834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얻은 보상을 모두 더한다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369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9700-6895-4C57-B915-46AC6628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7958" y="368967"/>
            <a:ext cx="5117431" cy="109037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18.14 </a:t>
            </a:r>
            <a:r>
              <a:rPr lang="ko-KR" altLang="en-US" sz="2000" dirty="0"/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EB792-39D5-4211-8528-8D8A7A58019A}"/>
              </a:ext>
            </a:extLst>
          </p:cNvPr>
          <p:cNvSpPr txBox="1"/>
          <p:nvPr/>
        </p:nvSpPr>
        <p:spPr>
          <a:xfrm>
            <a:off x="689811" y="866274"/>
            <a:ext cx="735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신용 할당 문제가 </a:t>
            </a:r>
            <a:r>
              <a:rPr lang="ko-KR" altLang="en-US" dirty="0" err="1"/>
              <a:t>뭐죠</a:t>
            </a:r>
            <a:r>
              <a:rPr lang="en-US" altLang="ko-KR" dirty="0"/>
              <a:t>? </a:t>
            </a:r>
            <a:r>
              <a:rPr lang="ko-KR" altLang="en-US" dirty="0"/>
              <a:t>언제 발생하죠</a:t>
            </a:r>
            <a:r>
              <a:rPr lang="en-US" altLang="ko-KR" dirty="0"/>
              <a:t>? </a:t>
            </a:r>
            <a:r>
              <a:rPr lang="ko-KR" altLang="en-US" dirty="0"/>
              <a:t>어떻게 감소 시킬 수 있죠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D3AD8-656C-48A4-85F6-F7960C789D38}"/>
              </a:ext>
            </a:extLst>
          </p:cNvPr>
          <p:cNvSpPr txBox="1"/>
          <p:nvPr/>
        </p:nvSpPr>
        <p:spPr>
          <a:xfrm>
            <a:off x="689811" y="2342146"/>
            <a:ext cx="1082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신용 할당 문제 </a:t>
            </a:r>
            <a:r>
              <a:rPr lang="en-US" altLang="ko-KR" dirty="0"/>
              <a:t>: </a:t>
            </a:r>
            <a:r>
              <a:rPr lang="ko-KR" altLang="en-US" dirty="0"/>
              <a:t>강화학습을 진행 할 때 보상밖에 알 수 없다</a:t>
            </a:r>
            <a:r>
              <a:rPr lang="en-US" altLang="ko-KR" dirty="0"/>
              <a:t>. </a:t>
            </a:r>
            <a:r>
              <a:rPr lang="ko-KR" altLang="en-US" dirty="0"/>
              <a:t>보상은 드물고 지연되어 나타나기 때문에 행동이 보상에 얼마나 기여했는지 알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감소 시키는 방법 </a:t>
            </a:r>
            <a:r>
              <a:rPr lang="en-US" altLang="ko-KR" dirty="0"/>
              <a:t>: </a:t>
            </a:r>
            <a:r>
              <a:rPr lang="ko-KR" altLang="en-US" dirty="0"/>
              <a:t>에이전트에 단기 보상을 제공한다</a:t>
            </a:r>
            <a:r>
              <a:rPr lang="en-US" altLang="ko-KR" dirty="0"/>
              <a:t>.(</a:t>
            </a:r>
            <a:r>
              <a:rPr lang="ko-KR" altLang="en-US" dirty="0"/>
              <a:t>행동이 일어난 후 각 단계마다 보상 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92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9700-6895-4C57-B915-46AC6628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7958" y="368967"/>
            <a:ext cx="5117431" cy="109037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18.14 </a:t>
            </a:r>
            <a:r>
              <a:rPr lang="ko-KR" altLang="en-US" sz="2000" dirty="0"/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EB792-39D5-4211-8528-8D8A7A58019A}"/>
              </a:ext>
            </a:extLst>
          </p:cNvPr>
          <p:cNvSpPr txBox="1"/>
          <p:nvPr/>
        </p:nvSpPr>
        <p:spPr>
          <a:xfrm>
            <a:off x="689811" y="86627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재현 메모리를 사용하는 이유는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EE6F1-086C-4873-821B-12907E8AC290}"/>
              </a:ext>
            </a:extLst>
          </p:cNvPr>
          <p:cNvSpPr txBox="1"/>
          <p:nvPr/>
        </p:nvSpPr>
        <p:spPr>
          <a:xfrm>
            <a:off x="1058780" y="5008239"/>
            <a:ext cx="1070008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에이전트가 하나의 지역에 오랫동안 머무를 경우 </a:t>
            </a:r>
            <a:r>
              <a:rPr lang="en-US" altLang="ko-KR" dirty="0"/>
              <a:t>=&gt; </a:t>
            </a:r>
            <a:r>
              <a:rPr lang="ko-KR" altLang="en-US" dirty="0"/>
              <a:t>지역 특화 발전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최근의 경험만 학습에 사용하되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에이전트는 최근 경험과 최근이 아닌 경험들을 담은 버퍼에 기초하여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F5619C2-B805-4E34-888A-7A14A4629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1" y="1623876"/>
            <a:ext cx="6716848" cy="324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B8EC4-1780-43D8-AB88-371854511F9E}"/>
              </a:ext>
            </a:extLst>
          </p:cNvPr>
          <p:cNvSpPr txBox="1"/>
          <p:nvPr/>
        </p:nvSpPr>
        <p:spPr>
          <a:xfrm>
            <a:off x="5342022" y="1369830"/>
            <a:ext cx="684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Experience Replay Memory</a:t>
            </a:r>
            <a:r>
              <a:rPr lang="ko-KR" altLang="en-US" dirty="0">
                <a:hlinkClick r:id="rId3"/>
              </a:rPr>
              <a:t>란</a:t>
            </a:r>
            <a:r>
              <a:rPr lang="en-US" altLang="ko-KR" dirty="0">
                <a:hlinkClick r:id="rId3"/>
              </a:rPr>
              <a:t>? - </a:t>
            </a:r>
            <a:r>
              <a:rPr lang="en-US" altLang="ko-KR" dirty="0" err="1">
                <a:hlinkClick r:id="rId3"/>
              </a:rPr>
              <a:t>MangKyu's</a:t>
            </a:r>
            <a:r>
              <a:rPr lang="en-US" altLang="ko-KR" dirty="0">
                <a:hlinkClick r:id="rId3"/>
              </a:rPr>
              <a:t> Diary (tistory.com)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2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9700-6895-4C57-B915-46AC6628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7958" y="368967"/>
            <a:ext cx="5117431" cy="109037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18.14 </a:t>
            </a:r>
            <a:r>
              <a:rPr lang="ko-KR" altLang="en-US" sz="2000" dirty="0"/>
              <a:t>연습문제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EB792-39D5-4211-8528-8D8A7A58019A}"/>
              </a:ext>
            </a:extLst>
          </p:cNvPr>
          <p:cNvSpPr txBox="1"/>
          <p:nvPr/>
        </p:nvSpPr>
        <p:spPr>
          <a:xfrm>
            <a:off x="689811" y="866274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오프</a:t>
            </a:r>
            <a:r>
              <a:rPr lang="en-US" altLang="ko-KR" dirty="0"/>
              <a:t>-</a:t>
            </a:r>
            <a:r>
              <a:rPr lang="ko-KR" altLang="en-US" dirty="0" err="1"/>
              <a:t>폴리시</a:t>
            </a:r>
            <a:r>
              <a:rPr lang="ko-KR" altLang="en-US" dirty="0"/>
              <a:t> </a:t>
            </a:r>
            <a:r>
              <a:rPr lang="en-US" altLang="ko-KR" dirty="0"/>
              <a:t>RL </a:t>
            </a:r>
            <a:r>
              <a:rPr lang="ko-KR" altLang="en-US" dirty="0"/>
              <a:t>알고리즘이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E9F50-D9C0-4AB8-8667-87984A409ED4}"/>
              </a:ext>
            </a:extLst>
          </p:cNvPr>
          <p:cNvSpPr txBox="1"/>
          <p:nvPr/>
        </p:nvSpPr>
        <p:spPr>
          <a:xfrm>
            <a:off x="1050757" y="2040037"/>
            <a:ext cx="1021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최적화 상태의 </a:t>
            </a:r>
            <a:r>
              <a:rPr lang="en-US" altLang="ko-KR" dirty="0"/>
              <a:t>target policy</a:t>
            </a:r>
            <a:r>
              <a:rPr lang="ko-KR" altLang="en-US" dirty="0"/>
              <a:t>와 매우 유사한 </a:t>
            </a:r>
            <a:r>
              <a:rPr lang="en-US" altLang="ko-KR" dirty="0"/>
              <a:t>policy</a:t>
            </a:r>
            <a:r>
              <a:rPr lang="ko-KR" altLang="en-US" dirty="0"/>
              <a:t>로부터 </a:t>
            </a:r>
            <a:r>
              <a:rPr lang="en-US" altLang="ko-KR" dirty="0"/>
              <a:t>training sample</a:t>
            </a:r>
            <a:r>
              <a:rPr lang="ko-KR" altLang="en-US" dirty="0"/>
              <a:t>를 수집하는 알고리즘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훈련된 정책을 반드시 실행에 사용하지 않는다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 Q-</a:t>
            </a:r>
            <a:r>
              <a:rPr lang="ko-KR" altLang="en-US" dirty="0"/>
              <a:t>러닝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1CE7C-2CFF-448A-86DF-C63E4CF7B9C2}"/>
              </a:ext>
            </a:extLst>
          </p:cNvPr>
          <p:cNvSpPr txBox="1"/>
          <p:nvPr/>
        </p:nvSpPr>
        <p:spPr>
          <a:xfrm>
            <a:off x="810126" y="3360300"/>
            <a:ext cx="480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Off-policy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학습하는 </a:t>
            </a:r>
            <a:r>
              <a:rPr lang="en-US" altLang="ko-KR" dirty="0" err="1"/>
              <a:t>polilcy</a:t>
            </a:r>
            <a:r>
              <a:rPr lang="ko-KR" altLang="en-US" dirty="0"/>
              <a:t>와 행동하는 </a:t>
            </a:r>
            <a:r>
              <a:rPr lang="en-US" altLang="ko-KR" dirty="0"/>
              <a:t>policy</a:t>
            </a:r>
            <a:r>
              <a:rPr lang="ko-KR" altLang="en-US" dirty="0"/>
              <a:t>가 반드시 같지 않아도 학습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EEF10-FC09-41C5-983D-B13A736410B5}"/>
              </a:ext>
            </a:extLst>
          </p:cNvPr>
          <p:cNvSpPr txBox="1"/>
          <p:nvPr/>
        </p:nvSpPr>
        <p:spPr>
          <a:xfrm>
            <a:off x="6096000" y="3360300"/>
            <a:ext cx="480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On-policy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학습하는 </a:t>
            </a:r>
            <a:r>
              <a:rPr lang="en-US" altLang="ko-KR" dirty="0" err="1"/>
              <a:t>polilcy</a:t>
            </a:r>
            <a:r>
              <a:rPr lang="ko-KR" altLang="en-US" dirty="0"/>
              <a:t>와 행동하는 </a:t>
            </a:r>
            <a:r>
              <a:rPr lang="en-US" altLang="ko-KR" dirty="0"/>
              <a:t>policy</a:t>
            </a:r>
            <a:r>
              <a:rPr lang="ko-KR" altLang="en-US" dirty="0"/>
              <a:t>가 반드시 </a:t>
            </a:r>
            <a:r>
              <a:rPr lang="ko-KR" altLang="en-US" dirty="0" err="1"/>
              <a:t>같지아야만</a:t>
            </a:r>
            <a:r>
              <a:rPr lang="ko-KR" altLang="en-US" dirty="0"/>
              <a:t> 학습이 가능함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88E04-83D4-497A-8BEB-DB2CD0298476}"/>
              </a:ext>
            </a:extLst>
          </p:cNvPr>
          <p:cNvSpPr txBox="1"/>
          <p:nvPr/>
        </p:nvSpPr>
        <p:spPr>
          <a:xfrm>
            <a:off x="4612106" y="5991726"/>
            <a:ext cx="6849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hlinkClick r:id="rId2"/>
              </a:rPr>
              <a:t>On-policy</a:t>
            </a:r>
            <a:r>
              <a:rPr lang="ko-KR" altLang="en-US" dirty="0">
                <a:hlinkClick r:id="rId2"/>
              </a:rPr>
              <a:t>와 </a:t>
            </a:r>
            <a:r>
              <a:rPr lang="en-US" altLang="ko-KR" dirty="0">
                <a:hlinkClick r:id="rId2"/>
              </a:rPr>
              <a:t>Off-policy, Policy Gradient, Importance Sampling (tistory.com)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94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9700-6895-4C57-B915-46AC6628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7958" y="368967"/>
            <a:ext cx="5117431" cy="109037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18.14 </a:t>
            </a:r>
            <a:r>
              <a:rPr lang="ko-KR" altLang="en-US" sz="2000" dirty="0"/>
              <a:t>연습문제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E2043-D66F-41DD-BE75-B752D8FEEBFB}"/>
              </a:ext>
            </a:extLst>
          </p:cNvPr>
          <p:cNvSpPr txBox="1"/>
          <p:nvPr/>
        </p:nvSpPr>
        <p:spPr>
          <a:xfrm>
            <a:off x="2671011" y="2782669"/>
            <a:ext cx="6849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handson-ml2/18_reinforcement_learning.ipynb at master · </a:t>
            </a:r>
            <a:r>
              <a:rPr lang="en-US" altLang="ko-KR" dirty="0" err="1">
                <a:hlinkClick r:id="rId2"/>
              </a:rPr>
              <a:t>rickiepark</a:t>
            </a:r>
            <a:r>
              <a:rPr lang="en-US" altLang="ko-KR" dirty="0">
                <a:hlinkClick r:id="rId2"/>
              </a:rPr>
              <a:t>/handson-ml2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32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E0A1823F29684C918FD6B0C3B1A350" ma:contentTypeVersion="0" ma:contentTypeDescription="새 문서를 만듭니다." ma:contentTypeScope="" ma:versionID="2bb17d014281a5231f10f95c855d906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86b0717a7c8294b7f44f60252ff5ac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859B84-BBF7-43E6-8B6C-59C5E76DB0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857C8E-712A-4528-A51D-04A75D3178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B22A3-141A-480E-A899-14F7EDBC596E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488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18.14 연습문제</vt:lpstr>
      <vt:lpstr>18.14 연습문제</vt:lpstr>
      <vt:lpstr>18.14 연습문제</vt:lpstr>
      <vt:lpstr>18.14 연습문제</vt:lpstr>
      <vt:lpstr>18.14 연습문제</vt:lpstr>
      <vt:lpstr>18.14 연습문제</vt:lpstr>
      <vt:lpstr>18.14 연습문제</vt:lpstr>
      <vt:lpstr>18.14 연습문제</vt:lpstr>
      <vt:lpstr>18.14 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18.14 연습문제</dc:title>
  <dc:creator>2021111414Hjh</dc:creator>
  <cp:lastModifiedBy>2021111414Hjh</cp:lastModifiedBy>
  <cp:revision>1</cp:revision>
  <dcterms:created xsi:type="dcterms:W3CDTF">2022-01-09T17:44:52Z</dcterms:created>
  <dcterms:modified xsi:type="dcterms:W3CDTF">2022-01-09T18:44:43Z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0x01010087E0A1823F29684C918FD6B0C3B1A350</vt:lpwstr>
  </property>
</Properties>
</file>