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D085C-DB01-2F4F-BC41-7C788843C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FB7A12-A0F9-7049-BCA3-51A1215DB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196C-8CC0-114A-946B-27D42568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259-0DC5-EC42-A08E-3DADE81BA5DA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2DE31-41AE-0547-8543-C625D0F4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1A591-738B-574B-B86A-8408D5E9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C65-3B7B-F34A-BC05-A93AB46AD8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687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38A75-5287-1E44-8738-7CA8F379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ED9456-B099-D044-AEC9-B0DE98384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3F3AE-3C77-7B4D-8071-E867A519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259-0DC5-EC42-A08E-3DADE81BA5DA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AAA48-5D29-0149-9B48-E66AC10A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C1BD5-B161-0F41-BE9D-A18C83AA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C65-3B7B-F34A-BC05-A93AB46AD8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397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8919C6-41CF-A34A-8831-DFF5FA371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9D78F3-4E9B-9C4E-B240-9C247A2FF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07063-412C-CC48-9B3E-B518E986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259-0DC5-EC42-A08E-3DADE81BA5DA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FBC31-6654-7F4E-9295-C36D7AC1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87D26-73FC-304F-82DE-4D0E4D1C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C65-3B7B-F34A-BC05-A93AB46AD8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792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0A72E-5A25-1A46-8707-198368A1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7DDA4-416F-8745-843D-D5EBE915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C6EE5-4112-8445-82EE-88CD6DF1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259-0DC5-EC42-A08E-3DADE81BA5DA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14762-2271-A440-82E3-473BDEED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3B551-8B73-7E49-941A-6F80FF2C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C65-3B7B-F34A-BC05-A93AB46AD8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037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DC7BF-3435-9149-9F3E-6EDDF1D7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13E65-C7E7-E246-8EFF-CD978A20D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77B0-6B9B-CF49-AE3F-1C13BFD0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259-0DC5-EC42-A08E-3DADE81BA5DA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EBBD3-37B5-D44C-B5FA-4D75DBE0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CDBC6-30D1-244A-8DA8-FA0D33F8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C65-3B7B-F34A-BC05-A93AB46AD8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144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FE67-260F-B04D-9E43-EAC9C614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6F930-1AAE-BF4E-A7A6-1FE330068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7CAB0-9DAE-8E49-B022-99110EF39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4ADCA8-2154-B847-9878-2544A8F2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259-0DC5-EC42-A08E-3DADE81BA5DA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B2F5B1-DDBA-8946-BBC3-88E6E71C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F6817-43A2-F148-8342-82CD0BB3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C65-3B7B-F34A-BC05-A93AB46AD8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578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FB0F7-F61F-F545-859F-9AC719C3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FB6348-2E2A-B54D-9A14-F07F21D39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62D90E-5D71-604B-B0AF-737015C2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C2AB19-2DAB-A34F-B3AD-EDA6F8C08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D69A77-F884-0B4D-9EE4-A0CCF33C1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1B5486-A946-3340-96BF-1BCFA2DE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259-0DC5-EC42-A08E-3DADE81BA5DA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C5E8F1-8332-5C4A-968E-068E2FA3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97C618-F8B9-4645-8095-01201455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C65-3B7B-F34A-BC05-A93AB46AD8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268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949C5-025E-1748-A48C-355A52B6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301B60-F765-324A-8124-45757026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259-0DC5-EC42-A08E-3DADE81BA5DA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6EE25F-A2BF-0C49-AD67-4A69DB44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6F0DA0-1149-054D-AD7E-7781B1D3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C65-3B7B-F34A-BC05-A93AB46AD8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918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C01B15-B5EF-674F-BBC0-AED7FA7A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259-0DC5-EC42-A08E-3DADE81BA5DA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C9AA4E-1CEB-0D4A-AB2E-24696F3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E70778-2EB8-B146-ABE3-832A13EE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C65-3B7B-F34A-BC05-A93AB46AD8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970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183DD-2E2B-3F41-B6FC-BD0B8E19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5F43D-A997-9A4C-8D22-094BE95F0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D84F89-36A7-4F46-A57F-2416F47A2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1F8344-57AB-FF41-9868-47EAA846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259-0DC5-EC42-A08E-3DADE81BA5DA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A3212E-6483-C940-9855-CE480ACF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E1354E-BB3A-DC46-84C6-9620F3F8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C65-3B7B-F34A-BC05-A93AB46AD8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608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D7397-65B2-204D-B740-3245C7EE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2AA9F3-D358-F243-A789-E13118E71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669A12-F1BB-624F-B013-6AF926907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5741C1-7EBD-2D4D-8293-2EF58A36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259-0DC5-EC42-A08E-3DADE81BA5DA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11C2FC-3D6B-6A4F-A6C7-1928FFB3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002609-B806-354E-A249-1C8787FE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6C65-3B7B-F34A-BC05-A93AB46AD8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102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6F6040-6C05-3B49-AA02-D7D29E50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6B5128-7076-C741-A3D5-F1019D443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DA9B3-84C7-1F4D-8207-A1E3BEFE4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C259-0DC5-EC42-A08E-3DADE81BA5DA}" type="datetimeFigureOut">
              <a:rPr kumimoji="1" lang="ko-KR" altLang="en-US" smtClean="0"/>
              <a:t>2021. 10. 8.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734EC-D2C3-3E4A-8B2B-2133B2B57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E7DC3-CD11-1F4A-A21B-EA9A4959A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C6C65-3B7B-F34A-BC05-A93AB46AD85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657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A8F73-62B4-1249-8D94-312B0A06C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데이터 </a:t>
            </a:r>
            <a:r>
              <a:rPr kumimoji="1" lang="ko-KR" altLang="en-US" dirty="0" err="1"/>
              <a:t>셔플링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59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14E3CA-E371-8145-A10B-62888BF974D4}"/>
              </a:ext>
            </a:extLst>
          </p:cNvPr>
          <p:cNvSpPr/>
          <p:nvPr/>
        </p:nvSpPr>
        <p:spPr>
          <a:xfrm>
            <a:off x="3248416" y="2505205"/>
            <a:ext cx="4680559" cy="651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11FC7F3-9F9B-9F4E-A433-F69ED263F406}"/>
              </a:ext>
            </a:extLst>
          </p:cNvPr>
          <p:cNvCxnSpPr/>
          <p:nvPr/>
        </p:nvCxnSpPr>
        <p:spPr>
          <a:xfrm>
            <a:off x="4434214" y="2492679"/>
            <a:ext cx="0" cy="6764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2F99591-232A-6B45-A322-42DCEEC2902C}"/>
              </a:ext>
            </a:extLst>
          </p:cNvPr>
          <p:cNvCxnSpPr/>
          <p:nvPr/>
        </p:nvCxnSpPr>
        <p:spPr>
          <a:xfrm>
            <a:off x="5526066" y="2505205"/>
            <a:ext cx="0" cy="6764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3859339-6441-884A-A9AD-07F8AB38DCBE}"/>
              </a:ext>
            </a:extLst>
          </p:cNvPr>
          <p:cNvCxnSpPr/>
          <p:nvPr/>
        </p:nvCxnSpPr>
        <p:spPr>
          <a:xfrm>
            <a:off x="6755705" y="2492679"/>
            <a:ext cx="0" cy="6764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AEDF43-AB74-E945-A100-F3F5B2338401}"/>
              </a:ext>
            </a:extLst>
          </p:cNvPr>
          <p:cNvSpPr/>
          <p:nvPr/>
        </p:nvSpPr>
        <p:spPr>
          <a:xfrm>
            <a:off x="563671" y="388307"/>
            <a:ext cx="11010378" cy="989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156F8ACF-7A0B-E24F-8719-131F9F637B99}"/>
              </a:ext>
            </a:extLst>
          </p:cNvPr>
          <p:cNvCxnSpPr/>
          <p:nvPr/>
        </p:nvCxnSpPr>
        <p:spPr>
          <a:xfrm>
            <a:off x="1665962" y="388307"/>
            <a:ext cx="0" cy="989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C2CC3FBD-57BD-1744-A562-B341ECBAB4E4}"/>
              </a:ext>
            </a:extLst>
          </p:cNvPr>
          <p:cNvCxnSpPr/>
          <p:nvPr/>
        </p:nvCxnSpPr>
        <p:spPr>
          <a:xfrm>
            <a:off x="2645080" y="388307"/>
            <a:ext cx="0" cy="989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018E31AC-1F42-0142-99FE-F19C5DD1A842}"/>
              </a:ext>
            </a:extLst>
          </p:cNvPr>
          <p:cNvCxnSpPr/>
          <p:nvPr/>
        </p:nvCxnSpPr>
        <p:spPr>
          <a:xfrm>
            <a:off x="3749458" y="388307"/>
            <a:ext cx="0" cy="989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30A623A3-602E-8347-A46E-0F3AE886A8A0}"/>
              </a:ext>
            </a:extLst>
          </p:cNvPr>
          <p:cNvCxnSpPr/>
          <p:nvPr/>
        </p:nvCxnSpPr>
        <p:spPr>
          <a:xfrm>
            <a:off x="4966570" y="388307"/>
            <a:ext cx="0" cy="989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B29F3926-E66B-6241-B04A-552F1EF448E1}"/>
              </a:ext>
            </a:extLst>
          </p:cNvPr>
          <p:cNvCxnSpPr/>
          <p:nvPr/>
        </p:nvCxnSpPr>
        <p:spPr>
          <a:xfrm>
            <a:off x="6260927" y="388307"/>
            <a:ext cx="0" cy="989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BB4A78-81A1-2947-AC5D-D4728D03C465}"/>
              </a:ext>
            </a:extLst>
          </p:cNvPr>
          <p:cNvSpPr/>
          <p:nvPr/>
        </p:nvSpPr>
        <p:spPr>
          <a:xfrm>
            <a:off x="563671" y="388307"/>
            <a:ext cx="1102291" cy="98955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548BD5-1843-8A42-AE9D-18CAE516E237}"/>
              </a:ext>
            </a:extLst>
          </p:cNvPr>
          <p:cNvSpPr/>
          <p:nvPr/>
        </p:nvSpPr>
        <p:spPr>
          <a:xfrm>
            <a:off x="1665962" y="388307"/>
            <a:ext cx="979118" cy="9895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E2E86A-75BA-A149-8D4C-5D0EBAA7644D}"/>
              </a:ext>
            </a:extLst>
          </p:cNvPr>
          <p:cNvSpPr/>
          <p:nvPr/>
        </p:nvSpPr>
        <p:spPr>
          <a:xfrm>
            <a:off x="2645080" y="388307"/>
            <a:ext cx="1104378" cy="9895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8FC114-88B2-8F4B-B7FD-428D3CC20E40}"/>
              </a:ext>
            </a:extLst>
          </p:cNvPr>
          <p:cNvSpPr/>
          <p:nvPr/>
        </p:nvSpPr>
        <p:spPr>
          <a:xfrm>
            <a:off x="3749458" y="388307"/>
            <a:ext cx="1217112" cy="9895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5E308E-B092-8147-91E1-21888224BB71}"/>
              </a:ext>
            </a:extLst>
          </p:cNvPr>
          <p:cNvSpPr/>
          <p:nvPr/>
        </p:nvSpPr>
        <p:spPr>
          <a:xfrm>
            <a:off x="4966570" y="388307"/>
            <a:ext cx="1294357" cy="98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529405-3A36-AF49-95B5-D2E3D490CFA0}"/>
              </a:ext>
            </a:extLst>
          </p:cNvPr>
          <p:cNvSpPr/>
          <p:nvPr/>
        </p:nvSpPr>
        <p:spPr>
          <a:xfrm>
            <a:off x="6260927" y="388307"/>
            <a:ext cx="5313122" cy="9895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4EBC00-582E-D741-B00B-D15DA610881C}"/>
              </a:ext>
            </a:extLst>
          </p:cNvPr>
          <p:cNvSpPr/>
          <p:nvPr/>
        </p:nvSpPr>
        <p:spPr>
          <a:xfrm>
            <a:off x="3248415" y="2505205"/>
            <a:ext cx="1185798" cy="6513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ED98B4-8669-6B4E-BB01-734BE98F5F21}"/>
              </a:ext>
            </a:extLst>
          </p:cNvPr>
          <p:cNvSpPr/>
          <p:nvPr/>
        </p:nvSpPr>
        <p:spPr>
          <a:xfrm>
            <a:off x="4434214" y="2505205"/>
            <a:ext cx="1091852" cy="6513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E6E17E-F62B-9645-8898-13818E519431}"/>
              </a:ext>
            </a:extLst>
          </p:cNvPr>
          <p:cNvSpPr/>
          <p:nvPr/>
        </p:nvSpPr>
        <p:spPr>
          <a:xfrm>
            <a:off x="5526066" y="2505205"/>
            <a:ext cx="1229639" cy="6513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1565C2C-549D-CB4B-9AB9-62D4291C6C58}"/>
              </a:ext>
            </a:extLst>
          </p:cNvPr>
          <p:cNvSpPr/>
          <p:nvPr/>
        </p:nvSpPr>
        <p:spPr>
          <a:xfrm>
            <a:off x="6755705" y="2505205"/>
            <a:ext cx="1173270" cy="6513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D4F6C4-BCA9-BD49-81AA-90A9B97DAEEE}"/>
              </a:ext>
            </a:extLst>
          </p:cNvPr>
          <p:cNvSpPr/>
          <p:nvPr/>
        </p:nvSpPr>
        <p:spPr>
          <a:xfrm>
            <a:off x="676405" y="5298510"/>
            <a:ext cx="10659650" cy="1027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8D42D1C-5C31-0241-9F0A-7C961ABB99B4}"/>
              </a:ext>
            </a:extLst>
          </p:cNvPr>
          <p:cNvSpPr/>
          <p:nvPr/>
        </p:nvSpPr>
        <p:spPr>
          <a:xfrm>
            <a:off x="688932" y="5298510"/>
            <a:ext cx="1277654" cy="10146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EA749AF-9D86-3A4E-BB9E-F477C6FB9CAE}"/>
              </a:ext>
            </a:extLst>
          </p:cNvPr>
          <p:cNvSpPr/>
          <p:nvPr/>
        </p:nvSpPr>
        <p:spPr>
          <a:xfrm>
            <a:off x="1979112" y="5298510"/>
            <a:ext cx="1218157" cy="10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6929E8F-3A2C-0044-92DC-617EE6A3EE83}"/>
              </a:ext>
            </a:extLst>
          </p:cNvPr>
          <p:cNvSpPr/>
          <p:nvPr/>
        </p:nvSpPr>
        <p:spPr>
          <a:xfrm>
            <a:off x="3197269" y="5298510"/>
            <a:ext cx="1236944" cy="102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CB3C73D-C88D-4D48-82C8-98DD96525B5A}"/>
              </a:ext>
            </a:extLst>
          </p:cNvPr>
          <p:cNvSpPr/>
          <p:nvPr/>
        </p:nvSpPr>
        <p:spPr>
          <a:xfrm>
            <a:off x="4434213" y="5298510"/>
            <a:ext cx="1179535" cy="10271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1D3B85-29C1-7242-87B8-D42A533536E5}"/>
              </a:ext>
            </a:extLst>
          </p:cNvPr>
          <p:cNvSpPr/>
          <p:nvPr/>
        </p:nvSpPr>
        <p:spPr>
          <a:xfrm>
            <a:off x="5613748" y="5298510"/>
            <a:ext cx="1237989" cy="10146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35943C1-5AF8-F848-B1D8-249A0CF77DE4}"/>
              </a:ext>
            </a:extLst>
          </p:cNvPr>
          <p:cNvSpPr/>
          <p:nvPr/>
        </p:nvSpPr>
        <p:spPr>
          <a:xfrm>
            <a:off x="6851737" y="5298510"/>
            <a:ext cx="4484318" cy="10271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0FD61B5-9091-8E4C-9EC6-00322654B1A1}"/>
              </a:ext>
            </a:extLst>
          </p:cNvPr>
          <p:cNvSpPr/>
          <p:nvPr/>
        </p:nvSpPr>
        <p:spPr>
          <a:xfrm>
            <a:off x="3248415" y="2505205"/>
            <a:ext cx="1185798" cy="65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5D56E8-0D11-E742-9AA7-F0EE63B3A859}"/>
              </a:ext>
            </a:extLst>
          </p:cNvPr>
          <p:cNvSpPr/>
          <p:nvPr/>
        </p:nvSpPr>
        <p:spPr>
          <a:xfrm>
            <a:off x="4445237" y="2505205"/>
            <a:ext cx="1091853" cy="65135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0568AF-0BAB-274A-BFEC-E550BC56755A}"/>
              </a:ext>
            </a:extLst>
          </p:cNvPr>
          <p:cNvSpPr txBox="1"/>
          <p:nvPr/>
        </p:nvSpPr>
        <p:spPr>
          <a:xfrm>
            <a:off x="457200" y="2492679"/>
            <a:ext cx="2028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buffer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5777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6" grpId="1" animBg="1"/>
      <p:bldP spid="47" grpId="0" animBg="1"/>
      <p:bldP spid="47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</Words>
  <Application>Microsoft Macintosh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데이터 셔플링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서가을</dc:creator>
  <cp:lastModifiedBy>서가을</cp:lastModifiedBy>
  <cp:revision>2</cp:revision>
  <dcterms:created xsi:type="dcterms:W3CDTF">2021-10-07T16:30:22Z</dcterms:created>
  <dcterms:modified xsi:type="dcterms:W3CDTF">2021-10-07T17:02:09Z</dcterms:modified>
</cp:coreProperties>
</file>