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FBD17F3-A206-404F-BF46-551C5B3A80C8}">
  <a:tblStyle styleId="{3FBD17F3-A206-404F-BF46-551C5B3A80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07707" y="2518155"/>
            <a:ext cx="4879975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 extrusionOk="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11539855" cy="6858000"/>
          </a:xfrm>
          <a:custGeom>
            <a:avLst/>
            <a:gdLst/>
            <a:ahLst/>
            <a:cxnLst/>
            <a:rect l="l" t="t" r="r" b="b"/>
            <a:pathLst>
              <a:path w="11539855" h="6858000" extrusionOk="0">
                <a:moveTo>
                  <a:pt x="11539715" y="0"/>
                </a:moveTo>
                <a:lnTo>
                  <a:pt x="4700016" y="0"/>
                </a:lnTo>
                <a:lnTo>
                  <a:pt x="4690872" y="0"/>
                </a:lnTo>
                <a:lnTo>
                  <a:pt x="0" y="0"/>
                </a:lnTo>
                <a:lnTo>
                  <a:pt x="0" y="6858000"/>
                </a:lnTo>
                <a:lnTo>
                  <a:pt x="4700016" y="6858000"/>
                </a:lnTo>
                <a:lnTo>
                  <a:pt x="4700016" y="6839712"/>
                </a:lnTo>
                <a:lnTo>
                  <a:pt x="11539715" y="0"/>
                </a:lnTo>
                <a:close/>
              </a:path>
            </a:pathLst>
          </a:custGeom>
          <a:solidFill>
            <a:srgbClr val="C6D2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4"/>
          <p:cNvSpPr/>
          <p:nvPr/>
        </p:nvSpPr>
        <p:spPr>
          <a:xfrm>
            <a:off x="0" y="3899915"/>
            <a:ext cx="8785860" cy="2703830"/>
          </a:xfrm>
          <a:custGeom>
            <a:avLst/>
            <a:gdLst/>
            <a:ahLst/>
            <a:cxnLst/>
            <a:rect l="l" t="t" r="r" b="b"/>
            <a:pathLst>
              <a:path w="8785860" h="2703829" extrusionOk="0">
                <a:moveTo>
                  <a:pt x="8785860" y="0"/>
                </a:moveTo>
                <a:lnTo>
                  <a:pt x="6085332" y="0"/>
                </a:lnTo>
                <a:lnTo>
                  <a:pt x="6082284" y="0"/>
                </a:lnTo>
                <a:lnTo>
                  <a:pt x="0" y="0"/>
                </a:lnTo>
                <a:lnTo>
                  <a:pt x="0" y="2703576"/>
                </a:lnTo>
                <a:lnTo>
                  <a:pt x="6082284" y="2703576"/>
                </a:lnTo>
                <a:lnTo>
                  <a:pt x="6085332" y="2703576"/>
                </a:lnTo>
                <a:lnTo>
                  <a:pt x="6085332" y="2700528"/>
                </a:lnTo>
                <a:lnTo>
                  <a:pt x="8785860" y="0"/>
                </a:lnTo>
                <a:close/>
              </a:path>
            </a:pathLst>
          </a:custGeom>
          <a:solidFill>
            <a:srgbClr val="3E527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>
            <a:off x="9474708" y="5963411"/>
            <a:ext cx="2717800" cy="894715"/>
          </a:xfrm>
          <a:custGeom>
            <a:avLst/>
            <a:gdLst/>
            <a:ahLst/>
            <a:cxnLst/>
            <a:rect l="l" t="t" r="r" b="b"/>
            <a:pathLst>
              <a:path w="2717800" h="894715" extrusionOk="0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3048"/>
                </a:lnTo>
                <a:lnTo>
                  <a:pt x="0" y="894588"/>
                </a:lnTo>
                <a:lnTo>
                  <a:pt x="891540" y="894588"/>
                </a:lnTo>
                <a:lnTo>
                  <a:pt x="894588" y="894588"/>
                </a:lnTo>
                <a:lnTo>
                  <a:pt x="2717279" y="894588"/>
                </a:lnTo>
                <a:lnTo>
                  <a:pt x="2717279" y="0"/>
                </a:lnTo>
                <a:close/>
              </a:path>
            </a:pathLst>
          </a:custGeom>
          <a:solidFill>
            <a:srgbClr val="C6D2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>
            <a:off x="9265920" y="6195059"/>
            <a:ext cx="2926080" cy="407034"/>
          </a:xfrm>
          <a:custGeom>
            <a:avLst/>
            <a:gdLst/>
            <a:ahLst/>
            <a:cxnLst/>
            <a:rect l="l" t="t" r="r" b="b"/>
            <a:pathLst>
              <a:path w="2926079" h="407034" extrusionOk="0">
                <a:moveTo>
                  <a:pt x="2926080" y="0"/>
                </a:moveTo>
                <a:lnTo>
                  <a:pt x="406908" y="0"/>
                </a:lnTo>
                <a:lnTo>
                  <a:pt x="397764" y="0"/>
                </a:lnTo>
                <a:lnTo>
                  <a:pt x="397764" y="9144"/>
                </a:lnTo>
                <a:lnTo>
                  <a:pt x="0" y="406908"/>
                </a:lnTo>
                <a:lnTo>
                  <a:pt x="397764" y="406908"/>
                </a:lnTo>
                <a:lnTo>
                  <a:pt x="406908" y="406908"/>
                </a:lnTo>
                <a:lnTo>
                  <a:pt x="2926080" y="406908"/>
                </a:lnTo>
                <a:lnTo>
                  <a:pt x="2926080" y="0"/>
                </a:lnTo>
                <a:close/>
              </a:path>
            </a:pathLst>
          </a:custGeom>
          <a:solidFill>
            <a:srgbClr val="FF97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111"/>
              </a:lnSpc>
              <a:spcBef>
                <a:spcPts val="0"/>
              </a:spcBef>
              <a:buNone/>
              <a:defRPr sz="1800" b="0" i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9474708" y="5963411"/>
            <a:ext cx="2717800" cy="894715"/>
          </a:xfrm>
          <a:custGeom>
            <a:avLst/>
            <a:gdLst/>
            <a:ahLst/>
            <a:cxnLst/>
            <a:rect l="l" t="t" r="r" b="b"/>
            <a:pathLst>
              <a:path w="2717800" h="894715" extrusionOk="0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3048"/>
                </a:lnTo>
                <a:lnTo>
                  <a:pt x="0" y="894588"/>
                </a:lnTo>
                <a:lnTo>
                  <a:pt x="891540" y="894588"/>
                </a:lnTo>
                <a:lnTo>
                  <a:pt x="894588" y="894588"/>
                </a:lnTo>
                <a:lnTo>
                  <a:pt x="2717279" y="894588"/>
                </a:lnTo>
                <a:lnTo>
                  <a:pt x="2717279" y="0"/>
                </a:lnTo>
                <a:close/>
              </a:path>
            </a:pathLst>
          </a:custGeom>
          <a:solidFill>
            <a:srgbClr val="C6D2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265920" y="6195059"/>
            <a:ext cx="2926080" cy="407034"/>
          </a:xfrm>
          <a:custGeom>
            <a:avLst/>
            <a:gdLst/>
            <a:ahLst/>
            <a:cxnLst/>
            <a:rect l="l" t="t" r="r" b="b"/>
            <a:pathLst>
              <a:path w="2926079" h="407034" extrusionOk="0">
                <a:moveTo>
                  <a:pt x="2926080" y="0"/>
                </a:moveTo>
                <a:lnTo>
                  <a:pt x="406908" y="0"/>
                </a:lnTo>
                <a:lnTo>
                  <a:pt x="397764" y="0"/>
                </a:lnTo>
                <a:lnTo>
                  <a:pt x="397764" y="9144"/>
                </a:lnTo>
                <a:lnTo>
                  <a:pt x="0" y="406908"/>
                </a:lnTo>
                <a:lnTo>
                  <a:pt x="397764" y="406908"/>
                </a:lnTo>
                <a:lnTo>
                  <a:pt x="406908" y="406908"/>
                </a:lnTo>
                <a:lnTo>
                  <a:pt x="2926080" y="406908"/>
                </a:lnTo>
                <a:lnTo>
                  <a:pt x="2926080" y="0"/>
                </a:lnTo>
                <a:close/>
              </a:path>
            </a:pathLst>
          </a:custGeom>
          <a:solidFill>
            <a:srgbClr val="FF97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2410967" y="85343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80" h="175260" extrusionOk="0">
                <a:moveTo>
                  <a:pt x="170433" y="0"/>
                </a:moveTo>
                <a:lnTo>
                  <a:pt x="0" y="175259"/>
                </a:lnTo>
                <a:lnTo>
                  <a:pt x="525780" y="175259"/>
                </a:lnTo>
                <a:lnTo>
                  <a:pt x="170433" y="0"/>
                </a:lnTo>
                <a:close/>
              </a:path>
            </a:pathLst>
          </a:custGeom>
          <a:solidFill>
            <a:srgbClr val="2531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3048" y="0"/>
            <a:ext cx="2722245" cy="894715"/>
          </a:xfrm>
          <a:custGeom>
            <a:avLst/>
            <a:gdLst/>
            <a:ahLst/>
            <a:cxnLst/>
            <a:rect l="l" t="t" r="r" b="b"/>
            <a:pathLst>
              <a:path w="2722245" h="894715" extrusionOk="0">
                <a:moveTo>
                  <a:pt x="2721864" y="0"/>
                </a:moveTo>
                <a:lnTo>
                  <a:pt x="1830324" y="0"/>
                </a:lnTo>
                <a:lnTo>
                  <a:pt x="1827276" y="0"/>
                </a:lnTo>
                <a:lnTo>
                  <a:pt x="0" y="0"/>
                </a:lnTo>
                <a:lnTo>
                  <a:pt x="0" y="894588"/>
                </a:lnTo>
                <a:lnTo>
                  <a:pt x="1827276" y="894588"/>
                </a:lnTo>
                <a:lnTo>
                  <a:pt x="1830324" y="894588"/>
                </a:lnTo>
                <a:lnTo>
                  <a:pt x="1830324" y="891540"/>
                </a:lnTo>
                <a:lnTo>
                  <a:pt x="2721864" y="0"/>
                </a:lnTo>
                <a:close/>
              </a:path>
            </a:pathLst>
          </a:custGeom>
          <a:solidFill>
            <a:srgbClr val="C6D2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0" y="256031"/>
            <a:ext cx="2933700" cy="407034"/>
          </a:xfrm>
          <a:custGeom>
            <a:avLst/>
            <a:gdLst/>
            <a:ahLst/>
            <a:cxnLst/>
            <a:rect l="l" t="t" r="r" b="b"/>
            <a:pathLst>
              <a:path w="2933700" h="407034" extrusionOk="0">
                <a:moveTo>
                  <a:pt x="2933700" y="0"/>
                </a:moveTo>
                <a:lnTo>
                  <a:pt x="2535936" y="0"/>
                </a:lnTo>
                <a:lnTo>
                  <a:pt x="2526792" y="0"/>
                </a:lnTo>
                <a:lnTo>
                  <a:pt x="0" y="0"/>
                </a:lnTo>
                <a:lnTo>
                  <a:pt x="0" y="406908"/>
                </a:lnTo>
                <a:lnTo>
                  <a:pt x="2526792" y="406908"/>
                </a:lnTo>
                <a:lnTo>
                  <a:pt x="2535936" y="406908"/>
                </a:lnTo>
                <a:lnTo>
                  <a:pt x="2535936" y="397764"/>
                </a:lnTo>
                <a:lnTo>
                  <a:pt x="2933700" y="0"/>
                </a:lnTo>
                <a:close/>
              </a:path>
            </a:pathLst>
          </a:custGeom>
          <a:solidFill>
            <a:srgbClr val="3E527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07707" y="2518155"/>
            <a:ext cx="4879975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6111"/>
              </a:lnSpc>
              <a:spcBef>
                <a:spcPts val="0"/>
              </a:spcBef>
              <a:buNone/>
              <a:defRPr sz="1800" b="0" i="0" u="none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10059923" y="876300"/>
            <a:ext cx="1731645" cy="577850"/>
          </a:xfrm>
          <a:custGeom>
            <a:avLst/>
            <a:gdLst/>
            <a:ahLst/>
            <a:cxnLst/>
            <a:rect l="l" t="t" r="r" b="b"/>
            <a:pathLst>
              <a:path w="1731645" h="577850" extrusionOk="0">
                <a:moveTo>
                  <a:pt x="561340" y="0"/>
                </a:moveTo>
                <a:lnTo>
                  <a:pt x="0" y="577596"/>
                </a:lnTo>
                <a:lnTo>
                  <a:pt x="1731264" y="577596"/>
                </a:lnTo>
                <a:lnTo>
                  <a:pt x="561340" y="0"/>
                </a:lnTo>
                <a:close/>
              </a:path>
            </a:pathLst>
          </a:custGeom>
          <a:solidFill>
            <a:srgbClr val="2531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6" name="Google Shape;56;p7"/>
          <p:cNvGrpSpPr/>
          <p:nvPr/>
        </p:nvGrpSpPr>
        <p:grpSpPr>
          <a:xfrm>
            <a:off x="0" y="-211015"/>
            <a:ext cx="12192000" cy="7420707"/>
            <a:chOff x="0" y="351692"/>
            <a:chExt cx="12192000" cy="6858000"/>
          </a:xfrm>
        </p:grpSpPr>
        <p:sp>
          <p:nvSpPr>
            <p:cNvPr id="57" name="Google Shape;57;p7"/>
            <p:cNvSpPr/>
            <p:nvPr/>
          </p:nvSpPr>
          <p:spPr>
            <a:xfrm>
              <a:off x="0" y="351692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 extrusionOk="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0" y="1453895"/>
              <a:ext cx="11797665" cy="3950335"/>
            </a:xfrm>
            <a:custGeom>
              <a:avLst/>
              <a:gdLst/>
              <a:ahLst/>
              <a:cxnLst/>
              <a:rect l="l" t="t" r="r" b="b"/>
              <a:pathLst>
                <a:path w="11797665" h="3950335" extrusionOk="0">
                  <a:moveTo>
                    <a:pt x="11797284" y="0"/>
                  </a:moveTo>
                  <a:lnTo>
                    <a:pt x="7851648" y="0"/>
                  </a:lnTo>
                  <a:lnTo>
                    <a:pt x="7847076" y="0"/>
                  </a:lnTo>
                  <a:lnTo>
                    <a:pt x="0" y="0"/>
                  </a:lnTo>
                  <a:lnTo>
                    <a:pt x="0" y="3950208"/>
                  </a:lnTo>
                  <a:lnTo>
                    <a:pt x="7847076" y="3950208"/>
                  </a:lnTo>
                  <a:lnTo>
                    <a:pt x="7851648" y="3950208"/>
                  </a:lnTo>
                  <a:lnTo>
                    <a:pt x="7851648" y="3945636"/>
                  </a:lnTo>
                  <a:lnTo>
                    <a:pt x="11797284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902708" y="6210676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60" extrusionOk="0">
                  <a:moveTo>
                    <a:pt x="525779" y="0"/>
                  </a:moveTo>
                  <a:lnTo>
                    <a:pt x="0" y="0"/>
                  </a:lnTo>
                  <a:lnTo>
                    <a:pt x="355345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907280" y="5808341"/>
              <a:ext cx="7284720" cy="407034"/>
            </a:xfrm>
            <a:custGeom>
              <a:avLst/>
              <a:gdLst/>
              <a:ahLst/>
              <a:cxnLst/>
              <a:rect l="l" t="t" r="r" b="b"/>
              <a:pathLst>
                <a:path w="7284720" h="407035" extrusionOk="0">
                  <a:moveTo>
                    <a:pt x="7284720" y="0"/>
                  </a:moveTo>
                  <a:lnTo>
                    <a:pt x="405384" y="0"/>
                  </a:lnTo>
                  <a:lnTo>
                    <a:pt x="396240" y="0"/>
                  </a:lnTo>
                  <a:lnTo>
                    <a:pt x="396240" y="9182"/>
                  </a:lnTo>
                  <a:lnTo>
                    <a:pt x="0" y="406908"/>
                  </a:lnTo>
                  <a:lnTo>
                    <a:pt x="396240" y="406908"/>
                  </a:lnTo>
                  <a:lnTo>
                    <a:pt x="405384" y="406908"/>
                  </a:lnTo>
                  <a:lnTo>
                    <a:pt x="7284720" y="406908"/>
                  </a:lnTo>
                  <a:lnTo>
                    <a:pt x="72847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61" name="Google Shape;61;p7"/>
          <p:cNvSpPr txBox="1"/>
          <p:nvPr/>
        </p:nvSpPr>
        <p:spPr>
          <a:xfrm>
            <a:off x="696714" y="1671596"/>
            <a:ext cx="6712500" cy="327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Développement</a:t>
            </a:r>
            <a:r>
              <a:rPr lang="en-US" sz="53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5300" b="1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d’une</a:t>
            </a:r>
            <a:r>
              <a:rPr lang="en-US" sz="53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300" b="1" dirty="0">
                <a:solidFill>
                  <a:schemeClr val="accent6"/>
                </a:solidFill>
              </a:rPr>
              <a:t>Site web pour</a:t>
            </a:r>
            <a:r>
              <a:rPr lang="en-US" sz="53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Les </a:t>
            </a:r>
            <a:r>
              <a:rPr lang="en-US" sz="5300" b="1" dirty="0" smtClean="0">
                <a:solidFill>
                  <a:schemeClr val="accent6"/>
                </a:solidFill>
              </a:rPr>
              <a:t>salon de coiffure au </a:t>
            </a:r>
            <a:r>
              <a:rPr lang="en-US" sz="5300" b="1" dirty="0" err="1" smtClean="0">
                <a:solidFill>
                  <a:schemeClr val="accent6"/>
                </a:solidFill>
              </a:rPr>
              <a:t>Tanger</a:t>
            </a:r>
            <a:endParaRPr sz="5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793238" y="445973"/>
            <a:ext cx="5187950" cy="75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Soutenance</a:t>
            </a:r>
            <a:r>
              <a:rPr lang="en-US" sz="2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1" dirty="0" err="1" smtClean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de fin </a:t>
            </a:r>
            <a:r>
              <a:rPr lang="en-US" sz="2400" b="1" dirty="0" err="1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d’étude</a:t>
            </a:r>
            <a:endParaRPr sz="240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351270" y="5764174"/>
            <a:ext cx="4713000" cy="53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Elaboré</a:t>
            </a:r>
            <a:r>
              <a:rPr lang="en-US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par : </a:t>
            </a:r>
            <a:r>
              <a:rPr lang="en-US" sz="1600" b="1" dirty="0" err="1" smtClean="0">
                <a:solidFill>
                  <a:schemeClr val="tx1"/>
                </a:solidFill>
              </a:rPr>
              <a:t>Tawfiq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Aharmim</a:t>
            </a:r>
            <a:endParaRPr sz="1600" b="1">
              <a:solidFill>
                <a:schemeClr val="tx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E5278"/>
              </a:solidFill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180238" y="5687784"/>
            <a:ext cx="4349700" cy="9662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Encadré</a:t>
            </a:r>
            <a:r>
              <a:rPr lang="en-US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par : </a:t>
            </a:r>
            <a:r>
              <a:rPr lang="en-US" sz="1800" b="1" dirty="0">
                <a:solidFill>
                  <a:schemeClr val="tx1"/>
                </a:solidFill>
              </a:rPr>
              <a:t>Mme</a:t>
            </a:r>
            <a:r>
              <a:rPr lang="en-US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Fatin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shebbab</a:t>
            </a:r>
            <a:endParaRPr sz="1800" b="1">
              <a:solidFill>
                <a:schemeClr val="tx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formatrice</a:t>
            </a:r>
            <a:r>
              <a:rPr lang="en-US" sz="1800" b="1" dirty="0">
                <a:solidFill>
                  <a:schemeClr val="tx1"/>
                </a:solidFill>
              </a:rPr>
              <a:t> à centre </a:t>
            </a:r>
            <a:r>
              <a:rPr lang="en-US" sz="1800" b="1" dirty="0" err="1">
                <a:solidFill>
                  <a:schemeClr val="tx1"/>
                </a:solidFill>
              </a:rPr>
              <a:t>solicode</a:t>
            </a:r>
            <a:endParaRPr sz="1800" b="1">
              <a:solidFill>
                <a:schemeClr val="tx1"/>
              </a:solidFill>
            </a:endParaRPr>
          </a:p>
          <a:p>
            <a:pPr marL="13766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4926421" y="1264074"/>
            <a:ext cx="1098000" cy="25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21</a:t>
            </a:r>
            <a:r>
              <a:rPr lang="en-US" sz="1600" b="1" dirty="0" smtClean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/ 20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22</a:t>
            </a:r>
            <a:endParaRPr sz="160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83" y="230330"/>
            <a:ext cx="1540893" cy="13169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SIMPLON_CO_LOGOTYPE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382" y="429032"/>
            <a:ext cx="2327138" cy="1019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index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67" y="352132"/>
            <a:ext cx="2291568" cy="11953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giphy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238" y="2479964"/>
            <a:ext cx="4572000" cy="277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8729471" y="4131564"/>
            <a:ext cx="733552" cy="968248"/>
            <a:chOff x="8729471" y="4131564"/>
            <a:chExt cx="733552" cy="968248"/>
          </a:xfrm>
        </p:grpSpPr>
        <p:sp>
          <p:nvSpPr>
            <p:cNvPr id="230" name="Google Shape;230;p16"/>
            <p:cNvSpPr/>
            <p:nvPr/>
          </p:nvSpPr>
          <p:spPr>
            <a:xfrm>
              <a:off x="8729471" y="4131564"/>
              <a:ext cx="728980" cy="242570"/>
            </a:xfrm>
            <a:custGeom>
              <a:avLst/>
              <a:gdLst/>
              <a:ahLst/>
              <a:cxnLst/>
              <a:rect l="l" t="t" r="r" b="b"/>
              <a:pathLst>
                <a:path w="728979" h="242570" extrusionOk="0">
                  <a:moveTo>
                    <a:pt x="0" y="0"/>
                  </a:moveTo>
                  <a:lnTo>
                    <a:pt x="0" y="242316"/>
                  </a:lnTo>
                  <a:lnTo>
                    <a:pt x="728472" y="2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8734043" y="4370832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79" extrusionOk="0">
                  <a:moveTo>
                    <a:pt x="728472" y="0"/>
                  </a:moveTo>
                  <a:lnTo>
                    <a:pt x="0" y="0"/>
                  </a:lnTo>
                  <a:lnTo>
                    <a:pt x="0" y="728472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32" name="Google Shape;232;p16"/>
          <p:cNvGrpSpPr/>
          <p:nvPr/>
        </p:nvGrpSpPr>
        <p:grpSpPr>
          <a:xfrm>
            <a:off x="2737104" y="4370832"/>
            <a:ext cx="728980" cy="971042"/>
            <a:chOff x="2737104" y="4370832"/>
            <a:chExt cx="728980" cy="971042"/>
          </a:xfrm>
        </p:grpSpPr>
        <p:sp>
          <p:nvSpPr>
            <p:cNvPr id="233" name="Google Shape;233;p16"/>
            <p:cNvSpPr/>
            <p:nvPr/>
          </p:nvSpPr>
          <p:spPr>
            <a:xfrm>
              <a:off x="2737104" y="4370832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79" extrusionOk="0">
                  <a:moveTo>
                    <a:pt x="728471" y="0"/>
                  </a:moveTo>
                  <a:lnTo>
                    <a:pt x="0" y="728472"/>
                  </a:lnTo>
                  <a:lnTo>
                    <a:pt x="728471" y="728472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737104" y="5099304"/>
              <a:ext cx="728980" cy="242570"/>
            </a:xfrm>
            <a:custGeom>
              <a:avLst/>
              <a:gdLst/>
              <a:ahLst/>
              <a:cxnLst/>
              <a:rect l="l" t="t" r="r" b="b"/>
              <a:pathLst>
                <a:path w="728979" h="242570" extrusionOk="0">
                  <a:moveTo>
                    <a:pt x="728471" y="0"/>
                  </a:moveTo>
                  <a:lnTo>
                    <a:pt x="0" y="0"/>
                  </a:lnTo>
                  <a:lnTo>
                    <a:pt x="728471" y="242316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8729471" y="1412747"/>
            <a:ext cx="733552" cy="967867"/>
            <a:chOff x="8729471" y="1412747"/>
            <a:chExt cx="733552" cy="967867"/>
          </a:xfrm>
        </p:grpSpPr>
        <p:sp>
          <p:nvSpPr>
            <p:cNvPr id="236" name="Google Shape;236;p16"/>
            <p:cNvSpPr/>
            <p:nvPr/>
          </p:nvSpPr>
          <p:spPr>
            <a:xfrm>
              <a:off x="8729471" y="1412747"/>
              <a:ext cx="728980" cy="243840"/>
            </a:xfrm>
            <a:custGeom>
              <a:avLst/>
              <a:gdLst/>
              <a:ahLst/>
              <a:cxnLst/>
              <a:rect l="l" t="t" r="r" b="b"/>
              <a:pathLst>
                <a:path w="728979" h="243839" extrusionOk="0">
                  <a:moveTo>
                    <a:pt x="0" y="0"/>
                  </a:moveTo>
                  <a:lnTo>
                    <a:pt x="0" y="243839"/>
                  </a:lnTo>
                  <a:lnTo>
                    <a:pt x="728472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8734043" y="1653539"/>
              <a:ext cx="728980" cy="727075"/>
            </a:xfrm>
            <a:custGeom>
              <a:avLst/>
              <a:gdLst/>
              <a:ahLst/>
              <a:cxnLst/>
              <a:rect l="l" t="t" r="r" b="b"/>
              <a:pathLst>
                <a:path w="728979" h="727075" extrusionOk="0">
                  <a:moveTo>
                    <a:pt x="728472" y="0"/>
                  </a:moveTo>
                  <a:lnTo>
                    <a:pt x="0" y="0"/>
                  </a:lnTo>
                  <a:lnTo>
                    <a:pt x="0" y="726948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38" name="Google Shape;238;p16"/>
          <p:cNvGrpSpPr/>
          <p:nvPr/>
        </p:nvGrpSpPr>
        <p:grpSpPr>
          <a:xfrm>
            <a:off x="2737104" y="1653539"/>
            <a:ext cx="728980" cy="969518"/>
            <a:chOff x="2737104" y="1653539"/>
            <a:chExt cx="728980" cy="969518"/>
          </a:xfrm>
        </p:grpSpPr>
        <p:sp>
          <p:nvSpPr>
            <p:cNvPr id="239" name="Google Shape;239;p16"/>
            <p:cNvSpPr/>
            <p:nvPr/>
          </p:nvSpPr>
          <p:spPr>
            <a:xfrm>
              <a:off x="2737104" y="1653539"/>
              <a:ext cx="728980" cy="727075"/>
            </a:xfrm>
            <a:custGeom>
              <a:avLst/>
              <a:gdLst/>
              <a:ahLst/>
              <a:cxnLst/>
              <a:rect l="l" t="t" r="r" b="b"/>
              <a:pathLst>
                <a:path w="728979" h="727075" extrusionOk="0">
                  <a:moveTo>
                    <a:pt x="728471" y="0"/>
                  </a:moveTo>
                  <a:lnTo>
                    <a:pt x="0" y="726948"/>
                  </a:lnTo>
                  <a:lnTo>
                    <a:pt x="728471" y="726948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737104" y="2380487"/>
              <a:ext cx="728980" cy="242570"/>
            </a:xfrm>
            <a:custGeom>
              <a:avLst/>
              <a:gdLst/>
              <a:ahLst/>
              <a:cxnLst/>
              <a:rect l="l" t="t" r="r" b="b"/>
              <a:pathLst>
                <a:path w="728979" h="242569" extrusionOk="0">
                  <a:moveTo>
                    <a:pt x="728471" y="0"/>
                  </a:moveTo>
                  <a:lnTo>
                    <a:pt x="0" y="0"/>
                  </a:lnTo>
                  <a:lnTo>
                    <a:pt x="728471" y="242315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3456432" y="1652016"/>
            <a:ext cx="5287010" cy="72898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81,7%</a:t>
            </a:r>
            <a:endParaRPr sz="4000"/>
          </a:p>
        </p:txBody>
      </p:sp>
      <p:sp>
        <p:nvSpPr>
          <p:cNvPr id="242" name="Google Shape;242;p16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3871976" y="2347340"/>
            <a:ext cx="444817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195" marR="5080" lvl="0" indent="-1511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La part du </a:t>
            </a:r>
            <a:r>
              <a:rPr lang="en-US" sz="2400" dirty="0" err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marché</a:t>
            </a:r>
            <a:r>
              <a:rPr lang="en-US" sz="2400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lang="en-US" sz="2400" dirty="0" err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systèmes</a:t>
            </a:r>
            <a:r>
              <a:rPr lang="en-US" sz="2400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dirty="0" err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d’exploitation</a:t>
            </a:r>
            <a:r>
              <a:rPr lang="en-US" sz="2400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 mobile ( Q4 ’16 )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456432" y="4370832"/>
            <a:ext cx="5287010" cy="72898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txBody>
          <a:bodyPr spcFirstLastPara="1" wrap="square" lIns="0" tIns="41900" rIns="0" bIns="0" anchor="t" anchorCtr="0">
            <a:spAutoFit/>
          </a:bodyPr>
          <a:lstStyle/>
          <a:p>
            <a:pPr marL="8382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2,000,000,000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4466335" y="5160009"/>
            <a:ext cx="3261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Le nombre d’utilisateurs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 extrusionOk="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0" y="0"/>
            <a:ext cx="12192508" cy="6858126"/>
            <a:chOff x="0" y="0"/>
            <a:chExt cx="12192508" cy="6858126"/>
          </a:xfrm>
        </p:grpSpPr>
        <p:sp>
          <p:nvSpPr>
            <p:cNvPr id="252" name="Google Shape;252;p17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 extrusionOk="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 extrusionOk="0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 extrusionOk="0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7" name="Google Shape;257;p17"/>
          <p:cNvSpPr txBox="1"/>
          <p:nvPr/>
        </p:nvSpPr>
        <p:spPr>
          <a:xfrm>
            <a:off x="4700015" y="3899915"/>
            <a:ext cx="1385700" cy="1384800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3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0" y="3896734"/>
            <a:ext cx="4776600" cy="3202790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673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9775" lvl="0"/>
            <a:r>
              <a:rPr lang="en-US" sz="4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r>
              <a:rPr lang="en-US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en-US" sz="4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conception </a:t>
            </a:r>
            <a:r>
              <a:rPr lang="en-US" sz="4000" b="1" dirty="0" smtClean="0">
                <a:solidFill>
                  <a:schemeClr val="bg1"/>
                </a:solidFill>
              </a:rPr>
              <a:t>du travail</a:t>
            </a:r>
            <a:endParaRPr sz="40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9775" marR="67310" lvl="0" indent="0" algn="l" rtl="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endParaRPr sz="2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  <a:ln>
            <a:noFill/>
          </a:ln>
        </p:spPr>
        <p:txBody>
          <a:bodyPr spcFirstLastPara="1" wrap="square" lIns="0" tIns="1566525" rIns="0" bIns="0" anchor="t" anchorCtr="0">
            <a:spAutoFit/>
          </a:bodyPr>
          <a:lstStyle/>
          <a:p>
            <a:pPr marL="739775" lvl="0" indent="0" algn="l" rtl="0">
              <a:lnSpc>
                <a:spcPct val="11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>
                <a:solidFill>
                  <a:srgbClr val="3E5278"/>
                </a:solidFill>
              </a:rPr>
              <a:t>4</a:t>
            </a:r>
            <a:endParaRPr sz="1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/>
        </p:nvSpPr>
        <p:spPr>
          <a:xfrm>
            <a:off x="3155695" y="2290064"/>
            <a:ext cx="54840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b="1"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2250075" y="186950"/>
            <a:ext cx="84210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Methode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merise</a:t>
            </a:r>
            <a:endParaRPr>
              <a:solidFill>
                <a:schemeClr val="tx1"/>
              </a:solidFill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</a:rPr>
              <a:t>Modèle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logique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donnees</a:t>
            </a:r>
            <a:r>
              <a:rPr lang="en-US" dirty="0">
                <a:solidFill>
                  <a:schemeClr val="tx1"/>
                </a:solidFill>
              </a:rPr>
              <a:t> : MLD</a:t>
            </a:r>
            <a:endParaRPr>
              <a:solidFill>
                <a:schemeClr val="tx1"/>
              </a:solidFill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5" y="1477334"/>
            <a:ext cx="10410092" cy="45047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 extrusionOk="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74" name="Google Shape;274;p19"/>
          <p:cNvGrpSpPr/>
          <p:nvPr/>
        </p:nvGrpSpPr>
        <p:grpSpPr>
          <a:xfrm>
            <a:off x="0" y="0"/>
            <a:ext cx="12192508" cy="6858126"/>
            <a:chOff x="0" y="0"/>
            <a:chExt cx="12192508" cy="6858126"/>
          </a:xfrm>
        </p:grpSpPr>
        <p:sp>
          <p:nvSpPr>
            <p:cNvPr id="275" name="Google Shape;275;p19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 extrusionOk="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 extrusionOk="0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 extrusionOk="0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0" name="Google Shape;280;p19"/>
          <p:cNvSpPr txBox="1"/>
          <p:nvPr/>
        </p:nvSpPr>
        <p:spPr>
          <a:xfrm>
            <a:off x="4812170" y="5401767"/>
            <a:ext cx="4445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</a:t>
            </a:r>
            <a:endParaRPr sz="265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0" y="3899915"/>
            <a:ext cx="4725670" cy="2387695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120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9775" marR="120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739775" marR="0" lvl="0" indent="0" algn="l" rtl="0">
              <a:lnSpc>
                <a:spcPct val="100800"/>
              </a:lnSpc>
              <a:spcBef>
                <a:spcPts val="1365"/>
              </a:spcBef>
              <a:spcAft>
                <a:spcPts val="0"/>
              </a:spcAft>
              <a:buNone/>
            </a:pPr>
            <a:r>
              <a:rPr lang="en-US" sz="265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en-US" sz="265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étapes</a:t>
            </a:r>
            <a:r>
              <a:rPr lang="en-US" sz="265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pour </a:t>
            </a:r>
            <a:r>
              <a:rPr lang="en-US" sz="265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concevoir</a:t>
            </a:r>
            <a:r>
              <a:rPr lang="en-US" sz="265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 applications web </a:t>
            </a:r>
            <a:endParaRPr sz="265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  <a:ln>
            <a:noFill/>
          </a:ln>
        </p:spPr>
        <p:txBody>
          <a:bodyPr spcFirstLastPara="1" wrap="square" lIns="0" tIns="1566525" rIns="0" bIns="0" anchor="t" anchorCtr="0">
            <a:spAutoFit/>
          </a:bodyPr>
          <a:lstStyle/>
          <a:p>
            <a:pPr marL="739775" lvl="0" indent="0" algn="l" rtl="0">
              <a:lnSpc>
                <a:spcPct val="11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>
                <a:solidFill>
                  <a:srgbClr val="3E5278"/>
                </a:solidFill>
              </a:rPr>
              <a:t>5</a:t>
            </a:r>
            <a:endParaRPr sz="1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 extrusionOk="0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89" name="Google Shape;289;p20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  <a:solidFill>
            <a:schemeClr val="tx1"/>
          </a:solidFill>
        </p:grpSpPr>
        <p:sp>
          <p:nvSpPr>
            <p:cNvPr id="290" name="Google Shape;290;p20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 extrusionOk="0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 extrusionOk="0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92" name="Google Shape;292;p20"/>
          <p:cNvSpPr/>
          <p:nvPr/>
        </p:nvSpPr>
        <p:spPr>
          <a:xfrm>
            <a:off x="9516095" y="6512987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93" name="Google Shape;293;p20"/>
          <p:cNvGrpSpPr/>
          <p:nvPr/>
        </p:nvGrpSpPr>
        <p:grpSpPr>
          <a:xfrm>
            <a:off x="9505170" y="5877936"/>
            <a:ext cx="2926587" cy="894715"/>
            <a:chOff x="9265920" y="5963411"/>
            <a:chExt cx="2926587" cy="8947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4" name="Google Shape;294;p20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96" name="Google Shape;296;p20"/>
          <p:cNvSpPr txBox="1"/>
          <p:nvPr/>
        </p:nvSpPr>
        <p:spPr>
          <a:xfrm>
            <a:off x="0" y="507491"/>
            <a:ext cx="7245350" cy="103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7665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351649" y="2028911"/>
            <a:ext cx="4493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err="1"/>
              <a:t>logiciel</a:t>
            </a:r>
            <a:endParaRPr/>
          </a:p>
        </p:txBody>
      </p:sp>
      <p:grpSp>
        <p:nvGrpSpPr>
          <p:cNvPr id="298" name="Google Shape;298;p20"/>
          <p:cNvGrpSpPr/>
          <p:nvPr/>
        </p:nvGrpSpPr>
        <p:grpSpPr>
          <a:xfrm>
            <a:off x="662605" y="2964857"/>
            <a:ext cx="3871468" cy="692150"/>
            <a:chOff x="1802130" y="2655570"/>
            <a:chExt cx="3871468" cy="692150"/>
          </a:xfrm>
        </p:grpSpPr>
        <p:sp>
          <p:nvSpPr>
            <p:cNvPr id="299" name="Google Shape;299;p20"/>
            <p:cNvSpPr/>
            <p:nvPr/>
          </p:nvSpPr>
          <p:spPr>
            <a:xfrm>
              <a:off x="2148078" y="2655570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7"/>
                  </a:lnTo>
                  <a:lnTo>
                    <a:pt x="345948" y="691895"/>
                  </a:lnTo>
                  <a:lnTo>
                    <a:pt x="3525012" y="691895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148078" y="2655570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5"/>
                  </a:moveTo>
                  <a:lnTo>
                    <a:pt x="345948" y="691895"/>
                  </a:lnTo>
                  <a:lnTo>
                    <a:pt x="0" y="345947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5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1802130" y="2655570"/>
              <a:ext cx="690371" cy="6918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802130" y="2655570"/>
              <a:ext cx="690880" cy="692150"/>
            </a:xfrm>
            <a:custGeom>
              <a:avLst/>
              <a:gdLst/>
              <a:ahLst/>
              <a:cxnLst/>
              <a:rect l="l" t="t" r="r" b="b"/>
              <a:pathLst>
                <a:path w="690880" h="692150" extrusionOk="0">
                  <a:moveTo>
                    <a:pt x="0" y="345947"/>
                  </a:moveTo>
                  <a:lnTo>
                    <a:pt x="3151" y="299016"/>
                  </a:lnTo>
                  <a:lnTo>
                    <a:pt x="12331" y="254000"/>
                  </a:lnTo>
                  <a:lnTo>
                    <a:pt x="27128" y="211312"/>
                  </a:lnTo>
                  <a:lnTo>
                    <a:pt x="47131" y="171365"/>
                  </a:lnTo>
                  <a:lnTo>
                    <a:pt x="71928" y="134572"/>
                  </a:lnTo>
                  <a:lnTo>
                    <a:pt x="101107" y="101346"/>
                  </a:lnTo>
                  <a:lnTo>
                    <a:pt x="134259" y="72098"/>
                  </a:lnTo>
                  <a:lnTo>
                    <a:pt x="170970" y="47244"/>
                  </a:lnTo>
                  <a:lnTo>
                    <a:pt x="210829" y="27193"/>
                  </a:lnTo>
                  <a:lnTo>
                    <a:pt x="253426" y="12361"/>
                  </a:lnTo>
                  <a:lnTo>
                    <a:pt x="298349" y="3159"/>
                  </a:lnTo>
                  <a:lnTo>
                    <a:pt x="345186" y="0"/>
                  </a:lnTo>
                  <a:lnTo>
                    <a:pt x="392022" y="3159"/>
                  </a:lnTo>
                  <a:lnTo>
                    <a:pt x="436945" y="12361"/>
                  </a:lnTo>
                  <a:lnTo>
                    <a:pt x="479542" y="27193"/>
                  </a:lnTo>
                  <a:lnTo>
                    <a:pt x="519401" y="47243"/>
                  </a:lnTo>
                  <a:lnTo>
                    <a:pt x="556112" y="72098"/>
                  </a:lnTo>
                  <a:lnTo>
                    <a:pt x="589264" y="101345"/>
                  </a:lnTo>
                  <a:lnTo>
                    <a:pt x="618443" y="134572"/>
                  </a:lnTo>
                  <a:lnTo>
                    <a:pt x="643240" y="171365"/>
                  </a:lnTo>
                  <a:lnTo>
                    <a:pt x="663243" y="211312"/>
                  </a:lnTo>
                  <a:lnTo>
                    <a:pt x="678040" y="253999"/>
                  </a:lnTo>
                  <a:lnTo>
                    <a:pt x="687220" y="299016"/>
                  </a:lnTo>
                  <a:lnTo>
                    <a:pt x="690371" y="345947"/>
                  </a:lnTo>
                  <a:lnTo>
                    <a:pt x="687220" y="392879"/>
                  </a:lnTo>
                  <a:lnTo>
                    <a:pt x="678040" y="437895"/>
                  </a:lnTo>
                  <a:lnTo>
                    <a:pt x="663243" y="480583"/>
                  </a:lnTo>
                  <a:lnTo>
                    <a:pt x="643240" y="520530"/>
                  </a:lnTo>
                  <a:lnTo>
                    <a:pt x="618443" y="557323"/>
                  </a:lnTo>
                  <a:lnTo>
                    <a:pt x="589264" y="590549"/>
                  </a:lnTo>
                  <a:lnTo>
                    <a:pt x="556112" y="619797"/>
                  </a:lnTo>
                  <a:lnTo>
                    <a:pt x="519401" y="644651"/>
                  </a:lnTo>
                  <a:lnTo>
                    <a:pt x="479542" y="664702"/>
                  </a:lnTo>
                  <a:lnTo>
                    <a:pt x="436945" y="679534"/>
                  </a:lnTo>
                  <a:lnTo>
                    <a:pt x="392022" y="688736"/>
                  </a:lnTo>
                  <a:lnTo>
                    <a:pt x="345186" y="691895"/>
                  </a:lnTo>
                  <a:lnTo>
                    <a:pt x="298349" y="688736"/>
                  </a:lnTo>
                  <a:lnTo>
                    <a:pt x="253426" y="679534"/>
                  </a:lnTo>
                  <a:lnTo>
                    <a:pt x="210829" y="664702"/>
                  </a:lnTo>
                  <a:lnTo>
                    <a:pt x="170970" y="644651"/>
                  </a:lnTo>
                  <a:lnTo>
                    <a:pt x="134259" y="619797"/>
                  </a:lnTo>
                  <a:lnTo>
                    <a:pt x="101107" y="590550"/>
                  </a:lnTo>
                  <a:lnTo>
                    <a:pt x="71928" y="557323"/>
                  </a:lnTo>
                  <a:lnTo>
                    <a:pt x="47131" y="520530"/>
                  </a:lnTo>
                  <a:lnTo>
                    <a:pt x="27128" y="480583"/>
                  </a:lnTo>
                  <a:lnTo>
                    <a:pt x="12331" y="437896"/>
                  </a:lnTo>
                  <a:lnTo>
                    <a:pt x="3151" y="392879"/>
                  </a:lnTo>
                  <a:lnTo>
                    <a:pt x="0" y="345947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3" name="Google Shape;303;p20"/>
          <p:cNvSpPr txBox="1"/>
          <p:nvPr/>
        </p:nvSpPr>
        <p:spPr>
          <a:xfrm>
            <a:off x="1481501" y="3025816"/>
            <a:ext cx="28377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82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 err="1">
                <a:solidFill>
                  <a:srgbClr val="FFFFFF"/>
                </a:solidFill>
              </a:rPr>
              <a:t>VScode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77216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448068" y="882396"/>
            <a:ext cx="403834" cy="3032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5" name="Google Shape;305;p20"/>
          <p:cNvSpPr txBox="1">
            <a:spLocks noGrp="1"/>
          </p:cNvSpPr>
          <p:nvPr>
            <p:ph type="sldNum" idx="12"/>
          </p:nvPr>
        </p:nvSpPr>
        <p:spPr>
          <a:xfrm>
            <a:off x="10451319" y="6174013"/>
            <a:ext cx="329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title"/>
          </p:nvPr>
        </p:nvSpPr>
        <p:spPr>
          <a:xfrm>
            <a:off x="5676600" y="2086200"/>
            <a:ext cx="61521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 language de programmation</a:t>
            </a:r>
            <a:endParaRPr/>
          </a:p>
        </p:txBody>
      </p:sp>
      <p:grpSp>
        <p:nvGrpSpPr>
          <p:cNvPr id="307" name="Google Shape;307;p20"/>
          <p:cNvGrpSpPr/>
          <p:nvPr/>
        </p:nvGrpSpPr>
        <p:grpSpPr>
          <a:xfrm>
            <a:off x="5677213" y="2777227"/>
            <a:ext cx="2833741" cy="444275"/>
            <a:chOff x="1802130" y="2655570"/>
            <a:chExt cx="3871468" cy="692150"/>
          </a:xfrm>
        </p:grpSpPr>
        <p:sp>
          <p:nvSpPr>
            <p:cNvPr id="308" name="Google Shape;308;p20"/>
            <p:cNvSpPr/>
            <p:nvPr/>
          </p:nvSpPr>
          <p:spPr>
            <a:xfrm>
              <a:off x="2148078" y="2655570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7"/>
                  </a:lnTo>
                  <a:lnTo>
                    <a:pt x="345948" y="691895"/>
                  </a:lnTo>
                  <a:lnTo>
                    <a:pt x="3525012" y="691895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2148078" y="2655570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5"/>
                  </a:moveTo>
                  <a:lnTo>
                    <a:pt x="345948" y="691895"/>
                  </a:lnTo>
                  <a:lnTo>
                    <a:pt x="0" y="345947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5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802130" y="2655570"/>
              <a:ext cx="690300" cy="69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802130" y="2655570"/>
              <a:ext cx="690880" cy="692150"/>
            </a:xfrm>
            <a:custGeom>
              <a:avLst/>
              <a:gdLst/>
              <a:ahLst/>
              <a:cxnLst/>
              <a:rect l="l" t="t" r="r" b="b"/>
              <a:pathLst>
                <a:path w="690880" h="692150" extrusionOk="0">
                  <a:moveTo>
                    <a:pt x="0" y="345947"/>
                  </a:moveTo>
                  <a:lnTo>
                    <a:pt x="3151" y="299016"/>
                  </a:lnTo>
                  <a:lnTo>
                    <a:pt x="12331" y="254000"/>
                  </a:lnTo>
                  <a:lnTo>
                    <a:pt x="27128" y="211312"/>
                  </a:lnTo>
                  <a:lnTo>
                    <a:pt x="47131" y="171365"/>
                  </a:lnTo>
                  <a:lnTo>
                    <a:pt x="71928" y="134572"/>
                  </a:lnTo>
                  <a:lnTo>
                    <a:pt x="101107" y="101346"/>
                  </a:lnTo>
                  <a:lnTo>
                    <a:pt x="134259" y="72098"/>
                  </a:lnTo>
                  <a:lnTo>
                    <a:pt x="170970" y="47244"/>
                  </a:lnTo>
                  <a:lnTo>
                    <a:pt x="210829" y="27193"/>
                  </a:lnTo>
                  <a:lnTo>
                    <a:pt x="253426" y="12361"/>
                  </a:lnTo>
                  <a:lnTo>
                    <a:pt x="298349" y="3159"/>
                  </a:lnTo>
                  <a:lnTo>
                    <a:pt x="345186" y="0"/>
                  </a:lnTo>
                  <a:lnTo>
                    <a:pt x="392022" y="3159"/>
                  </a:lnTo>
                  <a:lnTo>
                    <a:pt x="436945" y="12361"/>
                  </a:lnTo>
                  <a:lnTo>
                    <a:pt x="479542" y="27193"/>
                  </a:lnTo>
                  <a:lnTo>
                    <a:pt x="519401" y="47243"/>
                  </a:lnTo>
                  <a:lnTo>
                    <a:pt x="556112" y="72098"/>
                  </a:lnTo>
                  <a:lnTo>
                    <a:pt x="589264" y="101345"/>
                  </a:lnTo>
                  <a:lnTo>
                    <a:pt x="618443" y="134572"/>
                  </a:lnTo>
                  <a:lnTo>
                    <a:pt x="643240" y="171365"/>
                  </a:lnTo>
                  <a:lnTo>
                    <a:pt x="663243" y="211312"/>
                  </a:lnTo>
                  <a:lnTo>
                    <a:pt x="678040" y="253999"/>
                  </a:lnTo>
                  <a:lnTo>
                    <a:pt x="687220" y="299016"/>
                  </a:lnTo>
                  <a:lnTo>
                    <a:pt x="690371" y="345947"/>
                  </a:lnTo>
                  <a:lnTo>
                    <a:pt x="687220" y="392879"/>
                  </a:lnTo>
                  <a:lnTo>
                    <a:pt x="678040" y="437895"/>
                  </a:lnTo>
                  <a:lnTo>
                    <a:pt x="663243" y="480583"/>
                  </a:lnTo>
                  <a:lnTo>
                    <a:pt x="643240" y="520530"/>
                  </a:lnTo>
                  <a:lnTo>
                    <a:pt x="618443" y="557323"/>
                  </a:lnTo>
                  <a:lnTo>
                    <a:pt x="589264" y="590549"/>
                  </a:lnTo>
                  <a:lnTo>
                    <a:pt x="556112" y="619797"/>
                  </a:lnTo>
                  <a:lnTo>
                    <a:pt x="519401" y="644651"/>
                  </a:lnTo>
                  <a:lnTo>
                    <a:pt x="479542" y="664702"/>
                  </a:lnTo>
                  <a:lnTo>
                    <a:pt x="436945" y="679534"/>
                  </a:lnTo>
                  <a:lnTo>
                    <a:pt x="392022" y="688736"/>
                  </a:lnTo>
                  <a:lnTo>
                    <a:pt x="345186" y="691895"/>
                  </a:lnTo>
                  <a:lnTo>
                    <a:pt x="298349" y="688736"/>
                  </a:lnTo>
                  <a:lnTo>
                    <a:pt x="253426" y="679534"/>
                  </a:lnTo>
                  <a:lnTo>
                    <a:pt x="210829" y="664702"/>
                  </a:lnTo>
                  <a:lnTo>
                    <a:pt x="170970" y="644651"/>
                  </a:lnTo>
                  <a:lnTo>
                    <a:pt x="134259" y="619797"/>
                  </a:lnTo>
                  <a:lnTo>
                    <a:pt x="101107" y="590550"/>
                  </a:lnTo>
                  <a:lnTo>
                    <a:pt x="71928" y="557323"/>
                  </a:lnTo>
                  <a:lnTo>
                    <a:pt x="47131" y="520530"/>
                  </a:lnTo>
                  <a:lnTo>
                    <a:pt x="27128" y="480583"/>
                  </a:lnTo>
                  <a:lnTo>
                    <a:pt x="12331" y="437896"/>
                  </a:lnTo>
                  <a:lnTo>
                    <a:pt x="3151" y="392879"/>
                  </a:lnTo>
                  <a:lnTo>
                    <a:pt x="0" y="345947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5677213" y="3321078"/>
            <a:ext cx="2819673" cy="561605"/>
            <a:chOff x="1802130" y="3553206"/>
            <a:chExt cx="3871468" cy="692150"/>
          </a:xfrm>
        </p:grpSpPr>
        <p:sp>
          <p:nvSpPr>
            <p:cNvPr id="313" name="Google Shape;313;p20"/>
            <p:cNvSpPr/>
            <p:nvPr/>
          </p:nvSpPr>
          <p:spPr>
            <a:xfrm>
              <a:off x="2148078" y="3553206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8"/>
                  </a:lnTo>
                  <a:lnTo>
                    <a:pt x="345948" y="691896"/>
                  </a:lnTo>
                  <a:lnTo>
                    <a:pt x="3525012" y="69189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148078" y="3553206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6"/>
                  </a:moveTo>
                  <a:lnTo>
                    <a:pt x="345948" y="691896"/>
                  </a:lnTo>
                  <a:lnTo>
                    <a:pt x="0" y="345948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6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802130" y="3553206"/>
              <a:ext cx="690300" cy="69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802130" y="3553206"/>
              <a:ext cx="690880" cy="692150"/>
            </a:xfrm>
            <a:custGeom>
              <a:avLst/>
              <a:gdLst/>
              <a:ahLst/>
              <a:cxnLst/>
              <a:rect l="l" t="t" r="r" b="b"/>
              <a:pathLst>
                <a:path w="690880" h="692150" extrusionOk="0">
                  <a:moveTo>
                    <a:pt x="0" y="345948"/>
                  </a:moveTo>
                  <a:lnTo>
                    <a:pt x="3151" y="299016"/>
                  </a:lnTo>
                  <a:lnTo>
                    <a:pt x="12331" y="254000"/>
                  </a:lnTo>
                  <a:lnTo>
                    <a:pt x="27128" y="211312"/>
                  </a:lnTo>
                  <a:lnTo>
                    <a:pt x="47131" y="171365"/>
                  </a:lnTo>
                  <a:lnTo>
                    <a:pt x="71928" y="134572"/>
                  </a:lnTo>
                  <a:lnTo>
                    <a:pt x="101107" y="101345"/>
                  </a:lnTo>
                  <a:lnTo>
                    <a:pt x="134259" y="72098"/>
                  </a:lnTo>
                  <a:lnTo>
                    <a:pt x="170970" y="47243"/>
                  </a:lnTo>
                  <a:lnTo>
                    <a:pt x="210829" y="27193"/>
                  </a:lnTo>
                  <a:lnTo>
                    <a:pt x="253426" y="12361"/>
                  </a:lnTo>
                  <a:lnTo>
                    <a:pt x="298349" y="3159"/>
                  </a:lnTo>
                  <a:lnTo>
                    <a:pt x="345186" y="0"/>
                  </a:lnTo>
                  <a:lnTo>
                    <a:pt x="392022" y="3159"/>
                  </a:lnTo>
                  <a:lnTo>
                    <a:pt x="436945" y="12361"/>
                  </a:lnTo>
                  <a:lnTo>
                    <a:pt x="479542" y="27193"/>
                  </a:lnTo>
                  <a:lnTo>
                    <a:pt x="519401" y="47243"/>
                  </a:lnTo>
                  <a:lnTo>
                    <a:pt x="556112" y="72098"/>
                  </a:lnTo>
                  <a:lnTo>
                    <a:pt x="589264" y="101345"/>
                  </a:lnTo>
                  <a:lnTo>
                    <a:pt x="618443" y="134572"/>
                  </a:lnTo>
                  <a:lnTo>
                    <a:pt x="643240" y="171365"/>
                  </a:lnTo>
                  <a:lnTo>
                    <a:pt x="663243" y="211312"/>
                  </a:lnTo>
                  <a:lnTo>
                    <a:pt x="678040" y="254000"/>
                  </a:lnTo>
                  <a:lnTo>
                    <a:pt x="687220" y="299016"/>
                  </a:lnTo>
                  <a:lnTo>
                    <a:pt x="690371" y="345948"/>
                  </a:lnTo>
                  <a:lnTo>
                    <a:pt x="687220" y="392879"/>
                  </a:lnTo>
                  <a:lnTo>
                    <a:pt x="678040" y="437896"/>
                  </a:lnTo>
                  <a:lnTo>
                    <a:pt x="663243" y="480583"/>
                  </a:lnTo>
                  <a:lnTo>
                    <a:pt x="643240" y="520530"/>
                  </a:lnTo>
                  <a:lnTo>
                    <a:pt x="618443" y="557323"/>
                  </a:lnTo>
                  <a:lnTo>
                    <a:pt x="589264" y="590550"/>
                  </a:lnTo>
                  <a:lnTo>
                    <a:pt x="556112" y="619797"/>
                  </a:lnTo>
                  <a:lnTo>
                    <a:pt x="519401" y="644652"/>
                  </a:lnTo>
                  <a:lnTo>
                    <a:pt x="479542" y="664702"/>
                  </a:lnTo>
                  <a:lnTo>
                    <a:pt x="436945" y="679534"/>
                  </a:lnTo>
                  <a:lnTo>
                    <a:pt x="392022" y="688736"/>
                  </a:lnTo>
                  <a:lnTo>
                    <a:pt x="345186" y="691896"/>
                  </a:lnTo>
                  <a:lnTo>
                    <a:pt x="298349" y="688736"/>
                  </a:lnTo>
                  <a:lnTo>
                    <a:pt x="253426" y="679534"/>
                  </a:lnTo>
                  <a:lnTo>
                    <a:pt x="210829" y="664702"/>
                  </a:lnTo>
                  <a:lnTo>
                    <a:pt x="170970" y="644652"/>
                  </a:lnTo>
                  <a:lnTo>
                    <a:pt x="134259" y="619797"/>
                  </a:lnTo>
                  <a:lnTo>
                    <a:pt x="101107" y="590550"/>
                  </a:lnTo>
                  <a:lnTo>
                    <a:pt x="71928" y="557323"/>
                  </a:lnTo>
                  <a:lnTo>
                    <a:pt x="47131" y="520530"/>
                  </a:lnTo>
                  <a:lnTo>
                    <a:pt x="27128" y="480583"/>
                  </a:lnTo>
                  <a:lnTo>
                    <a:pt x="12331" y="437896"/>
                  </a:lnTo>
                  <a:lnTo>
                    <a:pt x="3151" y="392879"/>
                  </a:lnTo>
                  <a:lnTo>
                    <a:pt x="0" y="345948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17" name="Google Shape;317;p20"/>
          <p:cNvGrpSpPr/>
          <p:nvPr/>
        </p:nvGrpSpPr>
        <p:grpSpPr>
          <a:xfrm>
            <a:off x="5677214" y="3864931"/>
            <a:ext cx="2847808" cy="552326"/>
            <a:chOff x="1802130" y="4450842"/>
            <a:chExt cx="3871468" cy="692150"/>
          </a:xfrm>
        </p:grpSpPr>
        <p:sp>
          <p:nvSpPr>
            <p:cNvPr id="318" name="Google Shape;318;p20"/>
            <p:cNvSpPr/>
            <p:nvPr/>
          </p:nvSpPr>
          <p:spPr>
            <a:xfrm>
              <a:off x="2148078" y="4450842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7"/>
                  </a:lnTo>
                  <a:lnTo>
                    <a:pt x="345948" y="691895"/>
                  </a:lnTo>
                  <a:lnTo>
                    <a:pt x="3525012" y="691895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148078" y="4450842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5"/>
                  </a:moveTo>
                  <a:lnTo>
                    <a:pt x="345948" y="691895"/>
                  </a:lnTo>
                  <a:lnTo>
                    <a:pt x="0" y="345947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5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802130" y="4450842"/>
              <a:ext cx="690300" cy="691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1802130" y="4450842"/>
              <a:ext cx="690880" cy="692150"/>
            </a:xfrm>
            <a:custGeom>
              <a:avLst/>
              <a:gdLst/>
              <a:ahLst/>
              <a:cxnLst/>
              <a:rect l="l" t="t" r="r" b="b"/>
              <a:pathLst>
                <a:path w="690880" h="692150" extrusionOk="0">
                  <a:moveTo>
                    <a:pt x="0" y="345947"/>
                  </a:moveTo>
                  <a:lnTo>
                    <a:pt x="3151" y="299016"/>
                  </a:lnTo>
                  <a:lnTo>
                    <a:pt x="12331" y="253999"/>
                  </a:lnTo>
                  <a:lnTo>
                    <a:pt x="27128" y="211312"/>
                  </a:lnTo>
                  <a:lnTo>
                    <a:pt x="47131" y="171365"/>
                  </a:lnTo>
                  <a:lnTo>
                    <a:pt x="71928" y="134572"/>
                  </a:lnTo>
                  <a:lnTo>
                    <a:pt x="101107" y="101345"/>
                  </a:lnTo>
                  <a:lnTo>
                    <a:pt x="134259" y="72098"/>
                  </a:lnTo>
                  <a:lnTo>
                    <a:pt x="170970" y="47243"/>
                  </a:lnTo>
                  <a:lnTo>
                    <a:pt x="210829" y="27193"/>
                  </a:lnTo>
                  <a:lnTo>
                    <a:pt x="253426" y="12361"/>
                  </a:lnTo>
                  <a:lnTo>
                    <a:pt x="298349" y="3159"/>
                  </a:lnTo>
                  <a:lnTo>
                    <a:pt x="345186" y="0"/>
                  </a:lnTo>
                  <a:lnTo>
                    <a:pt x="392022" y="3159"/>
                  </a:lnTo>
                  <a:lnTo>
                    <a:pt x="436945" y="12361"/>
                  </a:lnTo>
                  <a:lnTo>
                    <a:pt x="479542" y="27193"/>
                  </a:lnTo>
                  <a:lnTo>
                    <a:pt x="519401" y="47243"/>
                  </a:lnTo>
                  <a:lnTo>
                    <a:pt x="556112" y="72098"/>
                  </a:lnTo>
                  <a:lnTo>
                    <a:pt x="589264" y="101345"/>
                  </a:lnTo>
                  <a:lnTo>
                    <a:pt x="618443" y="134572"/>
                  </a:lnTo>
                  <a:lnTo>
                    <a:pt x="643240" y="171365"/>
                  </a:lnTo>
                  <a:lnTo>
                    <a:pt x="663243" y="211312"/>
                  </a:lnTo>
                  <a:lnTo>
                    <a:pt x="678040" y="253999"/>
                  </a:lnTo>
                  <a:lnTo>
                    <a:pt x="687220" y="299016"/>
                  </a:lnTo>
                  <a:lnTo>
                    <a:pt x="690371" y="345947"/>
                  </a:lnTo>
                  <a:lnTo>
                    <a:pt x="687220" y="392879"/>
                  </a:lnTo>
                  <a:lnTo>
                    <a:pt x="678040" y="437895"/>
                  </a:lnTo>
                  <a:lnTo>
                    <a:pt x="663243" y="480583"/>
                  </a:lnTo>
                  <a:lnTo>
                    <a:pt x="643240" y="520530"/>
                  </a:lnTo>
                  <a:lnTo>
                    <a:pt x="618443" y="557323"/>
                  </a:lnTo>
                  <a:lnTo>
                    <a:pt x="589264" y="590550"/>
                  </a:lnTo>
                  <a:lnTo>
                    <a:pt x="556112" y="619797"/>
                  </a:lnTo>
                  <a:lnTo>
                    <a:pt x="519401" y="644652"/>
                  </a:lnTo>
                  <a:lnTo>
                    <a:pt x="479542" y="664702"/>
                  </a:lnTo>
                  <a:lnTo>
                    <a:pt x="436945" y="679534"/>
                  </a:lnTo>
                  <a:lnTo>
                    <a:pt x="392022" y="688736"/>
                  </a:lnTo>
                  <a:lnTo>
                    <a:pt x="345186" y="691895"/>
                  </a:lnTo>
                  <a:lnTo>
                    <a:pt x="298349" y="688736"/>
                  </a:lnTo>
                  <a:lnTo>
                    <a:pt x="253426" y="679534"/>
                  </a:lnTo>
                  <a:lnTo>
                    <a:pt x="210829" y="664702"/>
                  </a:lnTo>
                  <a:lnTo>
                    <a:pt x="170970" y="644651"/>
                  </a:lnTo>
                  <a:lnTo>
                    <a:pt x="134259" y="619797"/>
                  </a:lnTo>
                  <a:lnTo>
                    <a:pt x="101107" y="590549"/>
                  </a:lnTo>
                  <a:lnTo>
                    <a:pt x="71928" y="557323"/>
                  </a:lnTo>
                  <a:lnTo>
                    <a:pt x="47131" y="520530"/>
                  </a:lnTo>
                  <a:lnTo>
                    <a:pt x="27128" y="480583"/>
                  </a:lnTo>
                  <a:lnTo>
                    <a:pt x="12331" y="437895"/>
                  </a:lnTo>
                  <a:lnTo>
                    <a:pt x="3151" y="392879"/>
                  </a:lnTo>
                  <a:lnTo>
                    <a:pt x="0" y="345947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22" name="Google Shape;322;p20"/>
          <p:cNvGrpSpPr/>
          <p:nvPr/>
        </p:nvGrpSpPr>
        <p:grpSpPr>
          <a:xfrm>
            <a:off x="5993052" y="5528607"/>
            <a:ext cx="2560106" cy="412445"/>
            <a:chOff x="2148078" y="5348477"/>
            <a:chExt cx="3525520" cy="692150"/>
          </a:xfrm>
        </p:grpSpPr>
        <p:sp>
          <p:nvSpPr>
            <p:cNvPr id="323" name="Google Shape;323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8"/>
                  </a:lnTo>
                  <a:lnTo>
                    <a:pt x="345948" y="691896"/>
                  </a:lnTo>
                  <a:lnTo>
                    <a:pt x="3525012" y="69189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6"/>
                  </a:moveTo>
                  <a:lnTo>
                    <a:pt x="345948" y="691896"/>
                  </a:lnTo>
                  <a:lnTo>
                    <a:pt x="0" y="345948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6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5" name="Google Shape;325;p20"/>
          <p:cNvSpPr txBox="1"/>
          <p:nvPr/>
        </p:nvSpPr>
        <p:spPr>
          <a:xfrm>
            <a:off x="6391428" y="2830281"/>
            <a:ext cx="1655292" cy="122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</a:rPr>
              <a:t>HTML</a:t>
            </a:r>
            <a:endParaRPr sz="3100" b="1">
              <a:solidFill>
                <a:schemeClr val="dk1"/>
              </a:solidFill>
            </a:endParaRPr>
          </a:p>
          <a:p>
            <a:pPr marL="12700" marR="5080" lvl="0" indent="77216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sp>
        <p:nvSpPr>
          <p:cNvPr id="329" name="Google Shape;329;p20"/>
          <p:cNvSpPr/>
          <p:nvPr/>
        </p:nvSpPr>
        <p:spPr>
          <a:xfrm>
            <a:off x="662600" y="2964875"/>
            <a:ext cx="692100" cy="6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745" y="3109005"/>
            <a:ext cx="403825" cy="40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5633137" y="2701025"/>
            <a:ext cx="669189" cy="59081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5633137" y="3348111"/>
            <a:ext cx="542580" cy="52050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5633137" y="3919536"/>
            <a:ext cx="711392" cy="45551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5633125" y="5373861"/>
            <a:ext cx="444118" cy="55919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5979297" y="6077243"/>
            <a:ext cx="2616064" cy="497440"/>
            <a:chOff x="2148078" y="5348477"/>
            <a:chExt cx="3525520" cy="692150"/>
          </a:xfrm>
        </p:grpSpPr>
        <p:sp>
          <p:nvSpPr>
            <p:cNvPr id="336" name="Google Shape;336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8"/>
                  </a:lnTo>
                  <a:lnTo>
                    <a:pt x="345948" y="691896"/>
                  </a:lnTo>
                  <a:lnTo>
                    <a:pt x="3525012" y="69189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6"/>
                  </a:moveTo>
                  <a:lnTo>
                    <a:pt x="345948" y="691896"/>
                  </a:lnTo>
                  <a:lnTo>
                    <a:pt x="0" y="345948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6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40" name="Google Shape;340;p20"/>
          <p:cNvSpPr/>
          <p:nvPr/>
        </p:nvSpPr>
        <p:spPr>
          <a:xfrm>
            <a:off x="4270756" y="6013124"/>
            <a:ext cx="602655" cy="603762"/>
          </a:xfrm>
          <a:custGeom>
            <a:avLst/>
            <a:gdLst/>
            <a:ahLst/>
            <a:cxnLst/>
            <a:rect l="l" t="t" r="r" b="b"/>
            <a:pathLst>
              <a:path w="690880" h="692150" extrusionOk="0">
                <a:moveTo>
                  <a:pt x="0" y="345948"/>
                </a:moveTo>
                <a:lnTo>
                  <a:pt x="3151" y="299016"/>
                </a:lnTo>
                <a:lnTo>
                  <a:pt x="12331" y="254000"/>
                </a:lnTo>
                <a:lnTo>
                  <a:pt x="27128" y="211312"/>
                </a:lnTo>
                <a:lnTo>
                  <a:pt x="47131" y="171365"/>
                </a:lnTo>
                <a:lnTo>
                  <a:pt x="71928" y="134572"/>
                </a:lnTo>
                <a:lnTo>
                  <a:pt x="101107" y="101346"/>
                </a:lnTo>
                <a:lnTo>
                  <a:pt x="134259" y="72098"/>
                </a:lnTo>
                <a:lnTo>
                  <a:pt x="170970" y="47244"/>
                </a:lnTo>
                <a:lnTo>
                  <a:pt x="210829" y="27193"/>
                </a:lnTo>
                <a:lnTo>
                  <a:pt x="253426" y="12361"/>
                </a:lnTo>
                <a:lnTo>
                  <a:pt x="298349" y="3159"/>
                </a:lnTo>
                <a:lnTo>
                  <a:pt x="345186" y="0"/>
                </a:lnTo>
                <a:lnTo>
                  <a:pt x="392022" y="3159"/>
                </a:lnTo>
                <a:lnTo>
                  <a:pt x="436945" y="12361"/>
                </a:lnTo>
                <a:lnTo>
                  <a:pt x="479542" y="27193"/>
                </a:lnTo>
                <a:lnTo>
                  <a:pt x="519401" y="47244"/>
                </a:lnTo>
                <a:lnTo>
                  <a:pt x="556112" y="72098"/>
                </a:lnTo>
                <a:lnTo>
                  <a:pt x="589264" y="101346"/>
                </a:lnTo>
                <a:lnTo>
                  <a:pt x="618443" y="134572"/>
                </a:lnTo>
                <a:lnTo>
                  <a:pt x="643240" y="171365"/>
                </a:lnTo>
                <a:lnTo>
                  <a:pt x="663243" y="211312"/>
                </a:lnTo>
                <a:lnTo>
                  <a:pt x="678040" y="253999"/>
                </a:lnTo>
                <a:lnTo>
                  <a:pt x="687220" y="299016"/>
                </a:lnTo>
                <a:lnTo>
                  <a:pt x="690371" y="345948"/>
                </a:lnTo>
                <a:lnTo>
                  <a:pt x="687220" y="392890"/>
                </a:lnTo>
                <a:lnTo>
                  <a:pt x="678040" y="437913"/>
                </a:lnTo>
                <a:lnTo>
                  <a:pt x="663243" y="480605"/>
                </a:lnTo>
                <a:lnTo>
                  <a:pt x="643240" y="520553"/>
                </a:lnTo>
                <a:lnTo>
                  <a:pt x="618443" y="557345"/>
                </a:lnTo>
                <a:lnTo>
                  <a:pt x="589264" y="590569"/>
                </a:lnTo>
                <a:lnTo>
                  <a:pt x="556112" y="619812"/>
                </a:lnTo>
                <a:lnTo>
                  <a:pt x="519401" y="644663"/>
                </a:lnTo>
                <a:lnTo>
                  <a:pt x="479542" y="664709"/>
                </a:lnTo>
                <a:lnTo>
                  <a:pt x="436945" y="679538"/>
                </a:lnTo>
                <a:lnTo>
                  <a:pt x="392022" y="688737"/>
                </a:lnTo>
                <a:lnTo>
                  <a:pt x="345186" y="691896"/>
                </a:lnTo>
                <a:lnTo>
                  <a:pt x="298349" y="688737"/>
                </a:lnTo>
                <a:lnTo>
                  <a:pt x="253426" y="679538"/>
                </a:lnTo>
                <a:lnTo>
                  <a:pt x="210829" y="664709"/>
                </a:lnTo>
                <a:lnTo>
                  <a:pt x="170970" y="644663"/>
                </a:lnTo>
                <a:lnTo>
                  <a:pt x="134259" y="619812"/>
                </a:lnTo>
                <a:lnTo>
                  <a:pt x="101107" y="590569"/>
                </a:lnTo>
                <a:lnTo>
                  <a:pt x="71928" y="557345"/>
                </a:lnTo>
                <a:lnTo>
                  <a:pt x="47131" y="520553"/>
                </a:lnTo>
                <a:lnTo>
                  <a:pt x="27128" y="480605"/>
                </a:lnTo>
                <a:lnTo>
                  <a:pt x="12331" y="437913"/>
                </a:lnTo>
                <a:lnTo>
                  <a:pt x="3151" y="392890"/>
                </a:lnTo>
                <a:lnTo>
                  <a:pt x="0" y="345948"/>
                </a:lnTo>
                <a:close/>
              </a:path>
            </a:pathLst>
          </a:custGeom>
          <a:noFill/>
          <a:ln w="259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20"/>
          <p:cNvSpPr/>
          <p:nvPr/>
        </p:nvSpPr>
        <p:spPr>
          <a:xfrm>
            <a:off x="5633475" y="6119445"/>
            <a:ext cx="528174" cy="55560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1633" y="2773179"/>
            <a:ext cx="385950" cy="47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6638" y="3425423"/>
            <a:ext cx="244334" cy="3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6391425" y="3404613"/>
            <a:ext cx="30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</a:rPr>
              <a:t>CSS</a:t>
            </a:r>
            <a:endParaRPr sz="3100" b="1">
              <a:solidFill>
                <a:schemeClr val="dk1"/>
              </a:solidFill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89769" y="4006181"/>
            <a:ext cx="315612" cy="2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0"/>
          <p:cNvSpPr txBox="1"/>
          <p:nvPr/>
        </p:nvSpPr>
        <p:spPr>
          <a:xfrm>
            <a:off x="6431025" y="3849994"/>
            <a:ext cx="300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SQL</a:t>
            </a:r>
            <a:endParaRPr sz="1000"/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95600" y="5458267"/>
            <a:ext cx="481643" cy="35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0"/>
          <p:cNvSpPr txBox="1"/>
          <p:nvPr/>
        </p:nvSpPr>
        <p:spPr>
          <a:xfrm>
            <a:off x="6391425" y="5437559"/>
            <a:ext cx="30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PHP</a:t>
            </a:r>
            <a:endParaRPr sz="1050"/>
          </a:p>
        </p:txBody>
      </p:sp>
      <p:pic>
        <p:nvPicPr>
          <p:cNvPr id="349" name="Google Shape;349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61463" y="6189783"/>
            <a:ext cx="500189" cy="443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 txBox="1"/>
          <p:nvPr/>
        </p:nvSpPr>
        <p:spPr>
          <a:xfrm>
            <a:off x="6325425" y="6012240"/>
            <a:ext cx="30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Boostrap</a:t>
            </a:r>
            <a:endParaRPr/>
          </a:p>
        </p:txBody>
      </p:sp>
      <p:grpSp>
        <p:nvGrpSpPr>
          <p:cNvPr id="65" name="Google Shape;322;p20"/>
          <p:cNvGrpSpPr/>
          <p:nvPr/>
        </p:nvGrpSpPr>
        <p:grpSpPr>
          <a:xfrm>
            <a:off x="5990704" y="5033879"/>
            <a:ext cx="2560106" cy="412445"/>
            <a:chOff x="2148078" y="5348477"/>
            <a:chExt cx="3525520" cy="692150"/>
          </a:xfrm>
        </p:grpSpPr>
        <p:sp>
          <p:nvSpPr>
            <p:cNvPr id="66" name="Google Shape;323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8"/>
                  </a:lnTo>
                  <a:lnTo>
                    <a:pt x="345948" y="691896"/>
                  </a:lnTo>
                  <a:lnTo>
                    <a:pt x="3525012" y="69189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324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6"/>
                  </a:moveTo>
                  <a:lnTo>
                    <a:pt x="345948" y="691896"/>
                  </a:lnTo>
                  <a:lnTo>
                    <a:pt x="0" y="345948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6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8" name="Google Shape;334;p20"/>
          <p:cNvSpPr/>
          <p:nvPr/>
        </p:nvSpPr>
        <p:spPr>
          <a:xfrm>
            <a:off x="5644845" y="4935405"/>
            <a:ext cx="444118" cy="55919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48;p20"/>
          <p:cNvSpPr txBox="1"/>
          <p:nvPr/>
        </p:nvSpPr>
        <p:spPr>
          <a:xfrm>
            <a:off x="6403145" y="4999103"/>
            <a:ext cx="30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 smtClean="0">
                <a:solidFill>
                  <a:schemeClr val="lt1"/>
                </a:solidFill>
              </a:rPr>
              <a:t>javascript</a:t>
            </a:r>
            <a:endParaRPr sz="1050"/>
          </a:p>
        </p:txBody>
      </p:sp>
      <p:grpSp>
        <p:nvGrpSpPr>
          <p:cNvPr id="71" name="Google Shape;322;p20"/>
          <p:cNvGrpSpPr/>
          <p:nvPr/>
        </p:nvGrpSpPr>
        <p:grpSpPr>
          <a:xfrm>
            <a:off x="6004772" y="4513363"/>
            <a:ext cx="2560106" cy="412445"/>
            <a:chOff x="2148078" y="5348477"/>
            <a:chExt cx="3525520" cy="692150"/>
          </a:xfrm>
        </p:grpSpPr>
        <p:sp>
          <p:nvSpPr>
            <p:cNvPr id="72" name="Google Shape;323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8"/>
                  </a:lnTo>
                  <a:lnTo>
                    <a:pt x="345948" y="691896"/>
                  </a:lnTo>
                  <a:lnTo>
                    <a:pt x="3525012" y="69189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324;p20"/>
            <p:cNvSpPr/>
            <p:nvPr/>
          </p:nvSpPr>
          <p:spPr>
            <a:xfrm>
              <a:off x="2148078" y="5348477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6"/>
                  </a:moveTo>
                  <a:lnTo>
                    <a:pt x="345948" y="691896"/>
                  </a:lnTo>
                  <a:lnTo>
                    <a:pt x="0" y="345948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6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4" name="Google Shape;334;p20"/>
          <p:cNvSpPr/>
          <p:nvPr/>
        </p:nvSpPr>
        <p:spPr>
          <a:xfrm>
            <a:off x="5658913" y="4414889"/>
            <a:ext cx="444118" cy="55919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348;p20"/>
          <p:cNvSpPr txBox="1"/>
          <p:nvPr/>
        </p:nvSpPr>
        <p:spPr>
          <a:xfrm>
            <a:off x="6417213" y="4478587"/>
            <a:ext cx="30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827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chemeClr val="lt1"/>
                </a:solidFill>
              </a:rPr>
              <a:t>jquery</a:t>
            </a:r>
            <a:endParaRPr sz="1050"/>
          </a:p>
        </p:txBody>
      </p:sp>
      <p:pic>
        <p:nvPicPr>
          <p:cNvPr id="77" name="Picture 76" descr="qq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9282" y="4501662"/>
            <a:ext cx="423202" cy="423202"/>
          </a:xfrm>
          <a:prstGeom prst="rect">
            <a:avLst/>
          </a:prstGeom>
        </p:spPr>
      </p:pic>
      <p:pic>
        <p:nvPicPr>
          <p:cNvPr id="78" name="Picture 77" descr="index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1483" y="4992858"/>
            <a:ext cx="410308" cy="410308"/>
          </a:xfrm>
          <a:prstGeom prst="rect">
            <a:avLst/>
          </a:prstGeom>
        </p:spPr>
      </p:pic>
      <p:sp>
        <p:nvSpPr>
          <p:cNvPr id="79" name="Google Shape;297;p20"/>
          <p:cNvSpPr txBox="1">
            <a:spLocks/>
          </p:cNvSpPr>
          <p:nvPr/>
        </p:nvSpPr>
        <p:spPr>
          <a:xfrm>
            <a:off x="504049" y="4404055"/>
            <a:ext cx="4493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3200" b="1" dirty="0" smtClean="0">
                <a:solidFill>
                  <a:srgbClr val="FF9700"/>
                </a:solidFill>
              </a:rPr>
              <a:t>Server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97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298;p20"/>
          <p:cNvGrpSpPr/>
          <p:nvPr/>
        </p:nvGrpSpPr>
        <p:grpSpPr>
          <a:xfrm>
            <a:off x="843141" y="5368137"/>
            <a:ext cx="3871468" cy="692150"/>
            <a:chOff x="1802130" y="2655570"/>
            <a:chExt cx="3871468" cy="692150"/>
          </a:xfrm>
        </p:grpSpPr>
        <p:sp>
          <p:nvSpPr>
            <p:cNvPr id="81" name="Google Shape;299;p20"/>
            <p:cNvSpPr/>
            <p:nvPr/>
          </p:nvSpPr>
          <p:spPr>
            <a:xfrm>
              <a:off x="2148078" y="2655570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0"/>
                  </a:moveTo>
                  <a:lnTo>
                    <a:pt x="345948" y="0"/>
                  </a:lnTo>
                  <a:lnTo>
                    <a:pt x="0" y="345947"/>
                  </a:lnTo>
                  <a:lnTo>
                    <a:pt x="345948" y="691895"/>
                  </a:lnTo>
                  <a:lnTo>
                    <a:pt x="3525012" y="691895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300;p20"/>
            <p:cNvSpPr/>
            <p:nvPr/>
          </p:nvSpPr>
          <p:spPr>
            <a:xfrm>
              <a:off x="2148078" y="2655570"/>
              <a:ext cx="3525520" cy="692150"/>
            </a:xfrm>
            <a:custGeom>
              <a:avLst/>
              <a:gdLst/>
              <a:ahLst/>
              <a:cxnLst/>
              <a:rect l="l" t="t" r="r" b="b"/>
              <a:pathLst>
                <a:path w="3525520" h="692150" extrusionOk="0">
                  <a:moveTo>
                    <a:pt x="3525012" y="691895"/>
                  </a:moveTo>
                  <a:lnTo>
                    <a:pt x="345948" y="691895"/>
                  </a:lnTo>
                  <a:lnTo>
                    <a:pt x="0" y="345947"/>
                  </a:lnTo>
                  <a:lnTo>
                    <a:pt x="345948" y="0"/>
                  </a:lnTo>
                  <a:lnTo>
                    <a:pt x="3525012" y="0"/>
                  </a:lnTo>
                  <a:lnTo>
                    <a:pt x="3525012" y="691895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301;p20"/>
            <p:cNvSpPr/>
            <p:nvPr/>
          </p:nvSpPr>
          <p:spPr>
            <a:xfrm>
              <a:off x="1802130" y="2655570"/>
              <a:ext cx="690371" cy="6918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302;p20"/>
            <p:cNvSpPr/>
            <p:nvPr/>
          </p:nvSpPr>
          <p:spPr>
            <a:xfrm>
              <a:off x="1802130" y="2655570"/>
              <a:ext cx="690880" cy="692150"/>
            </a:xfrm>
            <a:custGeom>
              <a:avLst/>
              <a:gdLst/>
              <a:ahLst/>
              <a:cxnLst/>
              <a:rect l="l" t="t" r="r" b="b"/>
              <a:pathLst>
                <a:path w="690880" h="692150" extrusionOk="0">
                  <a:moveTo>
                    <a:pt x="0" y="345947"/>
                  </a:moveTo>
                  <a:lnTo>
                    <a:pt x="3151" y="299016"/>
                  </a:lnTo>
                  <a:lnTo>
                    <a:pt x="12331" y="254000"/>
                  </a:lnTo>
                  <a:lnTo>
                    <a:pt x="27128" y="211312"/>
                  </a:lnTo>
                  <a:lnTo>
                    <a:pt x="47131" y="171365"/>
                  </a:lnTo>
                  <a:lnTo>
                    <a:pt x="71928" y="134572"/>
                  </a:lnTo>
                  <a:lnTo>
                    <a:pt x="101107" y="101346"/>
                  </a:lnTo>
                  <a:lnTo>
                    <a:pt x="134259" y="72098"/>
                  </a:lnTo>
                  <a:lnTo>
                    <a:pt x="170970" y="47244"/>
                  </a:lnTo>
                  <a:lnTo>
                    <a:pt x="210829" y="27193"/>
                  </a:lnTo>
                  <a:lnTo>
                    <a:pt x="253426" y="12361"/>
                  </a:lnTo>
                  <a:lnTo>
                    <a:pt x="298349" y="3159"/>
                  </a:lnTo>
                  <a:lnTo>
                    <a:pt x="345186" y="0"/>
                  </a:lnTo>
                  <a:lnTo>
                    <a:pt x="392022" y="3159"/>
                  </a:lnTo>
                  <a:lnTo>
                    <a:pt x="436945" y="12361"/>
                  </a:lnTo>
                  <a:lnTo>
                    <a:pt x="479542" y="27193"/>
                  </a:lnTo>
                  <a:lnTo>
                    <a:pt x="519401" y="47243"/>
                  </a:lnTo>
                  <a:lnTo>
                    <a:pt x="556112" y="72098"/>
                  </a:lnTo>
                  <a:lnTo>
                    <a:pt x="589264" y="101345"/>
                  </a:lnTo>
                  <a:lnTo>
                    <a:pt x="618443" y="134572"/>
                  </a:lnTo>
                  <a:lnTo>
                    <a:pt x="643240" y="171365"/>
                  </a:lnTo>
                  <a:lnTo>
                    <a:pt x="663243" y="211312"/>
                  </a:lnTo>
                  <a:lnTo>
                    <a:pt x="678040" y="253999"/>
                  </a:lnTo>
                  <a:lnTo>
                    <a:pt x="687220" y="299016"/>
                  </a:lnTo>
                  <a:lnTo>
                    <a:pt x="690371" y="345947"/>
                  </a:lnTo>
                  <a:lnTo>
                    <a:pt x="687220" y="392879"/>
                  </a:lnTo>
                  <a:lnTo>
                    <a:pt x="678040" y="437895"/>
                  </a:lnTo>
                  <a:lnTo>
                    <a:pt x="663243" y="480583"/>
                  </a:lnTo>
                  <a:lnTo>
                    <a:pt x="643240" y="520530"/>
                  </a:lnTo>
                  <a:lnTo>
                    <a:pt x="618443" y="557323"/>
                  </a:lnTo>
                  <a:lnTo>
                    <a:pt x="589264" y="590549"/>
                  </a:lnTo>
                  <a:lnTo>
                    <a:pt x="556112" y="619797"/>
                  </a:lnTo>
                  <a:lnTo>
                    <a:pt x="519401" y="644651"/>
                  </a:lnTo>
                  <a:lnTo>
                    <a:pt x="479542" y="664702"/>
                  </a:lnTo>
                  <a:lnTo>
                    <a:pt x="436945" y="679534"/>
                  </a:lnTo>
                  <a:lnTo>
                    <a:pt x="392022" y="688736"/>
                  </a:lnTo>
                  <a:lnTo>
                    <a:pt x="345186" y="691895"/>
                  </a:lnTo>
                  <a:lnTo>
                    <a:pt x="298349" y="688736"/>
                  </a:lnTo>
                  <a:lnTo>
                    <a:pt x="253426" y="679534"/>
                  </a:lnTo>
                  <a:lnTo>
                    <a:pt x="210829" y="664702"/>
                  </a:lnTo>
                  <a:lnTo>
                    <a:pt x="170970" y="644651"/>
                  </a:lnTo>
                  <a:lnTo>
                    <a:pt x="134259" y="619797"/>
                  </a:lnTo>
                  <a:lnTo>
                    <a:pt x="101107" y="590550"/>
                  </a:lnTo>
                  <a:lnTo>
                    <a:pt x="71928" y="557323"/>
                  </a:lnTo>
                  <a:lnTo>
                    <a:pt x="47131" y="520530"/>
                  </a:lnTo>
                  <a:lnTo>
                    <a:pt x="27128" y="480583"/>
                  </a:lnTo>
                  <a:lnTo>
                    <a:pt x="12331" y="437896"/>
                  </a:lnTo>
                  <a:lnTo>
                    <a:pt x="3151" y="392879"/>
                  </a:lnTo>
                  <a:lnTo>
                    <a:pt x="0" y="345947"/>
                  </a:lnTo>
                  <a:close/>
                </a:path>
              </a:pathLst>
            </a:custGeom>
            <a:noFill/>
            <a:ln w="259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" name="Google Shape;329;p20"/>
          <p:cNvSpPr/>
          <p:nvPr/>
        </p:nvSpPr>
        <p:spPr>
          <a:xfrm>
            <a:off x="843136" y="5368155"/>
            <a:ext cx="692100" cy="6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03;p20"/>
          <p:cNvSpPr txBox="1"/>
          <p:nvPr/>
        </p:nvSpPr>
        <p:spPr>
          <a:xfrm>
            <a:off x="1704241" y="5415028"/>
            <a:ext cx="2837700" cy="139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82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 smtClean="0">
                <a:solidFill>
                  <a:srgbClr val="FFFFFF"/>
                </a:solidFill>
              </a:rPr>
              <a:t>XAMPP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77216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Picture 87" descr="indexop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200" y="5502667"/>
            <a:ext cx="459982" cy="462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4577588" y="313435"/>
            <a:ext cx="287147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Scrum</a:t>
            </a:r>
            <a:endParaRPr sz="7200"/>
          </a:p>
        </p:txBody>
      </p:sp>
      <p:sp>
        <p:nvSpPr>
          <p:cNvPr id="356" name="Google Shape;356;p21"/>
          <p:cNvSpPr txBox="1"/>
          <p:nvPr/>
        </p:nvSpPr>
        <p:spPr>
          <a:xfrm>
            <a:off x="4547717" y="1549791"/>
            <a:ext cx="30390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Application web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7356093" y="2038350"/>
            <a:ext cx="33273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9" name="Google Shape;359;p21"/>
          <p:cNvGraphicFramePr/>
          <p:nvPr/>
        </p:nvGraphicFramePr>
        <p:xfrm>
          <a:off x="2461847" y="2166425"/>
          <a:ext cx="7624688" cy="38691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20998"/>
                <a:gridCol w="2868979"/>
                <a:gridCol w="2934711"/>
              </a:tblGrid>
              <a:tr h="5183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Nom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3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Tâche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350" marB="0"/>
                </a:tc>
              </a:tr>
              <a:tr h="343330"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Sprint 0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Authentification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3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S’Authentifier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350" marB="0"/>
                </a:tc>
              </a:tr>
              <a:tr h="343330">
                <a:tc rowSpan="3"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ym typeface="Arial"/>
                        </a:rPr>
                        <a:t>Sprint 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  <a:tc rowSpan="3">
                  <a:txBody>
                    <a:bodyPr/>
                    <a:lstStyle/>
                    <a:p>
                      <a:pPr marL="151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Gestion Administrative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lvl="1" algn="ctr" rtl="0" fontAlgn="base"/>
                      <a:r>
                        <a:rPr lang="en-US" sz="1400" u="none" strike="noStrike" cap="none" dirty="0" err="1" smtClean="0">
                          <a:sym typeface="Arial"/>
                        </a:rPr>
                        <a:t>ajoute</a:t>
                      </a:r>
                      <a:r>
                        <a:rPr lang="en-US" sz="1400" u="none" strike="noStrike" cap="none" dirty="0" smtClean="0">
                          <a:sym typeface="Arial"/>
                        </a:rPr>
                        <a:t> le </a:t>
                      </a:r>
                      <a:r>
                        <a:rPr lang="en-US" sz="1400" u="none" strike="noStrike" cap="none" dirty="0" err="1" smtClean="0">
                          <a:sym typeface="Arial"/>
                        </a:rPr>
                        <a:t>neveu</a:t>
                      </a:r>
                      <a:r>
                        <a:rPr lang="en-US" sz="1400" u="none" strike="noStrike" cap="none" dirty="0" smtClean="0">
                          <a:sym typeface="Arial"/>
                        </a:rPr>
                        <a:t> coiffeur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449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ym typeface="Arial"/>
                        </a:rPr>
                        <a:t>suprême</a:t>
                      </a:r>
                      <a:r>
                        <a:rPr lang="en-US" sz="1400" u="none" strike="noStrike" cap="none" dirty="0" smtClean="0">
                          <a:sym typeface="Arial"/>
                        </a:rPr>
                        <a:t> le coiffeur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449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ym typeface="Arial"/>
                        </a:rPr>
                        <a:t>modifie</a:t>
                      </a:r>
                      <a:r>
                        <a:rPr lang="en-US" sz="1400" u="none" strike="noStrike" cap="none" dirty="0" smtClean="0">
                          <a:sym typeface="Arial"/>
                        </a:rPr>
                        <a:t> des </a:t>
                      </a:r>
                      <a:r>
                        <a:rPr lang="en-US" sz="1400" u="none" strike="noStrike" cap="none" dirty="0" err="1" smtClean="0">
                          <a:sym typeface="Arial"/>
                        </a:rPr>
                        <a:t>rendez-vous</a:t>
                      </a:r>
                      <a:r>
                        <a:rPr lang="en-US" sz="1400" u="none" strike="noStrike" cap="none" dirty="0" smtClean="0">
                          <a:sym typeface="Arial"/>
                        </a:rPr>
                        <a:t> </a:t>
                      </a:r>
                    </a:p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343330">
                <a:tc rowSpan="3"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Sprint 2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sym typeface="Arial"/>
                        </a:rPr>
                        <a:t>Gestions</a:t>
                      </a:r>
                      <a:r>
                        <a:rPr lang="en-US" sz="1200" u="none" strike="noStrike" cap="none" dirty="0">
                          <a:sym typeface="Arial"/>
                        </a:rPr>
                        <a:t> des </a:t>
                      </a:r>
                      <a:r>
                        <a:rPr lang="en-US" sz="1200" u="none" strike="noStrike" cap="none" dirty="0" smtClean="0">
                          <a:sym typeface="Arial"/>
                        </a:rPr>
                        <a:t>coiffeur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ym typeface="Arial"/>
                        </a:rPr>
                        <a:t>Accepter</a:t>
                      </a:r>
                      <a:r>
                        <a:rPr lang="fr-FR" sz="1200" u="none" strike="noStrike" cap="none" dirty="0" smtClean="0">
                          <a:sym typeface="Arial"/>
                        </a:rPr>
                        <a:t>  les RDV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343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 smtClean="0">
                          <a:sym typeface="Arial"/>
                        </a:rPr>
                        <a:t>Modifie</a:t>
                      </a:r>
                      <a:r>
                        <a:rPr lang="en-US" sz="1200" u="none" strike="noStrike" cap="none" dirty="0" smtClean="0">
                          <a:sym typeface="Arial"/>
                        </a:rPr>
                        <a:t> les temps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343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343381">
                <a:tc rowSpan="2"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ym typeface="Arial"/>
                        </a:rPr>
                        <a:t>Sprint 3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  <a:tc rowSpan="2">
                  <a:txBody>
                    <a:bodyPr/>
                    <a:lstStyle/>
                    <a:p>
                      <a:pPr marL="1390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sym typeface="Arial"/>
                        </a:rPr>
                        <a:t>Gestion</a:t>
                      </a:r>
                      <a:r>
                        <a:rPr lang="en-US" sz="1200" u="none" strike="noStrike" cap="none" dirty="0">
                          <a:sym typeface="Arial"/>
                        </a:rPr>
                        <a:t> des </a:t>
                      </a:r>
                      <a:r>
                        <a:rPr lang="en-US" sz="1200" u="none" strike="noStrike" cap="none" dirty="0" smtClean="0">
                          <a:sym typeface="Arial"/>
                        </a:rPr>
                        <a:t>client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ym typeface="Arial"/>
                        </a:rPr>
                        <a:t>Reserve de RDVs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  <a:tr h="390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ym typeface="Arial"/>
                        </a:rPr>
                        <a:t>Connection et </a:t>
                      </a:r>
                      <a:r>
                        <a:rPr lang="en-US" sz="1200" u="none" strike="noStrike" cap="none" dirty="0" err="1" smtClean="0">
                          <a:sym typeface="Arial"/>
                        </a:rPr>
                        <a:t>enregestre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39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11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 web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696569" y="1192783"/>
            <a:ext cx="312991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Sprint 0 : </a:t>
            </a:r>
            <a:r>
              <a:rPr lang="en-US" sz="2000" b="1" dirty="0" err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Authentification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Picture 5" descr="sign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" y="1638374"/>
            <a:ext cx="8693833" cy="47242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11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 web</a:t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696569" y="1192783"/>
            <a:ext cx="397192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Sprint 1 : Gestion Administrative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6" name="Picture 5" descr="da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19" y="1913196"/>
            <a:ext cx="8351006" cy="40092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11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1 : Application web</a:t>
            </a:r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696569" y="1192783"/>
            <a:ext cx="397510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Sprint 2 : </a:t>
            </a:r>
            <a:r>
              <a:rPr lang="en-US" sz="2000" b="1" dirty="0" err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Gestion</a:t>
            </a:r>
            <a:r>
              <a:rPr lang="en-US" sz="2000" b="1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lang="en-US" sz="2000" b="1" dirty="0" smtClean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coiffeur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4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9" name="Picture 8" descr="Captureh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6553"/>
            <a:ext cx="12192000" cy="3876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11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1 : Application web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696569" y="1192783"/>
            <a:ext cx="394779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Sprint 3 : </a:t>
            </a:r>
            <a:r>
              <a:rPr lang="en-US" sz="2000" b="1" dirty="0" err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Gestion</a:t>
            </a:r>
            <a:r>
              <a:rPr lang="en-US" sz="2000" b="1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lang="en-US" sz="2000" b="1" dirty="0" smtClean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9" name="Picture 8" descr="hrth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2152636"/>
            <a:ext cx="11268222" cy="3207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 extrusionOk="0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3" name="Google Shape;73;p8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  <a:solidFill>
            <a:schemeClr val="tx1"/>
          </a:solidFill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 extrusionOk="0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 extrusionOk="0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6" name="Google Shape;76;p8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7" name="Google Shape;77;p8"/>
          <p:cNvGrpSpPr/>
          <p:nvPr/>
        </p:nvGrpSpPr>
        <p:grpSpPr>
          <a:xfrm>
            <a:off x="9265920" y="5963411"/>
            <a:ext cx="2926587" cy="894715"/>
            <a:chOff x="9265920" y="5963411"/>
            <a:chExt cx="2926587" cy="8947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Google Shape;78;p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164436" y="799337"/>
            <a:ext cx="1761643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6"/>
                </a:solidFill>
              </a:rPr>
              <a:t>Planning</a:t>
            </a:r>
            <a:endParaRPr sz="2800">
              <a:solidFill>
                <a:schemeClr val="accent6"/>
              </a:solidFill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1043939" y="2872739"/>
            <a:ext cx="10034270" cy="375285"/>
            <a:chOff x="1043939" y="2872739"/>
            <a:chExt cx="10034270" cy="375285"/>
          </a:xfrm>
          <a:solidFill>
            <a:schemeClr val="tx1"/>
          </a:solidFill>
        </p:grpSpPr>
        <p:sp>
          <p:nvSpPr>
            <p:cNvPr id="82" name="Google Shape;82;p8"/>
            <p:cNvSpPr/>
            <p:nvPr/>
          </p:nvSpPr>
          <p:spPr>
            <a:xfrm>
              <a:off x="1043939" y="3060191"/>
              <a:ext cx="10034270" cy="45719"/>
            </a:xfrm>
            <a:custGeom>
              <a:avLst/>
              <a:gdLst/>
              <a:ahLst/>
              <a:cxnLst/>
              <a:rect l="l" t="t" r="r" b="b"/>
              <a:pathLst>
                <a:path w="10034270" h="120000" extrusionOk="0">
                  <a:moveTo>
                    <a:pt x="0" y="0"/>
                  </a:moveTo>
                  <a:lnTo>
                    <a:pt x="10034016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610867" y="2872739"/>
              <a:ext cx="375285" cy="375285"/>
            </a:xfrm>
            <a:custGeom>
              <a:avLst/>
              <a:gdLst/>
              <a:ahLst/>
              <a:cxnLst/>
              <a:rect l="l" t="t" r="r" b="b"/>
              <a:pathLst>
                <a:path w="375285" h="375285" extrusionOk="0">
                  <a:moveTo>
                    <a:pt x="187451" y="0"/>
                  </a:move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6697" y="237276"/>
                  </a:lnTo>
                  <a:lnTo>
                    <a:pt x="25597" y="282052"/>
                  </a:lnTo>
                  <a:lnTo>
                    <a:pt x="54911" y="319992"/>
                  </a:lnTo>
                  <a:lnTo>
                    <a:pt x="92851" y="349306"/>
                  </a:lnTo>
                  <a:lnTo>
                    <a:pt x="137627" y="368206"/>
                  </a:lnTo>
                  <a:lnTo>
                    <a:pt x="187451" y="374904"/>
                  </a:lnTo>
                  <a:lnTo>
                    <a:pt x="237276" y="368206"/>
                  </a:lnTo>
                  <a:lnTo>
                    <a:pt x="282052" y="349306"/>
                  </a:lnTo>
                  <a:lnTo>
                    <a:pt x="319992" y="319992"/>
                  </a:lnTo>
                  <a:lnTo>
                    <a:pt x="349306" y="282052"/>
                  </a:lnTo>
                  <a:lnTo>
                    <a:pt x="368206" y="237276"/>
                  </a:lnTo>
                  <a:lnTo>
                    <a:pt x="374904" y="187451"/>
                  </a:lnTo>
                  <a:lnTo>
                    <a:pt x="368206" y="137627"/>
                  </a:lnTo>
                  <a:lnTo>
                    <a:pt x="349306" y="92851"/>
                  </a:lnTo>
                  <a:lnTo>
                    <a:pt x="319992" y="54911"/>
                  </a:lnTo>
                  <a:lnTo>
                    <a:pt x="282052" y="25597"/>
                  </a:lnTo>
                  <a:lnTo>
                    <a:pt x="237276" y="6697"/>
                  </a:lnTo>
                  <a:lnTo>
                    <a:pt x="187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4" name="Google Shape;84;p8"/>
          <p:cNvSpPr txBox="1"/>
          <p:nvPr/>
        </p:nvSpPr>
        <p:spPr>
          <a:xfrm>
            <a:off x="1736598" y="2935351"/>
            <a:ext cx="1250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195527" y="4362450"/>
            <a:ext cx="120523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6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3316223" y="287273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 extrusionOk="0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8A81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8"/>
          <p:cNvSpPr txBox="1"/>
          <p:nvPr/>
        </p:nvSpPr>
        <p:spPr>
          <a:xfrm>
            <a:off x="3441953" y="2935351"/>
            <a:ext cx="1250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2878073" y="4239844"/>
            <a:ext cx="125285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8A81D2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017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8A81D2"/>
                </a:solidFill>
                <a:latin typeface="Arial"/>
                <a:ea typeface="Arial"/>
                <a:cs typeface="Arial"/>
                <a:sym typeface="Arial"/>
              </a:rPr>
              <a:t>et objectifs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5021579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 extrusionOk="0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6A7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8"/>
          <p:cNvSpPr txBox="1"/>
          <p:nvPr/>
        </p:nvSpPr>
        <p:spPr>
          <a:xfrm>
            <a:off x="5147564" y="2935351"/>
            <a:ext cx="1250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4719065" y="4239844"/>
            <a:ext cx="98171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6A7B5"/>
                </a:solidFill>
                <a:latin typeface="Arial"/>
                <a:ea typeface="Arial"/>
                <a:cs typeface="Arial"/>
                <a:sym typeface="Arial"/>
              </a:rPr>
              <a:t>Choix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6A7B5"/>
                </a:solidFill>
                <a:latin typeface="Arial"/>
                <a:ea typeface="Arial"/>
                <a:cs typeface="Arial"/>
                <a:sym typeface="Arial"/>
              </a:rPr>
              <a:t>technique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6726935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 extrusionOk="0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8AAB4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8"/>
          <p:cNvSpPr txBox="1"/>
          <p:nvPr/>
        </p:nvSpPr>
        <p:spPr>
          <a:xfrm>
            <a:off x="6852919" y="2935351"/>
            <a:ext cx="1250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6282944" y="4239844"/>
            <a:ext cx="126301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8AAB42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8AAB42"/>
                </a:solidFill>
                <a:latin typeface="Arial"/>
                <a:ea typeface="Arial"/>
                <a:cs typeface="Arial"/>
                <a:sym typeface="Arial"/>
              </a:rPr>
              <a:t>conceptuelle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8432292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 extrusionOk="0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D79F3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6" name="Google Shape;96;p8"/>
          <p:cNvSpPr txBox="1"/>
          <p:nvPr/>
        </p:nvSpPr>
        <p:spPr>
          <a:xfrm>
            <a:off x="8558276" y="2935351"/>
            <a:ext cx="1250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8067547" y="4362450"/>
            <a:ext cx="110617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79F39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10137647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 extrusionOk="0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3981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8"/>
          <p:cNvSpPr txBox="1"/>
          <p:nvPr/>
        </p:nvSpPr>
        <p:spPr>
          <a:xfrm>
            <a:off x="10263631" y="2935351"/>
            <a:ext cx="12509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9762235" y="4362450"/>
            <a:ext cx="112839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37588" y="3502025"/>
            <a:ext cx="539749" cy="541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313175" y="3508247"/>
            <a:ext cx="432816" cy="527430"/>
            <a:chOff x="3313175" y="3508247"/>
            <a:chExt cx="432816" cy="527430"/>
          </a:xfrm>
        </p:grpSpPr>
        <p:sp>
          <p:nvSpPr>
            <p:cNvPr id="103" name="Google Shape;103;p8"/>
            <p:cNvSpPr/>
            <p:nvPr/>
          </p:nvSpPr>
          <p:spPr>
            <a:xfrm>
              <a:off x="3313175" y="3514343"/>
              <a:ext cx="426720" cy="521334"/>
            </a:xfrm>
            <a:custGeom>
              <a:avLst/>
              <a:gdLst/>
              <a:ahLst/>
              <a:cxnLst/>
              <a:rect l="l" t="t" r="r" b="b"/>
              <a:pathLst>
                <a:path w="426720" h="521335" extrusionOk="0">
                  <a:moveTo>
                    <a:pt x="405384" y="492505"/>
                  </a:moveTo>
                  <a:lnTo>
                    <a:pt x="404749" y="496950"/>
                  </a:lnTo>
                  <a:lnTo>
                    <a:pt x="403478" y="501395"/>
                  </a:lnTo>
                  <a:lnTo>
                    <a:pt x="381126" y="521207"/>
                  </a:lnTo>
                  <a:lnTo>
                    <a:pt x="26797" y="521207"/>
                  </a:lnTo>
                  <a:lnTo>
                    <a:pt x="0" y="492505"/>
                  </a:lnTo>
                  <a:lnTo>
                    <a:pt x="0" y="48894"/>
                  </a:lnTo>
                  <a:lnTo>
                    <a:pt x="21716" y="26542"/>
                  </a:lnTo>
                  <a:lnTo>
                    <a:pt x="25526" y="25907"/>
                  </a:lnTo>
                </a:path>
                <a:path w="426720" h="521335" extrusionOk="0">
                  <a:moveTo>
                    <a:pt x="426720" y="88010"/>
                  </a:moveTo>
                  <a:lnTo>
                    <a:pt x="426720" y="464184"/>
                  </a:lnTo>
                  <a:lnTo>
                    <a:pt x="426085" y="467994"/>
                  </a:lnTo>
                  <a:lnTo>
                    <a:pt x="424814" y="471931"/>
                  </a:lnTo>
                  <a:lnTo>
                    <a:pt x="406400" y="484631"/>
                  </a:lnTo>
                  <a:lnTo>
                    <a:pt x="52450" y="484631"/>
                  </a:lnTo>
                  <a:lnTo>
                    <a:pt x="32003" y="464184"/>
                  </a:lnTo>
                  <a:lnTo>
                    <a:pt x="32003" y="20446"/>
                  </a:lnTo>
                  <a:lnTo>
                    <a:pt x="48513" y="0"/>
                  </a:lnTo>
                  <a:lnTo>
                    <a:pt x="52450" y="0"/>
                  </a:lnTo>
                  <a:lnTo>
                    <a:pt x="338836" y="0"/>
                  </a:lnTo>
                </a:path>
                <a:path w="426720" h="521335" extrusionOk="0">
                  <a:moveTo>
                    <a:pt x="237744" y="342899"/>
                  </a:moveTo>
                  <a:lnTo>
                    <a:pt x="97536" y="342899"/>
                  </a:lnTo>
                </a:path>
                <a:path w="426720" h="521335" extrusionOk="0">
                  <a:moveTo>
                    <a:pt x="365760" y="284987"/>
                  </a:moveTo>
                  <a:lnTo>
                    <a:pt x="97536" y="284987"/>
                  </a:lnTo>
                </a:path>
                <a:path w="426720" h="521335" extrusionOk="0">
                  <a:moveTo>
                    <a:pt x="365760" y="227075"/>
                  </a:moveTo>
                  <a:lnTo>
                    <a:pt x="97536" y="227075"/>
                  </a:lnTo>
                </a:path>
                <a:path w="426720" h="521335" extrusionOk="0">
                  <a:moveTo>
                    <a:pt x="365760" y="169163"/>
                  </a:moveTo>
                  <a:lnTo>
                    <a:pt x="97536" y="169163"/>
                  </a:lnTo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646931" y="3508247"/>
              <a:ext cx="99060" cy="1005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72228" y="3547872"/>
            <a:ext cx="645160" cy="466725"/>
            <a:chOff x="4872228" y="3547872"/>
            <a:chExt cx="645160" cy="466725"/>
          </a:xfrm>
        </p:grpSpPr>
        <p:sp>
          <p:nvSpPr>
            <p:cNvPr id="106" name="Google Shape;106;p8"/>
            <p:cNvSpPr/>
            <p:nvPr/>
          </p:nvSpPr>
          <p:spPr>
            <a:xfrm>
              <a:off x="4872228" y="3547872"/>
              <a:ext cx="645160" cy="466725"/>
            </a:xfrm>
            <a:custGeom>
              <a:avLst/>
              <a:gdLst/>
              <a:ahLst/>
              <a:cxnLst/>
              <a:rect l="l" t="t" r="r" b="b"/>
              <a:pathLst>
                <a:path w="645160" h="466725" extrusionOk="0">
                  <a:moveTo>
                    <a:pt x="0" y="0"/>
                  </a:moveTo>
                  <a:lnTo>
                    <a:pt x="0" y="448563"/>
                  </a:lnTo>
                  <a:lnTo>
                    <a:pt x="0" y="452119"/>
                  </a:lnTo>
                  <a:lnTo>
                    <a:pt x="888" y="455675"/>
                  </a:lnTo>
                  <a:lnTo>
                    <a:pt x="2667" y="458342"/>
                  </a:lnTo>
                  <a:lnTo>
                    <a:pt x="4572" y="461009"/>
                  </a:lnTo>
                  <a:lnTo>
                    <a:pt x="7238" y="463676"/>
                  </a:lnTo>
                  <a:lnTo>
                    <a:pt x="10795" y="464565"/>
                  </a:lnTo>
                  <a:lnTo>
                    <a:pt x="13462" y="466344"/>
                  </a:lnTo>
                  <a:lnTo>
                    <a:pt x="17907" y="466344"/>
                  </a:lnTo>
                  <a:lnTo>
                    <a:pt x="644651" y="466344"/>
                  </a:lnTo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922520" y="3758184"/>
              <a:ext cx="124968" cy="20573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5373624" y="3758184"/>
              <a:ext cx="124968" cy="20573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5077968" y="3549396"/>
              <a:ext cx="265430" cy="408940"/>
            </a:xfrm>
            <a:custGeom>
              <a:avLst/>
              <a:gdLst/>
              <a:ahLst/>
              <a:cxnLst/>
              <a:rect l="l" t="t" r="r" b="b"/>
              <a:pathLst>
                <a:path w="265429" h="408939" extrusionOk="0">
                  <a:moveTo>
                    <a:pt x="114300" y="408431"/>
                  </a:moveTo>
                  <a:lnTo>
                    <a:pt x="114300" y="17906"/>
                  </a:lnTo>
                  <a:lnTo>
                    <a:pt x="114300" y="14350"/>
                  </a:lnTo>
                  <a:lnTo>
                    <a:pt x="113411" y="10667"/>
                  </a:lnTo>
                  <a:lnTo>
                    <a:pt x="96266" y="0"/>
                  </a:lnTo>
                  <a:lnTo>
                    <a:pt x="18034" y="0"/>
                  </a:lnTo>
                  <a:lnTo>
                    <a:pt x="14478" y="888"/>
                  </a:lnTo>
                  <a:lnTo>
                    <a:pt x="10795" y="1777"/>
                  </a:lnTo>
                  <a:lnTo>
                    <a:pt x="8128" y="3555"/>
                  </a:lnTo>
                  <a:lnTo>
                    <a:pt x="5461" y="5333"/>
                  </a:lnTo>
                  <a:lnTo>
                    <a:pt x="2794" y="8000"/>
                  </a:lnTo>
                  <a:lnTo>
                    <a:pt x="1905" y="10667"/>
                  </a:lnTo>
                  <a:lnTo>
                    <a:pt x="0" y="14350"/>
                  </a:lnTo>
                  <a:lnTo>
                    <a:pt x="0" y="17906"/>
                  </a:lnTo>
                  <a:lnTo>
                    <a:pt x="0" y="408431"/>
                  </a:lnTo>
                  <a:lnTo>
                    <a:pt x="114300" y="408431"/>
                  </a:lnTo>
                  <a:close/>
                </a:path>
                <a:path w="265429" h="408939" extrusionOk="0">
                  <a:moveTo>
                    <a:pt x="265176" y="408431"/>
                  </a:moveTo>
                  <a:lnTo>
                    <a:pt x="265176" y="121411"/>
                  </a:lnTo>
                  <a:lnTo>
                    <a:pt x="265176" y="117855"/>
                  </a:lnTo>
                  <a:lnTo>
                    <a:pt x="264287" y="114299"/>
                  </a:lnTo>
                  <a:lnTo>
                    <a:pt x="247142" y="103631"/>
                  </a:lnTo>
                  <a:lnTo>
                    <a:pt x="168910" y="103631"/>
                  </a:lnTo>
                  <a:lnTo>
                    <a:pt x="165354" y="104520"/>
                  </a:lnTo>
                  <a:lnTo>
                    <a:pt x="161671" y="105409"/>
                  </a:lnTo>
                  <a:lnTo>
                    <a:pt x="159004" y="107187"/>
                  </a:lnTo>
                  <a:lnTo>
                    <a:pt x="156337" y="108965"/>
                  </a:lnTo>
                  <a:lnTo>
                    <a:pt x="153670" y="111632"/>
                  </a:lnTo>
                  <a:lnTo>
                    <a:pt x="152781" y="114299"/>
                  </a:lnTo>
                  <a:lnTo>
                    <a:pt x="150876" y="117855"/>
                  </a:lnTo>
                  <a:lnTo>
                    <a:pt x="150876" y="121411"/>
                  </a:lnTo>
                  <a:lnTo>
                    <a:pt x="150876" y="408431"/>
                  </a:lnTo>
                  <a:lnTo>
                    <a:pt x="265176" y="408431"/>
                  </a:lnTo>
                  <a:close/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6630924" y="3476243"/>
            <a:ext cx="601980" cy="538480"/>
            <a:chOff x="6630924" y="3476243"/>
            <a:chExt cx="601980" cy="538480"/>
          </a:xfrm>
        </p:grpSpPr>
        <p:sp>
          <p:nvSpPr>
            <p:cNvPr id="111" name="Google Shape;111;p8"/>
            <p:cNvSpPr/>
            <p:nvPr/>
          </p:nvSpPr>
          <p:spPr>
            <a:xfrm>
              <a:off x="6630924" y="3476243"/>
              <a:ext cx="601980" cy="538480"/>
            </a:xfrm>
            <a:custGeom>
              <a:avLst/>
              <a:gdLst/>
              <a:ahLst/>
              <a:cxnLst/>
              <a:rect l="l" t="t" r="r" b="b"/>
              <a:pathLst>
                <a:path w="601979" h="538479" extrusionOk="0">
                  <a:moveTo>
                    <a:pt x="400811" y="103250"/>
                  </a:moveTo>
                  <a:lnTo>
                    <a:pt x="199644" y="1523"/>
                  </a:lnTo>
                  <a:lnTo>
                    <a:pt x="199644" y="436244"/>
                  </a:lnTo>
                  <a:lnTo>
                    <a:pt x="400811" y="537971"/>
                  </a:lnTo>
                  <a:lnTo>
                    <a:pt x="400811" y="103250"/>
                  </a:lnTo>
                  <a:close/>
                </a:path>
                <a:path w="601979" h="538479" extrusionOk="0">
                  <a:moveTo>
                    <a:pt x="199644" y="0"/>
                  </a:moveTo>
                  <a:lnTo>
                    <a:pt x="17399" y="93090"/>
                  </a:lnTo>
                  <a:lnTo>
                    <a:pt x="13461" y="94614"/>
                  </a:lnTo>
                  <a:lnTo>
                    <a:pt x="10286" y="97789"/>
                  </a:lnTo>
                  <a:lnTo>
                    <a:pt x="7111" y="100964"/>
                  </a:lnTo>
                  <a:lnTo>
                    <a:pt x="4699" y="105028"/>
                  </a:lnTo>
                  <a:lnTo>
                    <a:pt x="2412" y="108203"/>
                  </a:lnTo>
                  <a:lnTo>
                    <a:pt x="761" y="112140"/>
                  </a:lnTo>
                  <a:lnTo>
                    <a:pt x="0" y="116077"/>
                  </a:lnTo>
                  <a:lnTo>
                    <a:pt x="0" y="120141"/>
                  </a:lnTo>
                  <a:lnTo>
                    <a:pt x="0" y="518413"/>
                  </a:lnTo>
                  <a:lnTo>
                    <a:pt x="0" y="522350"/>
                  </a:lnTo>
                  <a:lnTo>
                    <a:pt x="1650" y="524763"/>
                  </a:lnTo>
                  <a:lnTo>
                    <a:pt x="3175" y="527176"/>
                  </a:lnTo>
                  <a:lnTo>
                    <a:pt x="5587" y="528700"/>
                  </a:lnTo>
                  <a:lnTo>
                    <a:pt x="7874" y="529589"/>
                  </a:lnTo>
                  <a:lnTo>
                    <a:pt x="11049" y="530351"/>
                  </a:lnTo>
                  <a:lnTo>
                    <a:pt x="15112" y="529589"/>
                  </a:lnTo>
                  <a:lnTo>
                    <a:pt x="18160" y="527938"/>
                  </a:lnTo>
                  <a:lnTo>
                    <a:pt x="199644" y="434974"/>
                  </a:lnTo>
                  <a:lnTo>
                    <a:pt x="199644" y="0"/>
                  </a:lnTo>
                  <a:close/>
                </a:path>
                <a:path w="601979" h="538479" extrusionOk="0">
                  <a:moveTo>
                    <a:pt x="582929" y="9270"/>
                  </a:moveTo>
                  <a:lnTo>
                    <a:pt x="400811" y="102361"/>
                  </a:lnTo>
                  <a:lnTo>
                    <a:pt x="400811" y="537971"/>
                  </a:lnTo>
                  <a:lnTo>
                    <a:pt x="584453" y="444753"/>
                  </a:lnTo>
                  <a:lnTo>
                    <a:pt x="587628" y="443229"/>
                  </a:lnTo>
                  <a:lnTo>
                    <a:pt x="591566" y="440054"/>
                  </a:lnTo>
                  <a:lnTo>
                    <a:pt x="593978" y="436752"/>
                  </a:lnTo>
                  <a:lnTo>
                    <a:pt x="597153" y="433577"/>
                  </a:lnTo>
                  <a:lnTo>
                    <a:pt x="598804" y="429640"/>
                  </a:lnTo>
                  <a:lnTo>
                    <a:pt x="600328" y="425703"/>
                  </a:lnTo>
                  <a:lnTo>
                    <a:pt x="601218" y="421766"/>
                  </a:lnTo>
                  <a:lnTo>
                    <a:pt x="601979" y="417702"/>
                  </a:lnTo>
                  <a:lnTo>
                    <a:pt x="601979" y="18795"/>
                  </a:lnTo>
                  <a:lnTo>
                    <a:pt x="593217" y="7619"/>
                  </a:lnTo>
                  <a:lnTo>
                    <a:pt x="590042" y="7619"/>
                  </a:lnTo>
                  <a:lnTo>
                    <a:pt x="586867" y="7619"/>
                  </a:lnTo>
                  <a:lnTo>
                    <a:pt x="582929" y="9270"/>
                  </a:lnTo>
                  <a:close/>
                </a:path>
                <a:path w="601979" h="538479" extrusionOk="0">
                  <a:moveTo>
                    <a:pt x="480059" y="184403"/>
                  </a:moveTo>
                  <a:lnTo>
                    <a:pt x="541020" y="217931"/>
                  </a:lnTo>
                </a:path>
                <a:path w="601979" h="538479" extrusionOk="0">
                  <a:moveTo>
                    <a:pt x="539496" y="150875"/>
                  </a:moveTo>
                  <a:lnTo>
                    <a:pt x="481583" y="252983"/>
                  </a:lnTo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684264" y="385419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120000" h="7620" extrusionOk="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noFill/>
            <a:ln w="952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687312" y="3657599"/>
              <a:ext cx="466725" cy="238125"/>
            </a:xfrm>
            <a:custGeom>
              <a:avLst/>
              <a:gdLst/>
              <a:ahLst/>
              <a:cxnLst/>
              <a:rect l="l" t="t" r="r" b="b"/>
              <a:pathLst>
                <a:path w="466725" h="238125" extrusionOk="0">
                  <a:moveTo>
                    <a:pt x="0" y="170687"/>
                  </a:moveTo>
                  <a:lnTo>
                    <a:pt x="1524" y="155448"/>
                  </a:lnTo>
                </a:path>
                <a:path w="466725" h="238125" extrusionOk="0">
                  <a:moveTo>
                    <a:pt x="6096" y="129539"/>
                  </a:moveTo>
                  <a:lnTo>
                    <a:pt x="9144" y="118872"/>
                  </a:lnTo>
                  <a:lnTo>
                    <a:pt x="10668" y="114300"/>
                  </a:lnTo>
                </a:path>
                <a:path w="466725" h="238125" extrusionOk="0">
                  <a:moveTo>
                    <a:pt x="19812" y="89916"/>
                  </a:moveTo>
                  <a:lnTo>
                    <a:pt x="25908" y="76962"/>
                  </a:lnTo>
                  <a:lnTo>
                    <a:pt x="25908" y="76200"/>
                  </a:lnTo>
                </a:path>
                <a:path w="466725" h="238125" extrusionOk="0">
                  <a:moveTo>
                    <a:pt x="38100" y="53339"/>
                  </a:moveTo>
                  <a:lnTo>
                    <a:pt x="40386" y="49530"/>
                  </a:lnTo>
                  <a:lnTo>
                    <a:pt x="47244" y="41148"/>
                  </a:lnTo>
                </a:path>
                <a:path w="466725" h="238125" extrusionOk="0">
                  <a:moveTo>
                    <a:pt x="65532" y="22860"/>
                  </a:moveTo>
                  <a:lnTo>
                    <a:pt x="66421" y="21970"/>
                  </a:lnTo>
                  <a:lnTo>
                    <a:pt x="72771" y="17906"/>
                  </a:lnTo>
                  <a:lnTo>
                    <a:pt x="79248" y="13716"/>
                  </a:lnTo>
                </a:path>
                <a:path w="466725" h="238125" extrusionOk="0">
                  <a:moveTo>
                    <a:pt x="102108" y="4572"/>
                  </a:moveTo>
                  <a:lnTo>
                    <a:pt x="109347" y="2286"/>
                  </a:lnTo>
                  <a:lnTo>
                    <a:pt x="117348" y="0"/>
                  </a:lnTo>
                </a:path>
                <a:path w="466725" h="238125" extrusionOk="0">
                  <a:moveTo>
                    <a:pt x="141732" y="0"/>
                  </a:moveTo>
                  <a:lnTo>
                    <a:pt x="146685" y="0"/>
                  </a:lnTo>
                  <a:lnTo>
                    <a:pt x="157607" y="1524"/>
                  </a:lnTo>
                  <a:lnTo>
                    <a:pt x="158496" y="1524"/>
                  </a:lnTo>
                </a:path>
                <a:path w="466725" h="238125" extrusionOk="0">
                  <a:moveTo>
                    <a:pt x="181356" y="13716"/>
                  </a:moveTo>
                  <a:lnTo>
                    <a:pt x="184658" y="16256"/>
                  </a:lnTo>
                  <a:lnTo>
                    <a:pt x="191897" y="22732"/>
                  </a:lnTo>
                  <a:lnTo>
                    <a:pt x="193548" y="24383"/>
                  </a:lnTo>
                </a:path>
                <a:path w="466725" h="238125" extrusionOk="0">
                  <a:moveTo>
                    <a:pt x="207264" y="44195"/>
                  </a:moveTo>
                  <a:lnTo>
                    <a:pt x="208026" y="46481"/>
                  </a:lnTo>
                  <a:lnTo>
                    <a:pt x="212598" y="55625"/>
                  </a:lnTo>
                  <a:lnTo>
                    <a:pt x="213360" y="57912"/>
                  </a:lnTo>
                </a:path>
                <a:path w="466725" h="238125" extrusionOk="0">
                  <a:moveTo>
                    <a:pt x="222504" y="82295"/>
                  </a:moveTo>
                  <a:lnTo>
                    <a:pt x="227076" y="97536"/>
                  </a:lnTo>
                </a:path>
                <a:path w="466725" h="238125" extrusionOk="0">
                  <a:moveTo>
                    <a:pt x="234696" y="121919"/>
                  </a:moveTo>
                  <a:lnTo>
                    <a:pt x="239268" y="137160"/>
                  </a:lnTo>
                </a:path>
                <a:path w="466725" h="238125" extrusionOk="0">
                  <a:moveTo>
                    <a:pt x="246888" y="161544"/>
                  </a:moveTo>
                  <a:lnTo>
                    <a:pt x="248412" y="165862"/>
                  </a:lnTo>
                  <a:lnTo>
                    <a:pt x="252984" y="175894"/>
                  </a:lnTo>
                  <a:lnTo>
                    <a:pt x="252984" y="176783"/>
                  </a:lnTo>
                </a:path>
                <a:path w="466725" h="238125" extrusionOk="0">
                  <a:moveTo>
                    <a:pt x="266700" y="198119"/>
                  </a:moveTo>
                  <a:lnTo>
                    <a:pt x="269748" y="202945"/>
                  </a:lnTo>
                  <a:lnTo>
                    <a:pt x="275844" y="210312"/>
                  </a:lnTo>
                </a:path>
                <a:path w="466725" h="238125" extrusionOk="0">
                  <a:moveTo>
                    <a:pt x="297180" y="225551"/>
                  </a:moveTo>
                  <a:lnTo>
                    <a:pt x="302514" y="229362"/>
                  </a:lnTo>
                  <a:lnTo>
                    <a:pt x="310896" y="233172"/>
                  </a:lnTo>
                </a:path>
                <a:path w="466725" h="238125" extrusionOk="0">
                  <a:moveTo>
                    <a:pt x="335280" y="236219"/>
                  </a:moveTo>
                  <a:lnTo>
                    <a:pt x="336931" y="237744"/>
                  </a:lnTo>
                  <a:lnTo>
                    <a:pt x="352044" y="236219"/>
                  </a:lnTo>
                </a:path>
                <a:path w="466725" h="238125" extrusionOk="0">
                  <a:moveTo>
                    <a:pt x="376428" y="234695"/>
                  </a:moveTo>
                  <a:lnTo>
                    <a:pt x="382905" y="232791"/>
                  </a:lnTo>
                  <a:lnTo>
                    <a:pt x="391668" y="230124"/>
                  </a:lnTo>
                </a:path>
                <a:path w="466725" h="238125" extrusionOk="0">
                  <a:moveTo>
                    <a:pt x="416052" y="220980"/>
                  </a:moveTo>
                  <a:lnTo>
                    <a:pt x="422529" y="216788"/>
                  </a:lnTo>
                  <a:lnTo>
                    <a:pt x="428879" y="211836"/>
                  </a:lnTo>
                  <a:lnTo>
                    <a:pt x="429768" y="211836"/>
                  </a:lnTo>
                </a:path>
                <a:path w="466725" h="238125" extrusionOk="0">
                  <a:moveTo>
                    <a:pt x="446532" y="193548"/>
                  </a:moveTo>
                  <a:lnTo>
                    <a:pt x="447294" y="191897"/>
                  </a:lnTo>
                  <a:lnTo>
                    <a:pt x="451104" y="186308"/>
                  </a:lnTo>
                  <a:lnTo>
                    <a:pt x="454152" y="179831"/>
                  </a:lnTo>
                </a:path>
                <a:path w="466725" h="238125" extrusionOk="0">
                  <a:moveTo>
                    <a:pt x="463296" y="156972"/>
                  </a:moveTo>
                  <a:lnTo>
                    <a:pt x="464820" y="150241"/>
                  </a:lnTo>
                  <a:lnTo>
                    <a:pt x="466344" y="140207"/>
                  </a:lnTo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7155180" y="375665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w="120000" h="15239" extrusionOk="0">
                  <a:moveTo>
                    <a:pt x="0" y="7619"/>
                  </a:moveTo>
                  <a:lnTo>
                    <a:pt x="0" y="7619"/>
                  </a:lnTo>
                </a:path>
              </a:pathLst>
            </a:custGeom>
            <a:noFill/>
            <a:ln w="1522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7149084" y="3721607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 extrusionOk="0">
                  <a:moveTo>
                    <a:pt x="1524" y="7620"/>
                  </a:moveTo>
                  <a:lnTo>
                    <a:pt x="1524" y="7620"/>
                  </a:lnTo>
                  <a:lnTo>
                    <a:pt x="0" y="0"/>
                  </a:lnTo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6" name="Google Shape;116;p8"/>
          <p:cNvGrpSpPr/>
          <p:nvPr/>
        </p:nvGrpSpPr>
        <p:grpSpPr>
          <a:xfrm>
            <a:off x="8249412" y="3476243"/>
            <a:ext cx="748793" cy="556768"/>
            <a:chOff x="8249412" y="3476243"/>
            <a:chExt cx="748793" cy="556768"/>
          </a:xfrm>
        </p:grpSpPr>
        <p:sp>
          <p:nvSpPr>
            <p:cNvPr id="117" name="Google Shape;117;p8"/>
            <p:cNvSpPr/>
            <p:nvPr/>
          </p:nvSpPr>
          <p:spPr>
            <a:xfrm>
              <a:off x="8249412" y="3476243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 extrusionOk="0">
                  <a:moveTo>
                    <a:pt x="481584" y="208660"/>
                  </a:moveTo>
                  <a:lnTo>
                    <a:pt x="428752" y="203326"/>
                  </a:lnTo>
                  <a:lnTo>
                    <a:pt x="426085" y="192785"/>
                  </a:lnTo>
                  <a:lnTo>
                    <a:pt x="421767" y="182244"/>
                  </a:lnTo>
                  <a:lnTo>
                    <a:pt x="417322" y="171703"/>
                  </a:lnTo>
                  <a:lnTo>
                    <a:pt x="411988" y="162051"/>
                  </a:lnTo>
                  <a:lnTo>
                    <a:pt x="444627" y="120650"/>
                  </a:lnTo>
                  <a:lnTo>
                    <a:pt x="447167" y="117093"/>
                  </a:lnTo>
                  <a:lnTo>
                    <a:pt x="448945" y="112648"/>
                  </a:lnTo>
                  <a:lnTo>
                    <a:pt x="449834" y="108330"/>
                  </a:lnTo>
                  <a:lnTo>
                    <a:pt x="449834" y="102996"/>
                  </a:lnTo>
                  <a:lnTo>
                    <a:pt x="418211" y="61594"/>
                  </a:lnTo>
                  <a:lnTo>
                    <a:pt x="414655" y="58927"/>
                  </a:lnTo>
                  <a:lnTo>
                    <a:pt x="410210" y="56387"/>
                  </a:lnTo>
                  <a:lnTo>
                    <a:pt x="405892" y="54609"/>
                  </a:lnTo>
                  <a:lnTo>
                    <a:pt x="401447" y="54609"/>
                  </a:lnTo>
                  <a:lnTo>
                    <a:pt x="396113" y="54609"/>
                  </a:lnTo>
                  <a:lnTo>
                    <a:pt x="391795" y="55498"/>
                  </a:lnTo>
                  <a:lnTo>
                    <a:pt x="387350" y="57276"/>
                  </a:lnTo>
                  <a:lnTo>
                    <a:pt x="383794" y="59816"/>
                  </a:lnTo>
                  <a:lnTo>
                    <a:pt x="342519" y="92455"/>
                  </a:lnTo>
                  <a:lnTo>
                    <a:pt x="332740" y="87121"/>
                  </a:lnTo>
                  <a:lnTo>
                    <a:pt x="322199" y="82803"/>
                  </a:lnTo>
                  <a:lnTo>
                    <a:pt x="311658" y="78358"/>
                  </a:lnTo>
                  <a:lnTo>
                    <a:pt x="301117" y="74802"/>
                  </a:lnTo>
                  <a:lnTo>
                    <a:pt x="294894" y="22859"/>
                  </a:lnTo>
                  <a:lnTo>
                    <a:pt x="282575" y="4444"/>
                  </a:lnTo>
                  <a:lnTo>
                    <a:pt x="279019" y="1777"/>
                  </a:lnTo>
                  <a:lnTo>
                    <a:pt x="273812" y="888"/>
                  </a:lnTo>
                  <a:lnTo>
                    <a:pt x="269367" y="0"/>
                  </a:lnTo>
                  <a:lnTo>
                    <a:pt x="234188" y="0"/>
                  </a:lnTo>
                  <a:lnTo>
                    <a:pt x="229743" y="888"/>
                  </a:lnTo>
                  <a:lnTo>
                    <a:pt x="225425" y="1777"/>
                  </a:lnTo>
                  <a:lnTo>
                    <a:pt x="202438" y="74802"/>
                  </a:lnTo>
                  <a:lnTo>
                    <a:pt x="191897" y="78358"/>
                  </a:lnTo>
                  <a:lnTo>
                    <a:pt x="181356" y="82803"/>
                  </a:lnTo>
                  <a:lnTo>
                    <a:pt x="171704" y="87121"/>
                  </a:lnTo>
                  <a:lnTo>
                    <a:pt x="162052" y="92455"/>
                  </a:lnTo>
                  <a:lnTo>
                    <a:pt x="120650" y="59816"/>
                  </a:lnTo>
                  <a:lnTo>
                    <a:pt x="116205" y="57276"/>
                  </a:lnTo>
                  <a:lnTo>
                    <a:pt x="111887" y="55498"/>
                  </a:lnTo>
                  <a:lnTo>
                    <a:pt x="107442" y="54609"/>
                  </a:lnTo>
                  <a:lnTo>
                    <a:pt x="102997" y="54609"/>
                  </a:lnTo>
                  <a:lnTo>
                    <a:pt x="98552" y="54609"/>
                  </a:lnTo>
                  <a:lnTo>
                    <a:pt x="93345" y="56387"/>
                  </a:lnTo>
                  <a:lnTo>
                    <a:pt x="89789" y="58927"/>
                  </a:lnTo>
                  <a:lnTo>
                    <a:pt x="86233" y="61594"/>
                  </a:lnTo>
                  <a:lnTo>
                    <a:pt x="61595" y="86232"/>
                  </a:lnTo>
                  <a:lnTo>
                    <a:pt x="58166" y="89788"/>
                  </a:lnTo>
                  <a:lnTo>
                    <a:pt x="56388" y="94233"/>
                  </a:lnTo>
                  <a:lnTo>
                    <a:pt x="54610" y="98551"/>
                  </a:lnTo>
                  <a:lnTo>
                    <a:pt x="53721" y="102996"/>
                  </a:lnTo>
                  <a:lnTo>
                    <a:pt x="53721" y="108330"/>
                  </a:lnTo>
                  <a:lnTo>
                    <a:pt x="54610" y="112648"/>
                  </a:lnTo>
                  <a:lnTo>
                    <a:pt x="56388" y="117093"/>
                  </a:lnTo>
                  <a:lnTo>
                    <a:pt x="58928" y="120650"/>
                  </a:lnTo>
                  <a:lnTo>
                    <a:pt x="91567" y="162051"/>
                  </a:lnTo>
                  <a:lnTo>
                    <a:pt x="86233" y="171703"/>
                  </a:lnTo>
                  <a:lnTo>
                    <a:pt x="81915" y="182244"/>
                  </a:lnTo>
                  <a:lnTo>
                    <a:pt x="78359" y="192785"/>
                  </a:lnTo>
                  <a:lnTo>
                    <a:pt x="74803" y="203326"/>
                  </a:lnTo>
                  <a:lnTo>
                    <a:pt x="22860" y="208660"/>
                  </a:lnTo>
                  <a:lnTo>
                    <a:pt x="18542" y="210438"/>
                  </a:lnTo>
                  <a:lnTo>
                    <a:pt x="14097" y="212216"/>
                  </a:lnTo>
                  <a:lnTo>
                    <a:pt x="0" y="230631"/>
                  </a:lnTo>
                  <a:lnTo>
                    <a:pt x="0" y="235076"/>
                  </a:lnTo>
                  <a:lnTo>
                    <a:pt x="0" y="269366"/>
                  </a:lnTo>
                  <a:lnTo>
                    <a:pt x="0" y="274700"/>
                  </a:lnTo>
                  <a:lnTo>
                    <a:pt x="1778" y="279018"/>
                  </a:lnTo>
                  <a:lnTo>
                    <a:pt x="74803" y="302005"/>
                  </a:lnTo>
                  <a:lnTo>
                    <a:pt x="78359" y="312546"/>
                  </a:lnTo>
                  <a:lnTo>
                    <a:pt x="81915" y="322198"/>
                  </a:lnTo>
                  <a:lnTo>
                    <a:pt x="86233" y="332739"/>
                  </a:lnTo>
                  <a:lnTo>
                    <a:pt x="91567" y="342391"/>
                  </a:lnTo>
                  <a:lnTo>
                    <a:pt x="58928" y="383793"/>
                  </a:lnTo>
                  <a:lnTo>
                    <a:pt x="56388" y="388238"/>
                  </a:lnTo>
                  <a:lnTo>
                    <a:pt x="54610" y="392683"/>
                  </a:lnTo>
                  <a:lnTo>
                    <a:pt x="53721" y="397001"/>
                  </a:lnTo>
                  <a:lnTo>
                    <a:pt x="53721" y="401446"/>
                  </a:lnTo>
                  <a:lnTo>
                    <a:pt x="54610" y="405891"/>
                  </a:lnTo>
                  <a:lnTo>
                    <a:pt x="56388" y="410209"/>
                  </a:lnTo>
                  <a:lnTo>
                    <a:pt x="58166" y="414654"/>
                  </a:lnTo>
                  <a:lnTo>
                    <a:pt x="61595" y="418210"/>
                  </a:lnTo>
                  <a:lnTo>
                    <a:pt x="86233" y="442848"/>
                  </a:lnTo>
                  <a:lnTo>
                    <a:pt x="89789" y="446277"/>
                  </a:lnTo>
                  <a:lnTo>
                    <a:pt x="93345" y="448055"/>
                  </a:lnTo>
                  <a:lnTo>
                    <a:pt x="98552" y="449833"/>
                  </a:lnTo>
                  <a:lnTo>
                    <a:pt x="102997" y="450722"/>
                  </a:lnTo>
                  <a:lnTo>
                    <a:pt x="107442" y="450722"/>
                  </a:lnTo>
                  <a:lnTo>
                    <a:pt x="111887" y="448944"/>
                  </a:lnTo>
                  <a:lnTo>
                    <a:pt x="116205" y="447166"/>
                  </a:lnTo>
                  <a:lnTo>
                    <a:pt x="120650" y="445515"/>
                  </a:lnTo>
                  <a:lnTo>
                    <a:pt x="162052" y="412876"/>
                  </a:lnTo>
                  <a:lnTo>
                    <a:pt x="171704" y="417321"/>
                  </a:lnTo>
                  <a:lnTo>
                    <a:pt x="181356" y="422528"/>
                  </a:lnTo>
                  <a:lnTo>
                    <a:pt x="191897" y="426084"/>
                  </a:lnTo>
                  <a:lnTo>
                    <a:pt x="202438" y="429640"/>
                  </a:lnTo>
                  <a:lnTo>
                    <a:pt x="208661" y="481583"/>
                  </a:lnTo>
                  <a:lnTo>
                    <a:pt x="209550" y="485901"/>
                  </a:lnTo>
                  <a:lnTo>
                    <a:pt x="211328" y="490346"/>
                  </a:lnTo>
                  <a:lnTo>
                    <a:pt x="213995" y="494791"/>
                  </a:lnTo>
                  <a:lnTo>
                    <a:pt x="217424" y="498220"/>
                  </a:lnTo>
                  <a:lnTo>
                    <a:pt x="220980" y="500887"/>
                  </a:lnTo>
                  <a:lnTo>
                    <a:pt x="225425" y="502665"/>
                  </a:lnTo>
                  <a:lnTo>
                    <a:pt x="229743" y="504443"/>
                  </a:lnTo>
                  <a:lnTo>
                    <a:pt x="234188" y="504443"/>
                  </a:lnTo>
                  <a:lnTo>
                    <a:pt x="269367" y="504443"/>
                  </a:lnTo>
                  <a:lnTo>
                    <a:pt x="273812" y="504443"/>
                  </a:lnTo>
                  <a:lnTo>
                    <a:pt x="279019" y="502665"/>
                  </a:lnTo>
                  <a:lnTo>
                    <a:pt x="301117" y="429640"/>
                  </a:lnTo>
                  <a:lnTo>
                    <a:pt x="311658" y="426084"/>
                  </a:lnTo>
                  <a:lnTo>
                    <a:pt x="322199" y="422528"/>
                  </a:lnTo>
                  <a:lnTo>
                    <a:pt x="332740" y="417321"/>
                  </a:lnTo>
                  <a:lnTo>
                    <a:pt x="342519" y="412876"/>
                  </a:lnTo>
                  <a:lnTo>
                    <a:pt x="383794" y="445515"/>
                  </a:lnTo>
                  <a:lnTo>
                    <a:pt x="387350" y="447166"/>
                  </a:lnTo>
                  <a:lnTo>
                    <a:pt x="391795" y="448944"/>
                  </a:lnTo>
                  <a:lnTo>
                    <a:pt x="396113" y="450722"/>
                  </a:lnTo>
                  <a:lnTo>
                    <a:pt x="401447" y="450722"/>
                  </a:lnTo>
                  <a:lnTo>
                    <a:pt x="405892" y="449833"/>
                  </a:lnTo>
                  <a:lnTo>
                    <a:pt x="410210" y="448055"/>
                  </a:lnTo>
                  <a:lnTo>
                    <a:pt x="414655" y="446277"/>
                  </a:lnTo>
                  <a:lnTo>
                    <a:pt x="418211" y="442848"/>
                  </a:lnTo>
                  <a:lnTo>
                    <a:pt x="442849" y="418210"/>
                  </a:lnTo>
                  <a:lnTo>
                    <a:pt x="445516" y="414654"/>
                  </a:lnTo>
                  <a:lnTo>
                    <a:pt x="448056" y="410209"/>
                  </a:lnTo>
                  <a:lnTo>
                    <a:pt x="448945" y="405891"/>
                  </a:lnTo>
                  <a:lnTo>
                    <a:pt x="449834" y="401446"/>
                  </a:lnTo>
                  <a:lnTo>
                    <a:pt x="449834" y="397001"/>
                  </a:lnTo>
                  <a:lnTo>
                    <a:pt x="448945" y="392683"/>
                  </a:lnTo>
                  <a:lnTo>
                    <a:pt x="447167" y="388238"/>
                  </a:lnTo>
                  <a:lnTo>
                    <a:pt x="444627" y="383793"/>
                  </a:lnTo>
                  <a:lnTo>
                    <a:pt x="411988" y="342391"/>
                  </a:lnTo>
                  <a:lnTo>
                    <a:pt x="417322" y="332739"/>
                  </a:lnTo>
                  <a:lnTo>
                    <a:pt x="421767" y="322198"/>
                  </a:lnTo>
                  <a:lnTo>
                    <a:pt x="426085" y="312546"/>
                  </a:lnTo>
                  <a:lnTo>
                    <a:pt x="428752" y="302005"/>
                  </a:lnTo>
                  <a:lnTo>
                    <a:pt x="481584" y="295782"/>
                  </a:lnTo>
                  <a:lnTo>
                    <a:pt x="504444" y="269366"/>
                  </a:lnTo>
                  <a:lnTo>
                    <a:pt x="504444" y="235076"/>
                  </a:lnTo>
                  <a:lnTo>
                    <a:pt x="503555" y="230631"/>
                  </a:lnTo>
                  <a:lnTo>
                    <a:pt x="502666" y="225424"/>
                  </a:lnTo>
                  <a:lnTo>
                    <a:pt x="499999" y="221868"/>
                  </a:lnTo>
                  <a:lnTo>
                    <a:pt x="497332" y="217423"/>
                  </a:lnTo>
                  <a:lnTo>
                    <a:pt x="493903" y="214756"/>
                  </a:lnTo>
                  <a:lnTo>
                    <a:pt x="490347" y="212216"/>
                  </a:lnTo>
                  <a:lnTo>
                    <a:pt x="485902" y="210438"/>
                  </a:lnTo>
                  <a:lnTo>
                    <a:pt x="481584" y="208660"/>
                  </a:lnTo>
                  <a:close/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413242" y="3640073"/>
              <a:ext cx="175895" cy="1767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711184" y="374599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 extrusionOk="0">
                  <a:moveTo>
                    <a:pt x="261874" y="77342"/>
                  </a:moveTo>
                  <a:lnTo>
                    <a:pt x="221488" y="86105"/>
                  </a:lnTo>
                  <a:lnTo>
                    <a:pt x="217043" y="80009"/>
                  </a:lnTo>
                  <a:lnTo>
                    <a:pt x="211836" y="74675"/>
                  </a:lnTo>
                  <a:lnTo>
                    <a:pt x="225806" y="35178"/>
                  </a:lnTo>
                  <a:lnTo>
                    <a:pt x="226695" y="32511"/>
                  </a:lnTo>
                  <a:lnTo>
                    <a:pt x="226695" y="29971"/>
                  </a:lnTo>
                  <a:lnTo>
                    <a:pt x="225806" y="24637"/>
                  </a:lnTo>
                  <a:lnTo>
                    <a:pt x="222376" y="20192"/>
                  </a:lnTo>
                  <a:lnTo>
                    <a:pt x="220599" y="17652"/>
                  </a:lnTo>
                  <a:lnTo>
                    <a:pt x="218821" y="16763"/>
                  </a:lnTo>
                  <a:lnTo>
                    <a:pt x="200406" y="7111"/>
                  </a:lnTo>
                  <a:lnTo>
                    <a:pt x="197739" y="6222"/>
                  </a:lnTo>
                  <a:lnTo>
                    <a:pt x="195072" y="6222"/>
                  </a:lnTo>
                  <a:lnTo>
                    <a:pt x="189865" y="6222"/>
                  </a:lnTo>
                  <a:lnTo>
                    <a:pt x="184531" y="8762"/>
                  </a:lnTo>
                  <a:lnTo>
                    <a:pt x="182752" y="10540"/>
                  </a:lnTo>
                  <a:lnTo>
                    <a:pt x="181101" y="12318"/>
                  </a:lnTo>
                  <a:lnTo>
                    <a:pt x="158115" y="47497"/>
                  </a:lnTo>
                  <a:lnTo>
                    <a:pt x="150241" y="46608"/>
                  </a:lnTo>
                  <a:lnTo>
                    <a:pt x="143256" y="46608"/>
                  </a:lnTo>
                  <a:lnTo>
                    <a:pt x="125730" y="8762"/>
                  </a:lnTo>
                  <a:lnTo>
                    <a:pt x="123951" y="6222"/>
                  </a:lnTo>
                  <a:lnTo>
                    <a:pt x="122174" y="4444"/>
                  </a:lnTo>
                  <a:lnTo>
                    <a:pt x="117729" y="1777"/>
                  </a:lnTo>
                  <a:lnTo>
                    <a:pt x="112522" y="0"/>
                  </a:lnTo>
                  <a:lnTo>
                    <a:pt x="109855" y="0"/>
                  </a:lnTo>
                  <a:lnTo>
                    <a:pt x="107188" y="888"/>
                  </a:lnTo>
                  <a:lnTo>
                    <a:pt x="87884" y="7111"/>
                  </a:lnTo>
                  <a:lnTo>
                    <a:pt x="85217" y="7873"/>
                  </a:lnTo>
                  <a:lnTo>
                    <a:pt x="82676" y="9651"/>
                  </a:lnTo>
                  <a:lnTo>
                    <a:pt x="79121" y="14096"/>
                  </a:lnTo>
                  <a:lnTo>
                    <a:pt x="77343" y="19430"/>
                  </a:lnTo>
                  <a:lnTo>
                    <a:pt x="77343" y="21970"/>
                  </a:lnTo>
                  <a:lnTo>
                    <a:pt x="77343" y="24637"/>
                  </a:lnTo>
                  <a:lnTo>
                    <a:pt x="86106" y="65912"/>
                  </a:lnTo>
                  <a:lnTo>
                    <a:pt x="80010" y="70357"/>
                  </a:lnTo>
                  <a:lnTo>
                    <a:pt x="74675" y="75564"/>
                  </a:lnTo>
                  <a:lnTo>
                    <a:pt x="36068" y="60705"/>
                  </a:lnTo>
                  <a:lnTo>
                    <a:pt x="33400" y="60705"/>
                  </a:lnTo>
                  <a:lnTo>
                    <a:pt x="29972" y="59816"/>
                  </a:lnTo>
                  <a:lnTo>
                    <a:pt x="7874" y="86105"/>
                  </a:lnTo>
                  <a:lnTo>
                    <a:pt x="6985" y="88772"/>
                  </a:lnTo>
                  <a:lnTo>
                    <a:pt x="6223" y="91439"/>
                  </a:lnTo>
                  <a:lnTo>
                    <a:pt x="6985" y="97535"/>
                  </a:lnTo>
                  <a:lnTo>
                    <a:pt x="8763" y="101980"/>
                  </a:lnTo>
                  <a:lnTo>
                    <a:pt x="10541" y="104647"/>
                  </a:lnTo>
                  <a:lnTo>
                    <a:pt x="13208" y="106425"/>
                  </a:lnTo>
                  <a:lnTo>
                    <a:pt x="48387" y="129158"/>
                  </a:lnTo>
                  <a:lnTo>
                    <a:pt x="47498" y="136270"/>
                  </a:lnTo>
                  <a:lnTo>
                    <a:pt x="46609" y="144144"/>
                  </a:lnTo>
                  <a:lnTo>
                    <a:pt x="8763" y="161670"/>
                  </a:lnTo>
                  <a:lnTo>
                    <a:pt x="6985" y="162559"/>
                  </a:lnTo>
                  <a:lnTo>
                    <a:pt x="4445" y="164337"/>
                  </a:lnTo>
                  <a:lnTo>
                    <a:pt x="1777" y="169671"/>
                  </a:lnTo>
                  <a:lnTo>
                    <a:pt x="0" y="174878"/>
                  </a:lnTo>
                  <a:lnTo>
                    <a:pt x="889" y="177545"/>
                  </a:lnTo>
                  <a:lnTo>
                    <a:pt x="889" y="180212"/>
                  </a:lnTo>
                  <a:lnTo>
                    <a:pt x="7874" y="199516"/>
                  </a:lnTo>
                  <a:lnTo>
                    <a:pt x="8763" y="201294"/>
                  </a:lnTo>
                  <a:lnTo>
                    <a:pt x="10541" y="203834"/>
                  </a:lnTo>
                  <a:lnTo>
                    <a:pt x="14097" y="207390"/>
                  </a:lnTo>
                  <a:lnTo>
                    <a:pt x="19304" y="209168"/>
                  </a:lnTo>
                  <a:lnTo>
                    <a:pt x="21971" y="209168"/>
                  </a:lnTo>
                  <a:lnTo>
                    <a:pt x="24638" y="209168"/>
                  </a:lnTo>
                  <a:lnTo>
                    <a:pt x="65913" y="200405"/>
                  </a:lnTo>
                  <a:lnTo>
                    <a:pt x="70358" y="206501"/>
                  </a:lnTo>
                  <a:lnTo>
                    <a:pt x="75565" y="211835"/>
                  </a:lnTo>
                  <a:lnTo>
                    <a:pt x="61468" y="251332"/>
                  </a:lnTo>
                  <a:lnTo>
                    <a:pt x="60706" y="253999"/>
                  </a:lnTo>
                  <a:lnTo>
                    <a:pt x="60706" y="256666"/>
                  </a:lnTo>
                  <a:lnTo>
                    <a:pt x="61468" y="261873"/>
                  </a:lnTo>
                  <a:lnTo>
                    <a:pt x="64135" y="266318"/>
                  </a:lnTo>
                  <a:lnTo>
                    <a:pt x="66801" y="268096"/>
                  </a:lnTo>
                  <a:lnTo>
                    <a:pt x="68580" y="269747"/>
                  </a:lnTo>
                  <a:lnTo>
                    <a:pt x="86995" y="278510"/>
                  </a:lnTo>
                  <a:lnTo>
                    <a:pt x="89662" y="280288"/>
                  </a:lnTo>
                  <a:lnTo>
                    <a:pt x="92329" y="280288"/>
                  </a:lnTo>
                  <a:lnTo>
                    <a:pt x="97536" y="280288"/>
                  </a:lnTo>
                  <a:lnTo>
                    <a:pt x="102870" y="277748"/>
                  </a:lnTo>
                  <a:lnTo>
                    <a:pt x="104648" y="275970"/>
                  </a:lnTo>
                  <a:lnTo>
                    <a:pt x="106299" y="274192"/>
                  </a:lnTo>
                  <a:lnTo>
                    <a:pt x="129159" y="239013"/>
                  </a:lnTo>
                  <a:lnTo>
                    <a:pt x="137160" y="239902"/>
                  </a:lnTo>
                  <a:lnTo>
                    <a:pt x="144145" y="239902"/>
                  </a:lnTo>
                  <a:lnTo>
                    <a:pt x="161671" y="277748"/>
                  </a:lnTo>
                  <a:lnTo>
                    <a:pt x="163449" y="280288"/>
                  </a:lnTo>
                  <a:lnTo>
                    <a:pt x="165226" y="282066"/>
                  </a:lnTo>
                  <a:lnTo>
                    <a:pt x="169672" y="284733"/>
                  </a:lnTo>
                  <a:lnTo>
                    <a:pt x="174879" y="286511"/>
                  </a:lnTo>
                  <a:lnTo>
                    <a:pt x="177546" y="286511"/>
                  </a:lnTo>
                  <a:lnTo>
                    <a:pt x="180086" y="285622"/>
                  </a:lnTo>
                  <a:lnTo>
                    <a:pt x="199517" y="279526"/>
                  </a:lnTo>
                  <a:lnTo>
                    <a:pt x="202184" y="278510"/>
                  </a:lnTo>
                  <a:lnTo>
                    <a:pt x="203835" y="276859"/>
                  </a:lnTo>
                  <a:lnTo>
                    <a:pt x="207391" y="272414"/>
                  </a:lnTo>
                  <a:lnTo>
                    <a:pt x="210058" y="267207"/>
                  </a:lnTo>
                  <a:lnTo>
                    <a:pt x="210058" y="264540"/>
                  </a:lnTo>
                  <a:lnTo>
                    <a:pt x="210058" y="261873"/>
                  </a:lnTo>
                  <a:lnTo>
                    <a:pt x="201295" y="220598"/>
                  </a:lnTo>
                  <a:lnTo>
                    <a:pt x="206501" y="216153"/>
                  </a:lnTo>
                  <a:lnTo>
                    <a:pt x="212598" y="210946"/>
                  </a:lnTo>
                  <a:lnTo>
                    <a:pt x="251333" y="225805"/>
                  </a:lnTo>
                  <a:lnTo>
                    <a:pt x="254000" y="225805"/>
                  </a:lnTo>
                  <a:lnTo>
                    <a:pt x="256540" y="226821"/>
                  </a:lnTo>
                  <a:lnTo>
                    <a:pt x="279400" y="199516"/>
                  </a:lnTo>
                  <a:lnTo>
                    <a:pt x="280289" y="197738"/>
                  </a:lnTo>
                  <a:lnTo>
                    <a:pt x="281177" y="194182"/>
                  </a:lnTo>
                  <a:lnTo>
                    <a:pt x="280289" y="188975"/>
                  </a:lnTo>
                  <a:lnTo>
                    <a:pt x="277749" y="184530"/>
                  </a:lnTo>
                  <a:lnTo>
                    <a:pt x="275971" y="181863"/>
                  </a:lnTo>
                  <a:lnTo>
                    <a:pt x="274193" y="180212"/>
                  </a:lnTo>
                  <a:lnTo>
                    <a:pt x="239014" y="157352"/>
                  </a:lnTo>
                  <a:lnTo>
                    <a:pt x="239902" y="150367"/>
                  </a:lnTo>
                  <a:lnTo>
                    <a:pt x="239902" y="142366"/>
                  </a:lnTo>
                  <a:lnTo>
                    <a:pt x="277749" y="124840"/>
                  </a:lnTo>
                  <a:lnTo>
                    <a:pt x="280289" y="123951"/>
                  </a:lnTo>
                  <a:lnTo>
                    <a:pt x="282956" y="122173"/>
                  </a:lnTo>
                  <a:lnTo>
                    <a:pt x="285623" y="116839"/>
                  </a:lnTo>
                  <a:lnTo>
                    <a:pt x="286512" y="111632"/>
                  </a:lnTo>
                  <a:lnTo>
                    <a:pt x="286512" y="108965"/>
                  </a:lnTo>
                  <a:lnTo>
                    <a:pt x="286512" y="106425"/>
                  </a:lnTo>
                  <a:lnTo>
                    <a:pt x="279400" y="86994"/>
                  </a:lnTo>
                  <a:lnTo>
                    <a:pt x="278511" y="84327"/>
                  </a:lnTo>
                  <a:lnTo>
                    <a:pt x="276860" y="82676"/>
                  </a:lnTo>
                  <a:lnTo>
                    <a:pt x="272415" y="79120"/>
                  </a:lnTo>
                  <a:lnTo>
                    <a:pt x="268097" y="77342"/>
                  </a:lnTo>
                  <a:lnTo>
                    <a:pt x="265430" y="77342"/>
                  </a:lnTo>
                  <a:lnTo>
                    <a:pt x="261874" y="77342"/>
                  </a:lnTo>
                  <a:close/>
                </a:path>
              </a:pathLst>
            </a:custGeom>
            <a:noFill/>
            <a:ln w="12175" cap="flat" cmpd="sng">
              <a:solidFill>
                <a:srgbClr val="5257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788527" y="3822572"/>
              <a:ext cx="132588" cy="13334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1" name="Google Shape;121;p8"/>
          <p:cNvSpPr/>
          <p:nvPr/>
        </p:nvSpPr>
        <p:spPr>
          <a:xfrm>
            <a:off x="10024871" y="3470147"/>
            <a:ext cx="551815" cy="502920"/>
          </a:xfrm>
          <a:custGeom>
            <a:avLst/>
            <a:gdLst/>
            <a:ahLst/>
            <a:cxnLst/>
            <a:rect l="l" t="t" r="r" b="b"/>
            <a:pathLst>
              <a:path w="551815" h="502920" extrusionOk="0">
                <a:moveTo>
                  <a:pt x="275844" y="0"/>
                </a:moveTo>
                <a:lnTo>
                  <a:pt x="261747" y="0"/>
                </a:lnTo>
                <a:lnTo>
                  <a:pt x="247523" y="888"/>
                </a:lnTo>
                <a:lnTo>
                  <a:pt x="206882" y="6603"/>
                </a:lnTo>
                <a:lnTo>
                  <a:pt x="181101" y="14224"/>
                </a:lnTo>
                <a:lnTo>
                  <a:pt x="168655" y="18287"/>
                </a:lnTo>
                <a:lnTo>
                  <a:pt x="156209" y="22478"/>
                </a:lnTo>
                <a:lnTo>
                  <a:pt x="144525" y="28321"/>
                </a:lnTo>
                <a:lnTo>
                  <a:pt x="132969" y="33274"/>
                </a:lnTo>
                <a:lnTo>
                  <a:pt x="90550" y="60832"/>
                </a:lnTo>
                <a:lnTo>
                  <a:pt x="54863" y="94106"/>
                </a:lnTo>
                <a:lnTo>
                  <a:pt x="47371" y="103250"/>
                </a:lnTo>
                <a:lnTo>
                  <a:pt x="39877" y="112394"/>
                </a:lnTo>
                <a:lnTo>
                  <a:pt x="16636" y="154050"/>
                </a:lnTo>
                <a:lnTo>
                  <a:pt x="5842" y="187325"/>
                </a:lnTo>
                <a:lnTo>
                  <a:pt x="3301" y="199008"/>
                </a:lnTo>
                <a:lnTo>
                  <a:pt x="1650" y="210693"/>
                </a:lnTo>
                <a:lnTo>
                  <a:pt x="0" y="222376"/>
                </a:lnTo>
                <a:lnTo>
                  <a:pt x="0" y="234822"/>
                </a:lnTo>
                <a:lnTo>
                  <a:pt x="0" y="247269"/>
                </a:lnTo>
                <a:lnTo>
                  <a:pt x="1650" y="260603"/>
                </a:lnTo>
                <a:lnTo>
                  <a:pt x="3301" y="273176"/>
                </a:lnTo>
                <a:lnTo>
                  <a:pt x="6730" y="284733"/>
                </a:lnTo>
                <a:lnTo>
                  <a:pt x="10032" y="297306"/>
                </a:lnTo>
                <a:lnTo>
                  <a:pt x="30733" y="343026"/>
                </a:lnTo>
                <a:lnTo>
                  <a:pt x="45720" y="363854"/>
                </a:lnTo>
                <a:lnTo>
                  <a:pt x="53212" y="373888"/>
                </a:lnTo>
                <a:lnTo>
                  <a:pt x="62356" y="383031"/>
                </a:lnTo>
                <a:lnTo>
                  <a:pt x="71500" y="392175"/>
                </a:lnTo>
                <a:lnTo>
                  <a:pt x="81406" y="401319"/>
                </a:lnTo>
                <a:lnTo>
                  <a:pt x="91439" y="409701"/>
                </a:lnTo>
                <a:lnTo>
                  <a:pt x="84708" y="422147"/>
                </a:lnTo>
                <a:lnTo>
                  <a:pt x="77343" y="434594"/>
                </a:lnTo>
                <a:lnTo>
                  <a:pt x="46608" y="472947"/>
                </a:lnTo>
                <a:lnTo>
                  <a:pt x="32384" y="483743"/>
                </a:lnTo>
                <a:lnTo>
                  <a:pt x="24892" y="488822"/>
                </a:lnTo>
                <a:lnTo>
                  <a:pt x="17525" y="493775"/>
                </a:lnTo>
                <a:lnTo>
                  <a:pt x="9144" y="497077"/>
                </a:lnTo>
                <a:lnTo>
                  <a:pt x="0" y="501269"/>
                </a:lnTo>
                <a:lnTo>
                  <a:pt x="4191" y="501269"/>
                </a:lnTo>
                <a:lnTo>
                  <a:pt x="16636" y="502919"/>
                </a:lnTo>
                <a:lnTo>
                  <a:pt x="34925" y="502919"/>
                </a:lnTo>
                <a:lnTo>
                  <a:pt x="46608" y="502919"/>
                </a:lnTo>
                <a:lnTo>
                  <a:pt x="58166" y="502157"/>
                </a:lnTo>
                <a:lnTo>
                  <a:pt x="98932" y="492887"/>
                </a:lnTo>
                <a:lnTo>
                  <a:pt x="142112" y="472947"/>
                </a:lnTo>
                <a:lnTo>
                  <a:pt x="169545" y="451357"/>
                </a:lnTo>
                <a:lnTo>
                  <a:pt x="181991" y="455421"/>
                </a:lnTo>
                <a:lnTo>
                  <a:pt x="194436" y="459613"/>
                </a:lnTo>
                <a:lnTo>
                  <a:pt x="207645" y="462152"/>
                </a:lnTo>
                <a:lnTo>
                  <a:pt x="220979" y="464693"/>
                </a:lnTo>
                <a:lnTo>
                  <a:pt x="234314" y="467106"/>
                </a:lnTo>
                <a:lnTo>
                  <a:pt x="247523" y="468756"/>
                </a:lnTo>
                <a:lnTo>
                  <a:pt x="261747" y="469645"/>
                </a:lnTo>
                <a:lnTo>
                  <a:pt x="275844" y="469645"/>
                </a:lnTo>
                <a:lnTo>
                  <a:pt x="289941" y="469645"/>
                </a:lnTo>
                <a:lnTo>
                  <a:pt x="304164" y="468756"/>
                </a:lnTo>
                <a:lnTo>
                  <a:pt x="344804" y="462152"/>
                </a:lnTo>
                <a:lnTo>
                  <a:pt x="383031" y="451357"/>
                </a:lnTo>
                <a:lnTo>
                  <a:pt x="418719" y="435482"/>
                </a:lnTo>
                <a:lnTo>
                  <a:pt x="430402" y="429640"/>
                </a:lnTo>
                <a:lnTo>
                  <a:pt x="441198" y="423037"/>
                </a:lnTo>
                <a:lnTo>
                  <a:pt x="451103" y="416306"/>
                </a:lnTo>
                <a:lnTo>
                  <a:pt x="461136" y="408813"/>
                </a:lnTo>
                <a:lnTo>
                  <a:pt x="471043" y="400557"/>
                </a:lnTo>
                <a:lnTo>
                  <a:pt x="480186" y="393064"/>
                </a:lnTo>
                <a:lnTo>
                  <a:pt x="488569" y="383794"/>
                </a:lnTo>
                <a:lnTo>
                  <a:pt x="496824" y="375538"/>
                </a:lnTo>
                <a:lnTo>
                  <a:pt x="504317" y="366394"/>
                </a:lnTo>
                <a:lnTo>
                  <a:pt x="530098" y="326389"/>
                </a:lnTo>
                <a:lnTo>
                  <a:pt x="545846" y="282320"/>
                </a:lnTo>
                <a:lnTo>
                  <a:pt x="551687" y="246506"/>
                </a:lnTo>
                <a:lnTo>
                  <a:pt x="551687" y="234822"/>
                </a:lnTo>
                <a:lnTo>
                  <a:pt x="551687" y="222376"/>
                </a:lnTo>
                <a:lnTo>
                  <a:pt x="550036" y="210693"/>
                </a:lnTo>
                <a:lnTo>
                  <a:pt x="548385" y="199008"/>
                </a:lnTo>
                <a:lnTo>
                  <a:pt x="535051" y="154050"/>
                </a:lnTo>
                <a:lnTo>
                  <a:pt x="511809" y="112394"/>
                </a:lnTo>
                <a:lnTo>
                  <a:pt x="480186" y="76580"/>
                </a:lnTo>
                <a:lnTo>
                  <a:pt x="441198" y="46609"/>
                </a:lnTo>
                <a:lnTo>
                  <a:pt x="407161" y="28321"/>
                </a:lnTo>
                <a:lnTo>
                  <a:pt x="395477" y="22478"/>
                </a:lnTo>
                <a:lnTo>
                  <a:pt x="383031" y="18287"/>
                </a:lnTo>
                <a:lnTo>
                  <a:pt x="370585" y="14224"/>
                </a:lnTo>
                <a:lnTo>
                  <a:pt x="358139" y="10032"/>
                </a:lnTo>
                <a:lnTo>
                  <a:pt x="318261" y="2539"/>
                </a:lnTo>
                <a:lnTo>
                  <a:pt x="289941" y="0"/>
                </a:lnTo>
                <a:lnTo>
                  <a:pt x="275844" y="0"/>
                </a:lnTo>
                <a:close/>
              </a:path>
            </a:pathLst>
          </a:custGeom>
          <a:noFill/>
          <a:ln w="12175" cap="flat" cmpd="sng">
            <a:solidFill>
              <a:srgbClr val="5257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/>
        </p:nvSpPr>
        <p:spPr>
          <a:xfrm>
            <a:off x="0" y="3899915"/>
            <a:ext cx="4700270" cy="2703830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14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  <a:ln>
            <a:noFill/>
          </a:ln>
        </p:spPr>
        <p:txBody>
          <a:bodyPr spcFirstLastPara="1" wrap="square" lIns="0" tIns="1566525" rIns="0" bIns="0" anchor="t" anchorCtr="0">
            <a:spAutoFit/>
          </a:bodyPr>
          <a:lstStyle/>
          <a:p>
            <a:pPr marL="739775" marR="0" lvl="0" indent="0" algn="l" rtl="0">
              <a:lnSpc>
                <a:spcPct val="11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b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/>
          <p:nvPr/>
        </p:nvSpPr>
        <p:spPr>
          <a:xfrm>
            <a:off x="5504922" y="4413856"/>
            <a:ext cx="1155700" cy="283845"/>
          </a:xfrm>
          <a:custGeom>
            <a:avLst/>
            <a:gdLst/>
            <a:ahLst/>
            <a:cxnLst/>
            <a:rect l="l" t="t" r="r" b="b"/>
            <a:pathLst>
              <a:path w="1155700" h="283845" extrusionOk="0">
                <a:moveTo>
                  <a:pt x="1155192" y="0"/>
                </a:moveTo>
                <a:lnTo>
                  <a:pt x="0" y="0"/>
                </a:lnTo>
                <a:lnTo>
                  <a:pt x="6858" y="13716"/>
                </a:lnTo>
                <a:lnTo>
                  <a:pt x="156210" y="172212"/>
                </a:lnTo>
                <a:lnTo>
                  <a:pt x="190106" y="172212"/>
                </a:lnTo>
                <a:lnTo>
                  <a:pt x="188976" y="182499"/>
                </a:lnTo>
                <a:lnTo>
                  <a:pt x="198120" y="221513"/>
                </a:lnTo>
                <a:lnTo>
                  <a:pt x="221107" y="253631"/>
                </a:lnTo>
                <a:lnTo>
                  <a:pt x="255651" y="276580"/>
                </a:lnTo>
                <a:lnTo>
                  <a:pt x="299212" y="283464"/>
                </a:lnTo>
                <a:lnTo>
                  <a:pt x="857504" y="283464"/>
                </a:lnTo>
                <a:lnTo>
                  <a:pt x="901065" y="276580"/>
                </a:lnTo>
                <a:lnTo>
                  <a:pt x="935609" y="253631"/>
                </a:lnTo>
                <a:lnTo>
                  <a:pt x="958596" y="221513"/>
                </a:lnTo>
                <a:lnTo>
                  <a:pt x="967740" y="182499"/>
                </a:lnTo>
                <a:lnTo>
                  <a:pt x="966597" y="172212"/>
                </a:lnTo>
                <a:lnTo>
                  <a:pt x="996696" y="172212"/>
                </a:lnTo>
                <a:lnTo>
                  <a:pt x="1065657" y="103327"/>
                </a:lnTo>
                <a:lnTo>
                  <a:pt x="1097788" y="68834"/>
                </a:lnTo>
                <a:lnTo>
                  <a:pt x="1123061" y="41275"/>
                </a:lnTo>
                <a:lnTo>
                  <a:pt x="1141336" y="18415"/>
                </a:lnTo>
                <a:lnTo>
                  <a:pt x="1155192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28"/>
          <p:cNvSpPr/>
          <p:nvPr/>
        </p:nvSpPr>
        <p:spPr>
          <a:xfrm>
            <a:off x="5438687" y="3312356"/>
            <a:ext cx="1240790" cy="117475"/>
          </a:xfrm>
          <a:custGeom>
            <a:avLst/>
            <a:gdLst/>
            <a:ahLst/>
            <a:cxnLst/>
            <a:rect l="l" t="t" r="r" b="b"/>
            <a:pathLst>
              <a:path w="1240790" h="117475" extrusionOk="0">
                <a:moveTo>
                  <a:pt x="1196847" y="0"/>
                </a:moveTo>
                <a:lnTo>
                  <a:pt x="41401" y="0"/>
                </a:lnTo>
                <a:lnTo>
                  <a:pt x="22987" y="9143"/>
                </a:lnTo>
                <a:lnTo>
                  <a:pt x="16128" y="16129"/>
                </a:lnTo>
                <a:lnTo>
                  <a:pt x="9143" y="25273"/>
                </a:lnTo>
                <a:lnTo>
                  <a:pt x="4571" y="36830"/>
                </a:lnTo>
                <a:lnTo>
                  <a:pt x="0" y="45974"/>
                </a:lnTo>
                <a:lnTo>
                  <a:pt x="0" y="71374"/>
                </a:lnTo>
                <a:lnTo>
                  <a:pt x="4571" y="80518"/>
                </a:lnTo>
                <a:lnTo>
                  <a:pt x="9143" y="92075"/>
                </a:lnTo>
                <a:lnTo>
                  <a:pt x="16128" y="101218"/>
                </a:lnTo>
                <a:lnTo>
                  <a:pt x="22987" y="108204"/>
                </a:lnTo>
                <a:lnTo>
                  <a:pt x="41401" y="117348"/>
                </a:lnTo>
                <a:lnTo>
                  <a:pt x="1196847" y="117348"/>
                </a:lnTo>
                <a:lnTo>
                  <a:pt x="1231391" y="92075"/>
                </a:lnTo>
                <a:lnTo>
                  <a:pt x="1240536" y="57531"/>
                </a:lnTo>
                <a:lnTo>
                  <a:pt x="1238249" y="45974"/>
                </a:lnTo>
                <a:lnTo>
                  <a:pt x="1215263" y="9143"/>
                </a:lnTo>
                <a:lnTo>
                  <a:pt x="1208405" y="4572"/>
                </a:lnTo>
                <a:lnTo>
                  <a:pt x="1196847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5" name="Google Shape;425;p28"/>
          <p:cNvSpPr/>
          <p:nvPr/>
        </p:nvSpPr>
        <p:spPr>
          <a:xfrm>
            <a:off x="5410552" y="2654573"/>
            <a:ext cx="1240790" cy="119380"/>
          </a:xfrm>
          <a:custGeom>
            <a:avLst/>
            <a:gdLst/>
            <a:ahLst/>
            <a:cxnLst/>
            <a:rect l="l" t="t" r="r" b="b"/>
            <a:pathLst>
              <a:path w="1240790" h="119379" extrusionOk="0">
                <a:moveTo>
                  <a:pt x="1187704" y="0"/>
                </a:moveTo>
                <a:lnTo>
                  <a:pt x="52831" y="0"/>
                </a:lnTo>
                <a:lnTo>
                  <a:pt x="41401" y="2286"/>
                </a:lnTo>
                <a:lnTo>
                  <a:pt x="9143" y="27431"/>
                </a:lnTo>
                <a:lnTo>
                  <a:pt x="0" y="48006"/>
                </a:lnTo>
                <a:lnTo>
                  <a:pt x="0" y="70866"/>
                </a:lnTo>
                <a:lnTo>
                  <a:pt x="9143" y="93725"/>
                </a:lnTo>
                <a:lnTo>
                  <a:pt x="16128" y="100584"/>
                </a:lnTo>
                <a:lnTo>
                  <a:pt x="22987" y="107442"/>
                </a:lnTo>
                <a:lnTo>
                  <a:pt x="32130" y="114300"/>
                </a:lnTo>
                <a:lnTo>
                  <a:pt x="41401" y="116586"/>
                </a:lnTo>
                <a:lnTo>
                  <a:pt x="52831" y="118872"/>
                </a:lnTo>
                <a:lnTo>
                  <a:pt x="1187704" y="118872"/>
                </a:lnTo>
                <a:lnTo>
                  <a:pt x="1196847" y="116586"/>
                </a:lnTo>
                <a:lnTo>
                  <a:pt x="1208405" y="114300"/>
                </a:lnTo>
                <a:lnTo>
                  <a:pt x="1215263" y="107442"/>
                </a:lnTo>
                <a:lnTo>
                  <a:pt x="1224407" y="100584"/>
                </a:lnTo>
                <a:lnTo>
                  <a:pt x="1231391" y="93725"/>
                </a:lnTo>
                <a:lnTo>
                  <a:pt x="1235964" y="82296"/>
                </a:lnTo>
                <a:lnTo>
                  <a:pt x="1240536" y="59436"/>
                </a:lnTo>
                <a:lnTo>
                  <a:pt x="1235964" y="36575"/>
                </a:lnTo>
                <a:lnTo>
                  <a:pt x="1231391" y="27431"/>
                </a:lnTo>
                <a:lnTo>
                  <a:pt x="1224407" y="18287"/>
                </a:lnTo>
                <a:lnTo>
                  <a:pt x="1215263" y="11430"/>
                </a:lnTo>
                <a:lnTo>
                  <a:pt x="1208405" y="4572"/>
                </a:lnTo>
                <a:lnTo>
                  <a:pt x="1196847" y="2286"/>
                </a:lnTo>
                <a:lnTo>
                  <a:pt x="1187704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6" name="Google Shape;426;p28"/>
          <p:cNvSpPr/>
          <p:nvPr/>
        </p:nvSpPr>
        <p:spPr>
          <a:xfrm>
            <a:off x="5452755" y="4109993"/>
            <a:ext cx="1240790" cy="228600"/>
          </a:xfrm>
          <a:custGeom>
            <a:avLst/>
            <a:gdLst/>
            <a:ahLst/>
            <a:cxnLst/>
            <a:rect l="l" t="t" r="r" b="b"/>
            <a:pathLst>
              <a:path w="1240790" h="228600" extrusionOk="0">
                <a:moveTo>
                  <a:pt x="1228344" y="185166"/>
                </a:moveTo>
                <a:lnTo>
                  <a:pt x="1226058" y="178308"/>
                </a:lnTo>
                <a:lnTo>
                  <a:pt x="1221486" y="171450"/>
                </a:lnTo>
                <a:lnTo>
                  <a:pt x="1214615" y="166878"/>
                </a:lnTo>
                <a:lnTo>
                  <a:pt x="1205357" y="160020"/>
                </a:lnTo>
                <a:lnTo>
                  <a:pt x="1198486" y="157734"/>
                </a:lnTo>
                <a:lnTo>
                  <a:pt x="1187069" y="155448"/>
                </a:lnTo>
                <a:lnTo>
                  <a:pt x="41275" y="155448"/>
                </a:lnTo>
                <a:lnTo>
                  <a:pt x="22987" y="160020"/>
                </a:lnTo>
                <a:lnTo>
                  <a:pt x="16129" y="166878"/>
                </a:lnTo>
                <a:lnTo>
                  <a:pt x="9144" y="171450"/>
                </a:lnTo>
                <a:lnTo>
                  <a:pt x="0" y="185166"/>
                </a:lnTo>
                <a:lnTo>
                  <a:pt x="0" y="198882"/>
                </a:lnTo>
                <a:lnTo>
                  <a:pt x="9144" y="212598"/>
                </a:lnTo>
                <a:lnTo>
                  <a:pt x="16129" y="219456"/>
                </a:lnTo>
                <a:lnTo>
                  <a:pt x="22987" y="224028"/>
                </a:lnTo>
                <a:lnTo>
                  <a:pt x="41275" y="228600"/>
                </a:lnTo>
                <a:lnTo>
                  <a:pt x="1187069" y="228600"/>
                </a:lnTo>
                <a:lnTo>
                  <a:pt x="1226058" y="205740"/>
                </a:lnTo>
                <a:lnTo>
                  <a:pt x="1228344" y="198882"/>
                </a:lnTo>
                <a:lnTo>
                  <a:pt x="1228344" y="185166"/>
                </a:lnTo>
                <a:close/>
              </a:path>
              <a:path w="1240790" h="228600" extrusionOk="0">
                <a:moveTo>
                  <a:pt x="1240536" y="59436"/>
                </a:moveTo>
                <a:lnTo>
                  <a:pt x="1235964" y="36576"/>
                </a:lnTo>
                <a:lnTo>
                  <a:pt x="1231392" y="27432"/>
                </a:lnTo>
                <a:lnTo>
                  <a:pt x="1224407" y="18288"/>
                </a:lnTo>
                <a:lnTo>
                  <a:pt x="1215263" y="11430"/>
                </a:lnTo>
                <a:lnTo>
                  <a:pt x="1208405" y="4572"/>
                </a:lnTo>
                <a:lnTo>
                  <a:pt x="1196835" y="2286"/>
                </a:lnTo>
                <a:lnTo>
                  <a:pt x="1187704" y="0"/>
                </a:lnTo>
                <a:lnTo>
                  <a:pt x="52832" y="0"/>
                </a:lnTo>
                <a:lnTo>
                  <a:pt x="16129" y="18288"/>
                </a:lnTo>
                <a:lnTo>
                  <a:pt x="0" y="48006"/>
                </a:lnTo>
                <a:lnTo>
                  <a:pt x="0" y="70866"/>
                </a:lnTo>
                <a:lnTo>
                  <a:pt x="22987" y="107442"/>
                </a:lnTo>
                <a:lnTo>
                  <a:pt x="52832" y="118872"/>
                </a:lnTo>
                <a:lnTo>
                  <a:pt x="1187704" y="118872"/>
                </a:lnTo>
                <a:lnTo>
                  <a:pt x="1196835" y="116586"/>
                </a:lnTo>
                <a:lnTo>
                  <a:pt x="1208405" y="114300"/>
                </a:lnTo>
                <a:lnTo>
                  <a:pt x="1215263" y="107442"/>
                </a:lnTo>
                <a:lnTo>
                  <a:pt x="1224407" y="100584"/>
                </a:lnTo>
                <a:lnTo>
                  <a:pt x="1231392" y="91440"/>
                </a:lnTo>
                <a:lnTo>
                  <a:pt x="1235964" y="82296"/>
                </a:lnTo>
                <a:lnTo>
                  <a:pt x="1240536" y="59436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7" name="Google Shape;427;p28"/>
          <p:cNvSpPr/>
          <p:nvPr/>
        </p:nvSpPr>
        <p:spPr>
          <a:xfrm>
            <a:off x="5401408" y="3010485"/>
            <a:ext cx="1259205" cy="120650"/>
          </a:xfrm>
          <a:custGeom>
            <a:avLst/>
            <a:gdLst/>
            <a:ahLst/>
            <a:cxnLst/>
            <a:rect l="l" t="t" r="r" b="b"/>
            <a:pathLst>
              <a:path w="1259204" h="120650" extrusionOk="0">
                <a:moveTo>
                  <a:pt x="1203706" y="0"/>
                </a:moveTo>
                <a:lnTo>
                  <a:pt x="52832" y="0"/>
                </a:lnTo>
                <a:lnTo>
                  <a:pt x="43687" y="2286"/>
                </a:lnTo>
                <a:lnTo>
                  <a:pt x="32131" y="4572"/>
                </a:lnTo>
                <a:lnTo>
                  <a:pt x="22987" y="9271"/>
                </a:lnTo>
                <a:lnTo>
                  <a:pt x="16129" y="18542"/>
                </a:lnTo>
                <a:lnTo>
                  <a:pt x="9144" y="25527"/>
                </a:lnTo>
                <a:lnTo>
                  <a:pt x="0" y="48641"/>
                </a:lnTo>
                <a:lnTo>
                  <a:pt x="0" y="71755"/>
                </a:lnTo>
                <a:lnTo>
                  <a:pt x="22987" y="108839"/>
                </a:lnTo>
                <a:lnTo>
                  <a:pt x="52832" y="120396"/>
                </a:lnTo>
                <a:lnTo>
                  <a:pt x="1203706" y="120396"/>
                </a:lnTo>
                <a:lnTo>
                  <a:pt x="1242694" y="101854"/>
                </a:lnTo>
                <a:lnTo>
                  <a:pt x="1258824" y="60198"/>
                </a:lnTo>
                <a:lnTo>
                  <a:pt x="1254252" y="37084"/>
                </a:lnTo>
                <a:lnTo>
                  <a:pt x="1249680" y="25527"/>
                </a:lnTo>
                <a:lnTo>
                  <a:pt x="1242694" y="18542"/>
                </a:lnTo>
                <a:lnTo>
                  <a:pt x="1233551" y="9271"/>
                </a:lnTo>
                <a:lnTo>
                  <a:pt x="1224407" y="4572"/>
                </a:lnTo>
                <a:lnTo>
                  <a:pt x="1215136" y="2286"/>
                </a:lnTo>
                <a:lnTo>
                  <a:pt x="1203706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8" name="Google Shape;438;p28"/>
          <p:cNvSpPr txBox="1"/>
          <p:nvPr/>
        </p:nvSpPr>
        <p:spPr>
          <a:xfrm>
            <a:off x="783132" y="1727171"/>
            <a:ext cx="2928600" cy="35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62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94CD"/>
                </a:solidFill>
                <a:latin typeface="Arial"/>
                <a:ea typeface="Arial"/>
                <a:cs typeface="Arial"/>
                <a:sym typeface="Arial"/>
              </a:rPr>
              <a:t>Objectif</a:t>
            </a:r>
            <a:r>
              <a:rPr lang="en-US" sz="3000" b="1" dirty="0">
                <a:solidFill>
                  <a:srgbClr val="0094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dirty="0" err="1" smtClean="0">
                <a:solidFill>
                  <a:srgbClr val="0094CD"/>
                </a:solidFill>
                <a:latin typeface="Arial"/>
                <a:ea typeface="Arial"/>
                <a:cs typeface="Arial"/>
                <a:sym typeface="Arial"/>
              </a:rPr>
              <a:t>atteint</a:t>
            </a:r>
            <a:r>
              <a:rPr lang="fr-FR" sz="1600" dirty="0" smtClean="0">
                <a:solidFill>
                  <a:srgbClr val="273339"/>
                </a:solidFill>
              </a:rPr>
              <a:t> </a:t>
            </a:r>
            <a:r>
              <a:rPr lang="fr-FR" sz="1600" dirty="0" smtClean="0">
                <a:solidFill>
                  <a:srgbClr val="273339"/>
                </a:solidFill>
              </a:rPr>
              <a:t>site pour les salons de coiffure au </a:t>
            </a:r>
            <a:r>
              <a:rPr lang="fr-FR" sz="1600" dirty="0" smtClean="0">
                <a:solidFill>
                  <a:srgbClr val="273339"/>
                </a:solidFill>
              </a:rPr>
              <a:t>Tanger.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 smtClean="0">
              <a:solidFill>
                <a:srgbClr val="273339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 smtClean="0">
              <a:solidFill>
                <a:srgbClr val="273339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5C8513"/>
                </a:solidFill>
                <a:latin typeface="Arial"/>
                <a:ea typeface="Arial"/>
                <a:cs typeface="Arial"/>
                <a:sym typeface="Arial"/>
              </a:rPr>
              <a:t>Nouvelle  </a:t>
            </a:r>
            <a:r>
              <a:rPr lang="en-US" sz="3000" b="1" dirty="0" err="1" smtClean="0">
                <a:solidFill>
                  <a:srgbClr val="5C8513"/>
                </a:solidFill>
                <a:latin typeface="Arial"/>
                <a:ea typeface="Arial"/>
                <a:cs typeface="Arial"/>
                <a:sym typeface="Arial"/>
              </a:rPr>
              <a:t>connaissance</a:t>
            </a:r>
            <a:endParaRPr sz="3000" smtClean="0"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273339"/>
              </a:buClr>
              <a:buSzPts val="1600"/>
              <a:buFont typeface="Noto Sans Symbols"/>
              <a:buChar char="✔"/>
            </a:pPr>
            <a:r>
              <a:rPr lang="en-US" sz="1600" dirty="0" err="1" smtClean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Développement</a:t>
            </a:r>
            <a:r>
              <a:rPr lang="en-US" sz="1600" dirty="0" smtClean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273339"/>
                </a:solidFill>
              </a:rPr>
              <a:t>web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3339"/>
              </a:buClr>
              <a:buSzPts val="1600"/>
              <a:buFont typeface="Noto Sans Symbols"/>
              <a:buChar char="✔"/>
            </a:pPr>
            <a:r>
              <a:rPr lang="en-US" sz="1600" dirty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Service Web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3339"/>
              </a:buClr>
              <a:buSzPts val="1600"/>
              <a:buFont typeface="Noto Sans Symbols"/>
              <a:buChar char="✔"/>
            </a:pPr>
            <a:r>
              <a:rPr lang="en-US" sz="1600" dirty="0">
                <a:solidFill>
                  <a:srgbClr val="273339"/>
                </a:solidFill>
              </a:rPr>
              <a:t>UI/UX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8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/>
          </p:nvPr>
        </p:nvSpPr>
        <p:spPr>
          <a:xfrm>
            <a:off x="8389366" y="1830704"/>
            <a:ext cx="3483766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07B3E"/>
                </a:solidFill>
              </a:rPr>
              <a:t>Travail </a:t>
            </a:r>
            <a:r>
              <a:rPr lang="en-US" sz="3000" dirty="0" smtClean="0">
                <a:solidFill>
                  <a:srgbClr val="F07B3E"/>
                </a:solidFill>
              </a:rPr>
              <a:t>en </a:t>
            </a:r>
            <a:r>
              <a:rPr lang="en-US" sz="3000" dirty="0" err="1" smtClean="0">
                <a:solidFill>
                  <a:srgbClr val="F07B3E"/>
                </a:solidFill>
              </a:rPr>
              <a:t>équipe</a:t>
            </a:r>
            <a:endParaRPr sz="3000"/>
          </a:p>
        </p:txBody>
      </p:sp>
      <p:sp>
        <p:nvSpPr>
          <p:cNvPr id="441" name="Google Shape;441;p28"/>
          <p:cNvSpPr txBox="1"/>
          <p:nvPr/>
        </p:nvSpPr>
        <p:spPr>
          <a:xfrm>
            <a:off x="8444610" y="3789383"/>
            <a:ext cx="2877185" cy="127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9D1217"/>
                </a:solidFill>
                <a:latin typeface="Arial"/>
                <a:ea typeface="Arial"/>
                <a:cs typeface="Arial"/>
                <a:sym typeface="Arial"/>
              </a:rPr>
              <a:t>Vie </a:t>
            </a:r>
            <a:r>
              <a:rPr lang="en-US" sz="3000" b="1" dirty="0" err="1">
                <a:solidFill>
                  <a:srgbClr val="9D1217"/>
                </a:solidFill>
                <a:latin typeface="Arial"/>
                <a:ea typeface="Arial"/>
                <a:cs typeface="Arial"/>
                <a:sym typeface="Arial"/>
              </a:rPr>
              <a:t>d’entreprise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299085" marR="267335" lvl="0" indent="-287019" algn="l" rtl="0">
              <a:lnSpc>
                <a:spcPct val="100000"/>
              </a:lnSpc>
              <a:spcBef>
                <a:spcPts val="2385"/>
              </a:spcBef>
              <a:spcAft>
                <a:spcPts val="0"/>
              </a:spcAft>
              <a:buClr>
                <a:srgbClr val="273339"/>
              </a:buClr>
              <a:buSzPts val="1600"/>
              <a:buFont typeface="Noto Sans Symbols"/>
              <a:buChar char="✔"/>
            </a:pPr>
            <a:r>
              <a:rPr lang="en-US" sz="1600" dirty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600" dirty="0" err="1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familiariser</a:t>
            </a:r>
            <a:r>
              <a:rPr lang="en-US" sz="1600" dirty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 avec la vie  </a:t>
            </a:r>
            <a:r>
              <a:rPr lang="en-US" sz="1600" dirty="0" err="1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professionnelle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8"/>
          <p:cNvSpPr txBox="1"/>
          <p:nvPr/>
        </p:nvSpPr>
        <p:spPr>
          <a:xfrm>
            <a:off x="8444610" y="2534706"/>
            <a:ext cx="3063875" cy="6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339"/>
              </a:buClr>
              <a:buSzPts val="1600"/>
              <a:buFont typeface="Noto Sans Symbols"/>
              <a:buChar char="✔"/>
            </a:pPr>
            <a:r>
              <a:rPr lang="en-US" sz="1600" dirty="0" err="1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Organiser</a:t>
            </a:r>
            <a:r>
              <a:rPr lang="en-US" sz="1600" dirty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 le travail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3339"/>
              </a:buClr>
              <a:buSzPts val="1600"/>
              <a:buFont typeface="Noto Sans Symbols"/>
              <a:buChar char="✔"/>
            </a:pPr>
            <a:r>
              <a:rPr lang="en-US" sz="1600" dirty="0" err="1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Utiliser</a:t>
            </a:r>
            <a:r>
              <a:rPr lang="en-US" sz="1600" dirty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600" dirty="0" err="1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méthodologie</a:t>
            </a:r>
            <a:r>
              <a:rPr lang="en-US" sz="1600" dirty="0">
                <a:solidFill>
                  <a:srgbClr val="273339"/>
                </a:solidFill>
                <a:latin typeface="Arial"/>
                <a:ea typeface="Arial"/>
                <a:cs typeface="Arial"/>
                <a:sym typeface="Arial"/>
              </a:rPr>
              <a:t> Scrum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title"/>
          </p:nvPr>
        </p:nvSpPr>
        <p:spPr>
          <a:xfrm>
            <a:off x="2665857" y="2885694"/>
            <a:ext cx="691769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03300" marR="5080" lvl="0" indent="-990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Merci de </a:t>
            </a:r>
            <a:r>
              <a:rPr lang="en-US" sz="8000" dirty="0" err="1"/>
              <a:t>votre</a:t>
            </a:r>
            <a:r>
              <a:rPr lang="en-US" sz="8000" dirty="0"/>
              <a:t>  attention !</a:t>
            </a:r>
            <a:endParaRPr sz="8000"/>
          </a:p>
        </p:txBody>
      </p:sp>
      <p:grpSp>
        <p:nvGrpSpPr>
          <p:cNvPr id="448" name="Google Shape;448;p29"/>
          <p:cNvGrpSpPr/>
          <p:nvPr/>
        </p:nvGrpSpPr>
        <p:grpSpPr>
          <a:xfrm>
            <a:off x="5328665" y="1346463"/>
            <a:ext cx="1597279" cy="1502410"/>
            <a:chOff x="5328665" y="1290192"/>
            <a:chExt cx="1597279" cy="1502410"/>
          </a:xfrm>
        </p:grpSpPr>
        <p:sp>
          <p:nvSpPr>
            <p:cNvPr id="449" name="Google Shape;449;p29"/>
            <p:cNvSpPr/>
            <p:nvPr/>
          </p:nvSpPr>
          <p:spPr>
            <a:xfrm>
              <a:off x="5328665" y="1858517"/>
              <a:ext cx="381000" cy="853440"/>
            </a:xfrm>
            <a:custGeom>
              <a:avLst/>
              <a:gdLst/>
              <a:ahLst/>
              <a:cxnLst/>
              <a:rect l="l" t="t" r="r" b="b"/>
              <a:pathLst>
                <a:path w="381000" h="853439" extrusionOk="0">
                  <a:moveTo>
                    <a:pt x="0" y="0"/>
                  </a:moveTo>
                  <a:lnTo>
                    <a:pt x="0" y="853313"/>
                  </a:lnTo>
                  <a:lnTo>
                    <a:pt x="380873" y="853313"/>
                  </a:lnTo>
                  <a:lnTo>
                    <a:pt x="380873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484367" y="1945512"/>
              <a:ext cx="157098" cy="156971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737224" y="1290192"/>
              <a:ext cx="1188720" cy="1502410"/>
            </a:xfrm>
            <a:custGeom>
              <a:avLst/>
              <a:gdLst/>
              <a:ahLst/>
              <a:cxnLst/>
              <a:rect l="l" t="t" r="r" b="b"/>
              <a:pathLst>
                <a:path w="1188720" h="1502410" extrusionOk="0">
                  <a:moveTo>
                    <a:pt x="0" y="1299337"/>
                  </a:moveTo>
                  <a:lnTo>
                    <a:pt x="146430" y="1299337"/>
                  </a:lnTo>
                  <a:lnTo>
                    <a:pt x="193675" y="1322832"/>
                  </a:lnTo>
                  <a:lnTo>
                    <a:pt x="259841" y="1351280"/>
                  </a:lnTo>
                  <a:lnTo>
                    <a:pt x="344932" y="1384427"/>
                  </a:lnTo>
                  <a:lnTo>
                    <a:pt x="439420" y="1419733"/>
                  </a:lnTo>
                  <a:lnTo>
                    <a:pt x="541020" y="1450594"/>
                  </a:lnTo>
                  <a:lnTo>
                    <a:pt x="593089" y="1464691"/>
                  </a:lnTo>
                  <a:lnTo>
                    <a:pt x="645033" y="1476502"/>
                  </a:lnTo>
                  <a:lnTo>
                    <a:pt x="694689" y="1488313"/>
                  </a:lnTo>
                  <a:lnTo>
                    <a:pt x="744220" y="1495298"/>
                  </a:lnTo>
                  <a:lnTo>
                    <a:pt x="789177" y="1500124"/>
                  </a:lnTo>
                  <a:lnTo>
                    <a:pt x="834008" y="1502410"/>
                  </a:lnTo>
                  <a:lnTo>
                    <a:pt x="909701" y="1502410"/>
                  </a:lnTo>
                  <a:lnTo>
                    <a:pt x="949832" y="1500124"/>
                  </a:lnTo>
                  <a:lnTo>
                    <a:pt x="987678" y="1495298"/>
                  </a:lnTo>
                  <a:lnTo>
                    <a:pt x="1020699" y="1485900"/>
                  </a:lnTo>
                  <a:lnTo>
                    <a:pt x="1037208" y="1481201"/>
                  </a:lnTo>
                  <a:lnTo>
                    <a:pt x="1070355" y="1459992"/>
                  </a:lnTo>
                  <a:lnTo>
                    <a:pt x="1086866" y="1370076"/>
                  </a:lnTo>
                  <a:lnTo>
                    <a:pt x="1084579" y="1353693"/>
                  </a:lnTo>
                  <a:lnTo>
                    <a:pt x="1079880" y="1339469"/>
                  </a:lnTo>
                  <a:lnTo>
                    <a:pt x="1070355" y="1325372"/>
                  </a:lnTo>
                  <a:lnTo>
                    <a:pt x="1056131" y="1313434"/>
                  </a:lnTo>
                  <a:lnTo>
                    <a:pt x="1101090" y="1292225"/>
                  </a:lnTo>
                  <a:lnTo>
                    <a:pt x="1120013" y="1256792"/>
                  </a:lnTo>
                  <a:lnTo>
                    <a:pt x="1129410" y="1159891"/>
                  </a:lnTo>
                  <a:lnTo>
                    <a:pt x="1129410" y="1148080"/>
                  </a:lnTo>
                  <a:lnTo>
                    <a:pt x="1129410" y="1138682"/>
                  </a:lnTo>
                  <a:lnTo>
                    <a:pt x="1127125" y="1126871"/>
                  </a:lnTo>
                  <a:lnTo>
                    <a:pt x="1122299" y="1117473"/>
                  </a:lnTo>
                  <a:lnTo>
                    <a:pt x="1110488" y="1100836"/>
                  </a:lnTo>
                  <a:lnTo>
                    <a:pt x="1103376" y="1093724"/>
                  </a:lnTo>
                  <a:lnTo>
                    <a:pt x="1096264" y="1086739"/>
                  </a:lnTo>
                  <a:lnTo>
                    <a:pt x="1136523" y="1062990"/>
                  </a:lnTo>
                  <a:lnTo>
                    <a:pt x="1155446" y="1018159"/>
                  </a:lnTo>
                  <a:lnTo>
                    <a:pt x="1162430" y="935482"/>
                  </a:lnTo>
                  <a:lnTo>
                    <a:pt x="1162430" y="923671"/>
                  </a:lnTo>
                  <a:lnTo>
                    <a:pt x="1162430" y="911860"/>
                  </a:lnTo>
                  <a:lnTo>
                    <a:pt x="1160145" y="900049"/>
                  </a:lnTo>
                  <a:lnTo>
                    <a:pt x="1136523" y="867029"/>
                  </a:lnTo>
                  <a:lnTo>
                    <a:pt x="1127125" y="859917"/>
                  </a:lnTo>
                  <a:lnTo>
                    <a:pt x="1162430" y="836168"/>
                  </a:lnTo>
                  <a:lnTo>
                    <a:pt x="1176654" y="805561"/>
                  </a:lnTo>
                  <a:lnTo>
                    <a:pt x="1179068" y="793750"/>
                  </a:lnTo>
                  <a:lnTo>
                    <a:pt x="1188466" y="708660"/>
                  </a:lnTo>
                  <a:lnTo>
                    <a:pt x="1186179" y="696849"/>
                  </a:lnTo>
                  <a:lnTo>
                    <a:pt x="1183767" y="685038"/>
                  </a:lnTo>
                  <a:lnTo>
                    <a:pt x="1179068" y="675640"/>
                  </a:lnTo>
                  <a:lnTo>
                    <a:pt x="1174369" y="666242"/>
                  </a:lnTo>
                  <a:lnTo>
                    <a:pt x="1167256" y="656717"/>
                  </a:lnTo>
                  <a:lnTo>
                    <a:pt x="1112901" y="623570"/>
                  </a:lnTo>
                  <a:lnTo>
                    <a:pt x="1053846" y="607060"/>
                  </a:lnTo>
                  <a:lnTo>
                    <a:pt x="1023111" y="602361"/>
                  </a:lnTo>
                  <a:lnTo>
                    <a:pt x="956945" y="592963"/>
                  </a:lnTo>
                  <a:lnTo>
                    <a:pt x="855345" y="583438"/>
                  </a:lnTo>
                  <a:lnTo>
                    <a:pt x="734822" y="576326"/>
                  </a:lnTo>
                  <a:lnTo>
                    <a:pt x="612013" y="569214"/>
                  </a:lnTo>
                  <a:lnTo>
                    <a:pt x="642620" y="507873"/>
                  </a:lnTo>
                  <a:lnTo>
                    <a:pt x="656844" y="472440"/>
                  </a:lnTo>
                  <a:lnTo>
                    <a:pt x="666369" y="434594"/>
                  </a:lnTo>
                  <a:lnTo>
                    <a:pt x="675766" y="396748"/>
                  </a:lnTo>
                  <a:lnTo>
                    <a:pt x="685291" y="356616"/>
                  </a:lnTo>
                  <a:lnTo>
                    <a:pt x="694689" y="278765"/>
                  </a:lnTo>
                  <a:lnTo>
                    <a:pt x="701675" y="207899"/>
                  </a:lnTo>
                  <a:lnTo>
                    <a:pt x="706501" y="148717"/>
                  </a:lnTo>
                  <a:lnTo>
                    <a:pt x="706501" y="94487"/>
                  </a:lnTo>
                  <a:lnTo>
                    <a:pt x="706501" y="77851"/>
                  </a:lnTo>
                  <a:lnTo>
                    <a:pt x="699388" y="58928"/>
                  </a:lnTo>
                  <a:lnTo>
                    <a:pt x="666369" y="16510"/>
                  </a:lnTo>
                  <a:lnTo>
                    <a:pt x="630809" y="2286"/>
                  </a:lnTo>
                  <a:lnTo>
                    <a:pt x="612013" y="0"/>
                  </a:lnTo>
                  <a:lnTo>
                    <a:pt x="576452" y="2286"/>
                  </a:lnTo>
                  <a:lnTo>
                    <a:pt x="552958" y="7112"/>
                  </a:lnTo>
                  <a:lnTo>
                    <a:pt x="534035" y="14097"/>
                  </a:lnTo>
                  <a:lnTo>
                    <a:pt x="519811" y="21209"/>
                  </a:lnTo>
                  <a:lnTo>
                    <a:pt x="481964" y="141732"/>
                  </a:lnTo>
                  <a:lnTo>
                    <a:pt x="463041" y="195961"/>
                  </a:lnTo>
                  <a:lnTo>
                    <a:pt x="444119" y="245618"/>
                  </a:lnTo>
                  <a:lnTo>
                    <a:pt x="425323" y="290449"/>
                  </a:lnTo>
                  <a:lnTo>
                    <a:pt x="406400" y="328295"/>
                  </a:lnTo>
                  <a:lnTo>
                    <a:pt x="375665" y="380365"/>
                  </a:lnTo>
                  <a:lnTo>
                    <a:pt x="354329" y="401574"/>
                  </a:lnTo>
                  <a:lnTo>
                    <a:pt x="321310" y="434594"/>
                  </a:lnTo>
                  <a:lnTo>
                    <a:pt x="243332" y="507873"/>
                  </a:lnTo>
                  <a:lnTo>
                    <a:pt x="139446" y="602361"/>
                  </a:lnTo>
                  <a:lnTo>
                    <a:pt x="0" y="602361"/>
                  </a:lnTo>
                </a:path>
              </a:pathLst>
            </a:custGeom>
            <a:noFill/>
            <a:ln w="19800" cap="flat" cmpd="sng">
              <a:solidFill>
                <a:srgbClr val="3E52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452" name="Google Shape;452;p29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tx1"/>
                </a:solidFill>
              </a:rPr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0" y="3899915"/>
            <a:ext cx="4700270" cy="2703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  <a:ln>
            <a:noFill/>
          </a:ln>
        </p:spPr>
        <p:txBody>
          <a:bodyPr spcFirstLastPara="1" wrap="square" lIns="0" tIns="1566525" rIns="0" bIns="0" anchor="t" anchorCtr="0">
            <a:spAutoFit/>
          </a:bodyPr>
          <a:lstStyle/>
          <a:p>
            <a:pPr marL="739775" marR="0" lvl="0" indent="0" algn="l" rtl="0">
              <a:lnSpc>
                <a:spcPct val="11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b="1" dirty="0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 extrusionOk="0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5" name="Google Shape;135;p10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  <a:solidFill>
            <a:schemeClr val="tx1"/>
          </a:solidFill>
        </p:grpSpPr>
        <p:sp>
          <p:nvSpPr>
            <p:cNvPr id="136" name="Google Shape;136;p10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 extrusionOk="0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 extrusionOk="0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8" name="Google Shape;138;p10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9" name="Google Shape;139;p10"/>
          <p:cNvGrpSpPr/>
          <p:nvPr/>
        </p:nvGrpSpPr>
        <p:grpSpPr>
          <a:xfrm>
            <a:off x="9265920" y="5963411"/>
            <a:ext cx="2926587" cy="894715"/>
            <a:chOff x="9265920" y="5963411"/>
            <a:chExt cx="2926587" cy="89471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0" name="Google Shape;140;p10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0" y="507491"/>
            <a:ext cx="7245350" cy="103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3525" rIns="0" bIns="0" anchor="t" anchorCtr="0">
            <a:spAutoFit/>
          </a:bodyPr>
          <a:lstStyle/>
          <a:p>
            <a:pPr marL="11766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Introduction</a:t>
            </a:r>
            <a:endParaRPr sz="2800"/>
          </a:p>
        </p:txBody>
      </p:sp>
      <p:sp>
        <p:nvSpPr>
          <p:cNvPr id="143" name="Google Shape;143;p10"/>
          <p:cNvSpPr txBox="1"/>
          <p:nvPr/>
        </p:nvSpPr>
        <p:spPr>
          <a:xfrm>
            <a:off x="1164437" y="2284882"/>
            <a:ext cx="7587600" cy="358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fr-FR" sz="2400" dirty="0" smtClean="0">
                <a:solidFill>
                  <a:schemeClr val="tx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internet </a:t>
            </a:r>
            <a:r>
              <a:rPr lang="fr-FR" sz="2400" dirty="0" smtClean="0">
                <a:solidFill>
                  <a:schemeClr val="tx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affecte la vie de tout le monde, internet  l'utiliser pour tout faire !</a:t>
            </a:r>
            <a:endParaRPr sz="240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2405"/>
              </a:spcBef>
            </a:pPr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fr-FR" sz="2400" dirty="0" smtClean="0">
                <a:solidFill>
                  <a:schemeClr val="tx1"/>
                </a:solidFill>
              </a:rPr>
              <a:t>Les statistiques montrent que la plupart des clients préfèrent prendre rendez-vous en ligne.</a:t>
            </a:r>
            <a:endParaRPr sz="240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76580" lvl="0" indent="-343535">
              <a:spcBef>
                <a:spcPts val="2400"/>
              </a:spcBef>
            </a:pPr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fr-FR" sz="2400" dirty="0" smtClean="0">
                <a:solidFill>
                  <a:srgbClr val="253147"/>
                </a:solidFill>
              </a:rPr>
              <a:t>L'utilisation massive d'Internet oblige les propriétaires </a:t>
            </a:r>
            <a:r>
              <a:rPr lang="fr-FR" sz="2400" dirty="0" err="1" smtClean="0">
                <a:solidFill>
                  <a:srgbClr val="253147"/>
                </a:solidFill>
              </a:rPr>
              <a:t>salones</a:t>
            </a:r>
            <a:r>
              <a:rPr lang="fr-FR" sz="2400" dirty="0" smtClean="0">
                <a:solidFill>
                  <a:srgbClr val="253147"/>
                </a:solidFill>
              </a:rPr>
              <a:t> à proposer des solutions modernes et à abandonner les méthodes traditionnelles (attendes).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480072" y="850391"/>
            <a:ext cx="365734" cy="3672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 extrusionOk="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51" name="Google Shape;151;p11"/>
          <p:cNvGrpSpPr/>
          <p:nvPr/>
        </p:nvGrpSpPr>
        <p:grpSpPr>
          <a:xfrm>
            <a:off x="0" y="0"/>
            <a:ext cx="12192508" cy="6858126"/>
            <a:chOff x="0" y="0"/>
            <a:chExt cx="12192508" cy="6858126"/>
          </a:xfrm>
        </p:grpSpPr>
        <p:sp>
          <p:nvSpPr>
            <p:cNvPr id="152" name="Google Shape;152;p11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 extrusionOk="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 extrusionOk="0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 extrusionOk="0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7" name="Google Shape;157;p11"/>
          <p:cNvSpPr txBox="1"/>
          <p:nvPr/>
        </p:nvSpPr>
        <p:spPr>
          <a:xfrm>
            <a:off x="4700015" y="3899915"/>
            <a:ext cx="1385570" cy="2703830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24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0" y="3899913"/>
            <a:ext cx="4903470" cy="1352278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120000" rIns="0" bIns="0" anchor="b" anchorCtr="0">
            <a:spAutoFit/>
          </a:bodyPr>
          <a:lstStyle/>
          <a:p>
            <a:pPr marL="108267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</a:t>
            </a:r>
            <a:r>
              <a:rPr lang="en-US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  </a:t>
            </a:r>
            <a:r>
              <a:rPr lang="en-US" sz="4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objectifs</a:t>
            </a:r>
            <a:r>
              <a:rPr lang="en-US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du </a:t>
            </a:r>
            <a:r>
              <a:rPr lang="en-US" sz="4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  <a:ln>
            <a:noFill/>
          </a:ln>
        </p:spPr>
        <p:txBody>
          <a:bodyPr spcFirstLastPara="1" wrap="square" lIns="0" tIns="1566525" rIns="0" bIns="0" anchor="t" anchorCtr="0">
            <a:spAutoFit/>
          </a:bodyPr>
          <a:lstStyle/>
          <a:p>
            <a:pPr marL="739775" lvl="0" indent="0" algn="l" rtl="0">
              <a:lnSpc>
                <a:spcPct val="11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>
                <a:solidFill>
                  <a:srgbClr val="3E5278"/>
                </a:solidFill>
              </a:rPr>
              <a:t>2</a:t>
            </a:r>
            <a:endParaRPr sz="1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 extrusionOk="0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90" name="Google Shape;190;p1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  <a:solidFill>
            <a:schemeClr val="tx1"/>
          </a:solidFill>
        </p:grpSpPr>
        <p:sp>
          <p:nvSpPr>
            <p:cNvPr id="191" name="Google Shape;191;p13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 extrusionOk="0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 extrusionOk="0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3" name="Google Shape;193;p13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9265920" y="5963411"/>
            <a:ext cx="2926587" cy="894715"/>
            <a:chOff x="9265920" y="5963411"/>
            <a:chExt cx="2926587" cy="894715"/>
          </a:xfrm>
          <a:solidFill>
            <a:schemeClr val="tx1"/>
          </a:solidFill>
        </p:grpSpPr>
        <p:sp>
          <p:nvSpPr>
            <p:cNvPr id="195" name="Google Shape;195;p13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164437" y="799337"/>
            <a:ext cx="57835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rgbClr val="FFFFFF"/>
                </a:solidFill>
              </a:rPr>
              <a:t>Présentation</a:t>
            </a:r>
            <a:endParaRPr sz="2800"/>
          </a:p>
        </p:txBody>
      </p:sp>
      <p:grpSp>
        <p:nvGrpSpPr>
          <p:cNvPr id="198" name="Google Shape;198;p13"/>
          <p:cNvGrpSpPr/>
          <p:nvPr/>
        </p:nvGrpSpPr>
        <p:grpSpPr>
          <a:xfrm>
            <a:off x="457200" y="839724"/>
            <a:ext cx="315467" cy="382651"/>
            <a:chOff x="457200" y="839724"/>
            <a:chExt cx="315467" cy="382651"/>
          </a:xfrm>
        </p:grpSpPr>
        <p:sp>
          <p:nvSpPr>
            <p:cNvPr id="199" name="Google Shape;199;p13"/>
            <p:cNvSpPr/>
            <p:nvPr/>
          </p:nvSpPr>
          <p:spPr>
            <a:xfrm>
              <a:off x="457200" y="845820"/>
              <a:ext cx="309880" cy="376555"/>
            </a:xfrm>
            <a:custGeom>
              <a:avLst/>
              <a:gdLst/>
              <a:ahLst/>
              <a:cxnLst/>
              <a:rect l="l" t="t" r="r" b="b"/>
              <a:pathLst>
                <a:path w="309880" h="376555" extrusionOk="0">
                  <a:moveTo>
                    <a:pt x="294131" y="355726"/>
                  </a:moveTo>
                  <a:lnTo>
                    <a:pt x="293674" y="358901"/>
                  </a:lnTo>
                  <a:lnTo>
                    <a:pt x="292747" y="362076"/>
                  </a:lnTo>
                  <a:lnTo>
                    <a:pt x="276542" y="376427"/>
                  </a:lnTo>
                  <a:lnTo>
                    <a:pt x="19431" y="376427"/>
                  </a:lnTo>
                  <a:lnTo>
                    <a:pt x="0" y="355726"/>
                  </a:lnTo>
                  <a:lnTo>
                    <a:pt x="0" y="34925"/>
                  </a:lnTo>
                  <a:lnTo>
                    <a:pt x="15722" y="18795"/>
                  </a:lnTo>
                  <a:lnTo>
                    <a:pt x="18491" y="18287"/>
                  </a:lnTo>
                </a:path>
                <a:path w="309880" h="376555" extrusionOk="0">
                  <a:moveTo>
                    <a:pt x="309372" y="63626"/>
                  </a:moveTo>
                  <a:lnTo>
                    <a:pt x="309372" y="335788"/>
                  </a:lnTo>
                  <a:lnTo>
                    <a:pt x="308914" y="338454"/>
                  </a:lnTo>
                  <a:lnTo>
                    <a:pt x="307987" y="341249"/>
                  </a:lnTo>
                  <a:lnTo>
                    <a:pt x="294589" y="350519"/>
                  </a:lnTo>
                  <a:lnTo>
                    <a:pt x="37655" y="350519"/>
                  </a:lnTo>
                  <a:lnTo>
                    <a:pt x="22872" y="335788"/>
                  </a:lnTo>
                  <a:lnTo>
                    <a:pt x="22872" y="14731"/>
                  </a:lnTo>
                  <a:lnTo>
                    <a:pt x="34886" y="0"/>
                  </a:lnTo>
                  <a:lnTo>
                    <a:pt x="37655" y="0"/>
                  </a:lnTo>
                  <a:lnTo>
                    <a:pt x="245605" y="0"/>
                  </a:lnTo>
                </a:path>
                <a:path w="309880" h="376555" extrusionOk="0">
                  <a:moveTo>
                    <a:pt x="172186" y="248412"/>
                  </a:moveTo>
                  <a:lnTo>
                    <a:pt x="70104" y="248412"/>
                  </a:lnTo>
                </a:path>
                <a:path w="309880" h="376555" extrusionOk="0">
                  <a:moveTo>
                    <a:pt x="263639" y="205739"/>
                  </a:moveTo>
                  <a:lnTo>
                    <a:pt x="70104" y="205739"/>
                  </a:lnTo>
                </a:path>
                <a:path w="309880" h="376555" extrusionOk="0">
                  <a:moveTo>
                    <a:pt x="263639" y="164591"/>
                  </a:moveTo>
                  <a:lnTo>
                    <a:pt x="70104" y="164591"/>
                  </a:lnTo>
                </a:path>
                <a:path w="309880" h="376555" extrusionOk="0">
                  <a:moveTo>
                    <a:pt x="263639" y="121919"/>
                  </a:moveTo>
                  <a:lnTo>
                    <a:pt x="70104" y="121919"/>
                  </a:lnTo>
                </a:path>
              </a:pathLst>
            </a:custGeom>
            <a:noFill/>
            <a:ln w="12175" cap="flat" cmpd="sng">
              <a:solidFill>
                <a:srgbClr val="FF9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96480" y="839724"/>
              <a:ext cx="76187" cy="76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1" name="Google Shape;201;p13"/>
          <p:cNvSpPr txBox="1"/>
          <p:nvPr/>
        </p:nvSpPr>
        <p:spPr>
          <a:xfrm>
            <a:off x="1317116" y="2069339"/>
            <a:ext cx="5989955" cy="378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298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rPr>
              <a:t>Application web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75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Doit</a:t>
            </a:r>
            <a:r>
              <a:rPr lang="en-US" sz="24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permettre</a:t>
            </a:r>
            <a:r>
              <a:rPr lang="en-US" sz="24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en-US" sz="2400" dirty="0" err="1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l’administrateur</a:t>
            </a:r>
            <a:r>
              <a:rPr lang="en-US" sz="24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de 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1" fontAlgn="base"/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en-US" sz="1800" b="1" dirty="0" err="1" smtClean="0"/>
              <a:t>Modifie</a:t>
            </a:r>
            <a:r>
              <a:rPr lang="en-US" sz="1800" b="1" dirty="0" smtClean="0"/>
              <a:t> </a:t>
            </a:r>
            <a:r>
              <a:rPr lang="en-US" sz="1800" b="1" dirty="0" smtClean="0"/>
              <a:t>des </a:t>
            </a:r>
            <a:r>
              <a:rPr lang="en-US" sz="1800" b="1" dirty="0" err="1" smtClean="0"/>
              <a:t>données</a:t>
            </a:r>
            <a:r>
              <a:rPr lang="en-US" sz="1800" b="1" dirty="0" smtClean="0"/>
              <a:t> de </a:t>
            </a:r>
            <a:r>
              <a:rPr lang="en-US" sz="1800" b="1" dirty="0" smtClean="0"/>
              <a:t>coiffeur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12700">
              <a:spcBef>
                <a:spcPts val="1390"/>
              </a:spcBef>
            </a:pPr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en-US" sz="1800" b="1" dirty="0" err="1" smtClean="0"/>
              <a:t>ajoute</a:t>
            </a:r>
            <a:r>
              <a:rPr lang="en-US" sz="1800" b="1" dirty="0" smtClean="0"/>
              <a:t> le </a:t>
            </a:r>
            <a:r>
              <a:rPr lang="en-US" sz="1800" b="1" dirty="0" err="1" smtClean="0"/>
              <a:t>neveu</a:t>
            </a:r>
            <a:r>
              <a:rPr lang="en-US" sz="1800" b="1" dirty="0" smtClean="0"/>
              <a:t> </a:t>
            </a:r>
            <a:r>
              <a:rPr lang="en-US" sz="1800" b="1" dirty="0" smtClean="0"/>
              <a:t>coiffeur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12700">
              <a:spcBef>
                <a:spcPts val="1405"/>
              </a:spcBef>
            </a:pPr>
            <a:r>
              <a:rPr lang="en-US" sz="2400" dirty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en-US" sz="1800" b="1" dirty="0" err="1" smtClean="0"/>
              <a:t>suprême</a:t>
            </a:r>
            <a:r>
              <a:rPr lang="en-US" sz="1800" b="1" dirty="0" smtClean="0"/>
              <a:t> le </a:t>
            </a:r>
            <a:r>
              <a:rPr lang="en-US" sz="1800" b="1" dirty="0" smtClean="0"/>
              <a:t>coiffeur</a:t>
            </a:r>
            <a:endParaRPr lang="en-US" sz="2400" b="1" dirty="0" smtClean="0"/>
          </a:p>
          <a:p>
            <a:pPr marL="12700" lvl="1">
              <a:spcBef>
                <a:spcPts val="1405"/>
              </a:spcBef>
            </a:pPr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en-US" sz="1800" b="1" dirty="0" err="1" smtClean="0"/>
              <a:t>modifie</a:t>
            </a:r>
            <a:r>
              <a:rPr lang="en-US" sz="1800" b="1" dirty="0" smtClean="0"/>
              <a:t> des </a:t>
            </a:r>
            <a:r>
              <a:rPr lang="en-US" sz="1800" b="1" dirty="0" err="1" smtClean="0"/>
              <a:t>rendez-vous</a:t>
            </a:r>
            <a:r>
              <a:rPr lang="en-US" sz="1800" b="1" dirty="0" smtClean="0"/>
              <a:t> </a:t>
            </a:r>
            <a:endParaRPr lang="en-US" sz="2400" b="1" dirty="0" smtClean="0">
              <a:solidFill>
                <a:srgbClr val="FF97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2700" lvl="1">
              <a:spcBef>
                <a:spcPts val="1405"/>
              </a:spcBef>
            </a:pPr>
            <a:r>
              <a:rPr lang="en-US" sz="2400" dirty="0" smtClean="0">
                <a:solidFill>
                  <a:srgbClr val="FF97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▰ </a:t>
            </a:r>
            <a:r>
              <a:rPr lang="fr-FR" sz="1800" b="1" dirty="0" smtClean="0"/>
              <a:t>vieux de la statistique de site web  </a:t>
            </a:r>
            <a:endParaRPr lang="en-US" sz="2400" b="1" dirty="0" smtClean="0"/>
          </a:p>
        </p:txBody>
      </p:sp>
      <p:sp>
        <p:nvSpPr>
          <p:cNvPr id="202" name="Google Shape;202;p13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9265920" y="5963411"/>
            <a:ext cx="2926587" cy="894715"/>
            <a:chOff x="9265920" y="5963411"/>
            <a:chExt cx="2926587" cy="894715"/>
          </a:xfrm>
          <a:solidFill>
            <a:schemeClr val="tx1"/>
          </a:solidFill>
        </p:grpSpPr>
        <p:sp>
          <p:nvSpPr>
            <p:cNvPr id="167" name="Google Shape;167;p12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9" name="Google Shape;169;p12"/>
          <p:cNvSpPr/>
          <p:nvPr/>
        </p:nvSpPr>
        <p:spPr>
          <a:xfrm>
            <a:off x="2410967" y="85343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80" h="175260" extrusionOk="0">
                <a:moveTo>
                  <a:pt x="170433" y="0"/>
                </a:moveTo>
                <a:lnTo>
                  <a:pt x="0" y="175259"/>
                </a:lnTo>
                <a:lnTo>
                  <a:pt x="525780" y="175259"/>
                </a:lnTo>
                <a:lnTo>
                  <a:pt x="17043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70" name="Google Shape;170;p12"/>
          <p:cNvGrpSpPr/>
          <p:nvPr/>
        </p:nvGrpSpPr>
        <p:grpSpPr>
          <a:xfrm>
            <a:off x="0" y="0"/>
            <a:ext cx="2933700" cy="894715"/>
            <a:chOff x="0" y="0"/>
            <a:chExt cx="2933700" cy="894715"/>
          </a:xfrm>
          <a:solidFill>
            <a:schemeClr val="tx1"/>
          </a:solidFill>
        </p:grpSpPr>
        <p:sp>
          <p:nvSpPr>
            <p:cNvPr id="171" name="Google Shape;171;p12"/>
            <p:cNvSpPr/>
            <p:nvPr/>
          </p:nvSpPr>
          <p:spPr>
            <a:xfrm>
              <a:off x="3048" y="0"/>
              <a:ext cx="2722245" cy="894715"/>
            </a:xfrm>
            <a:custGeom>
              <a:avLst/>
              <a:gdLst/>
              <a:ahLst/>
              <a:cxnLst/>
              <a:rect l="l" t="t" r="r" b="b"/>
              <a:pathLst>
                <a:path w="2722245" h="894715" extrusionOk="0">
                  <a:moveTo>
                    <a:pt x="2721864" y="0"/>
                  </a:moveTo>
                  <a:lnTo>
                    <a:pt x="1830324" y="0"/>
                  </a:lnTo>
                  <a:lnTo>
                    <a:pt x="1827276" y="0"/>
                  </a:lnTo>
                  <a:lnTo>
                    <a:pt x="0" y="0"/>
                  </a:lnTo>
                  <a:lnTo>
                    <a:pt x="0" y="894588"/>
                  </a:lnTo>
                  <a:lnTo>
                    <a:pt x="1827276" y="894588"/>
                  </a:lnTo>
                  <a:lnTo>
                    <a:pt x="1830324" y="894588"/>
                  </a:lnTo>
                  <a:lnTo>
                    <a:pt x="1830324" y="891540"/>
                  </a:lnTo>
                  <a:lnTo>
                    <a:pt x="27218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0" y="256031"/>
              <a:ext cx="2933700" cy="407034"/>
            </a:xfrm>
            <a:custGeom>
              <a:avLst/>
              <a:gdLst/>
              <a:ahLst/>
              <a:cxnLst/>
              <a:rect l="l" t="t" r="r" b="b"/>
              <a:pathLst>
                <a:path w="2933700" h="407034" extrusionOk="0">
                  <a:moveTo>
                    <a:pt x="2933700" y="0"/>
                  </a:moveTo>
                  <a:lnTo>
                    <a:pt x="2535936" y="0"/>
                  </a:lnTo>
                  <a:lnTo>
                    <a:pt x="2526792" y="0"/>
                  </a:lnTo>
                  <a:lnTo>
                    <a:pt x="0" y="0"/>
                  </a:lnTo>
                  <a:lnTo>
                    <a:pt x="0" y="406908"/>
                  </a:lnTo>
                  <a:lnTo>
                    <a:pt x="2526792" y="406908"/>
                  </a:lnTo>
                  <a:lnTo>
                    <a:pt x="2535936" y="406908"/>
                  </a:lnTo>
                  <a:lnTo>
                    <a:pt x="2535936" y="397764"/>
                  </a:lnTo>
                  <a:lnTo>
                    <a:pt x="2933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3" name="Google Shape;173;p12"/>
          <p:cNvSpPr txBox="1"/>
          <p:nvPr/>
        </p:nvSpPr>
        <p:spPr>
          <a:xfrm>
            <a:off x="505764" y="2123133"/>
            <a:ext cx="3430904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err="1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rPr>
              <a:t>Objectif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503326" y="3567069"/>
            <a:ext cx="6955200" cy="130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/>
            <a:r>
              <a:rPr lang="fr-FR" sz="2800" dirty="0" smtClean="0">
                <a:solidFill>
                  <a:srgbClr val="253147"/>
                </a:solidFill>
              </a:rPr>
              <a:t>Facilitez le processus de prise de rendez-vous pour éviter la surpopulation dans le salon de coiffure.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2"/>
          <p:cNvGrpSpPr/>
          <p:nvPr/>
        </p:nvGrpSpPr>
        <p:grpSpPr>
          <a:xfrm>
            <a:off x="7033260" y="1918716"/>
            <a:ext cx="533400" cy="925194"/>
            <a:chOff x="7033260" y="1918716"/>
            <a:chExt cx="533400" cy="925194"/>
          </a:xfrm>
        </p:grpSpPr>
        <p:sp>
          <p:nvSpPr>
            <p:cNvPr id="176" name="Google Shape;176;p12"/>
            <p:cNvSpPr/>
            <p:nvPr/>
          </p:nvSpPr>
          <p:spPr>
            <a:xfrm>
              <a:off x="7033260" y="1918716"/>
              <a:ext cx="533400" cy="925194"/>
            </a:xfrm>
            <a:custGeom>
              <a:avLst/>
              <a:gdLst/>
              <a:ahLst/>
              <a:cxnLst/>
              <a:rect l="l" t="t" r="r" b="b"/>
              <a:pathLst>
                <a:path w="533400" h="925194" extrusionOk="0">
                  <a:moveTo>
                    <a:pt x="475234" y="0"/>
                  </a:moveTo>
                  <a:lnTo>
                    <a:pt x="58166" y="0"/>
                  </a:lnTo>
                  <a:lnTo>
                    <a:pt x="46100" y="1143"/>
                  </a:lnTo>
                  <a:lnTo>
                    <a:pt x="35179" y="4445"/>
                  </a:lnTo>
                  <a:lnTo>
                    <a:pt x="4445" y="35179"/>
                  </a:lnTo>
                  <a:lnTo>
                    <a:pt x="0" y="58293"/>
                  </a:lnTo>
                  <a:lnTo>
                    <a:pt x="0" y="866775"/>
                  </a:lnTo>
                  <a:lnTo>
                    <a:pt x="16510" y="908558"/>
                  </a:lnTo>
                  <a:lnTo>
                    <a:pt x="58166" y="925068"/>
                  </a:lnTo>
                  <a:lnTo>
                    <a:pt x="475234" y="925068"/>
                  </a:lnTo>
                  <a:lnTo>
                    <a:pt x="516890" y="908558"/>
                  </a:lnTo>
                  <a:lnTo>
                    <a:pt x="533400" y="866775"/>
                  </a:lnTo>
                  <a:lnTo>
                    <a:pt x="533400" y="58293"/>
                  </a:lnTo>
                  <a:lnTo>
                    <a:pt x="516890" y="16510"/>
                  </a:lnTo>
                  <a:lnTo>
                    <a:pt x="475234" y="0"/>
                  </a:lnTo>
                  <a:close/>
                </a:path>
                <a:path w="533400" h="925194" extrusionOk="0">
                  <a:moveTo>
                    <a:pt x="250190" y="43942"/>
                  </a:moveTo>
                  <a:lnTo>
                    <a:pt x="283083" y="43942"/>
                  </a:lnTo>
                  <a:lnTo>
                    <a:pt x="288671" y="45085"/>
                  </a:lnTo>
                  <a:lnTo>
                    <a:pt x="291973" y="48387"/>
                  </a:lnTo>
                  <a:lnTo>
                    <a:pt x="295275" y="51688"/>
                  </a:lnTo>
                  <a:lnTo>
                    <a:pt x="296291" y="57150"/>
                  </a:lnTo>
                  <a:lnTo>
                    <a:pt x="295275" y="61595"/>
                  </a:lnTo>
                  <a:lnTo>
                    <a:pt x="291973" y="65912"/>
                  </a:lnTo>
                  <a:lnTo>
                    <a:pt x="288671" y="68199"/>
                  </a:lnTo>
                  <a:lnTo>
                    <a:pt x="283083" y="69214"/>
                  </a:lnTo>
                  <a:lnTo>
                    <a:pt x="250190" y="69214"/>
                  </a:lnTo>
                  <a:lnTo>
                    <a:pt x="244729" y="68199"/>
                  </a:lnTo>
                  <a:lnTo>
                    <a:pt x="241426" y="65912"/>
                  </a:lnTo>
                  <a:lnTo>
                    <a:pt x="238125" y="61595"/>
                  </a:lnTo>
                  <a:lnTo>
                    <a:pt x="237109" y="57150"/>
                  </a:lnTo>
                  <a:lnTo>
                    <a:pt x="238125" y="51688"/>
                  </a:lnTo>
                  <a:lnTo>
                    <a:pt x="241426" y="48387"/>
                  </a:lnTo>
                  <a:lnTo>
                    <a:pt x="244729" y="45085"/>
                  </a:lnTo>
                  <a:lnTo>
                    <a:pt x="250190" y="4394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255510" y="2712466"/>
              <a:ext cx="89027" cy="890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091426" y="2034159"/>
              <a:ext cx="417195" cy="636270"/>
            </a:xfrm>
            <a:custGeom>
              <a:avLst/>
              <a:gdLst/>
              <a:ahLst/>
              <a:cxnLst/>
              <a:rect l="l" t="t" r="r" b="b"/>
              <a:pathLst>
                <a:path w="417195" h="636269" extrusionOk="0">
                  <a:moveTo>
                    <a:pt x="417068" y="636015"/>
                  </a:moveTo>
                  <a:lnTo>
                    <a:pt x="0" y="636015"/>
                  </a:lnTo>
                  <a:lnTo>
                    <a:pt x="0" y="0"/>
                  </a:lnTo>
                  <a:lnTo>
                    <a:pt x="417068" y="0"/>
                  </a:lnTo>
                  <a:lnTo>
                    <a:pt x="417068" y="636015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9" name="Google Shape;179;p12"/>
          <p:cNvSpPr/>
          <p:nvPr/>
        </p:nvSpPr>
        <p:spPr>
          <a:xfrm>
            <a:off x="8023859" y="672211"/>
            <a:ext cx="2292350" cy="2171700"/>
          </a:xfrm>
          <a:custGeom>
            <a:avLst/>
            <a:gdLst/>
            <a:ahLst/>
            <a:cxnLst/>
            <a:rect l="l" t="t" r="r" b="b"/>
            <a:pathLst>
              <a:path w="2292350" h="2171700" extrusionOk="0">
                <a:moveTo>
                  <a:pt x="952500" y="1700656"/>
                </a:moveTo>
                <a:lnTo>
                  <a:pt x="952500" y="2065909"/>
                </a:lnTo>
                <a:lnTo>
                  <a:pt x="692658" y="2065909"/>
                </a:lnTo>
                <a:lnTo>
                  <a:pt x="671449" y="2065909"/>
                </a:lnTo>
                <a:lnTo>
                  <a:pt x="650240" y="2071877"/>
                </a:lnTo>
                <a:lnTo>
                  <a:pt x="616966" y="2096135"/>
                </a:lnTo>
                <a:lnTo>
                  <a:pt x="592836" y="2129281"/>
                </a:lnTo>
                <a:lnTo>
                  <a:pt x="586740" y="2150364"/>
                </a:lnTo>
                <a:lnTo>
                  <a:pt x="586740" y="2171573"/>
                </a:lnTo>
                <a:lnTo>
                  <a:pt x="1705229" y="2171573"/>
                </a:lnTo>
                <a:lnTo>
                  <a:pt x="1705229" y="2150364"/>
                </a:lnTo>
                <a:lnTo>
                  <a:pt x="1699260" y="2129281"/>
                </a:lnTo>
                <a:lnTo>
                  <a:pt x="1675130" y="2096135"/>
                </a:lnTo>
                <a:lnTo>
                  <a:pt x="1641856" y="2071877"/>
                </a:lnTo>
                <a:lnTo>
                  <a:pt x="1620647" y="2065909"/>
                </a:lnTo>
                <a:lnTo>
                  <a:pt x="1599438" y="2065909"/>
                </a:lnTo>
                <a:lnTo>
                  <a:pt x="1339596" y="2065909"/>
                </a:lnTo>
                <a:lnTo>
                  <a:pt x="1339596" y="1700656"/>
                </a:lnTo>
              </a:path>
              <a:path w="2292350" h="2171700" extrusionOk="0">
                <a:moveTo>
                  <a:pt x="2231517" y="0"/>
                </a:moveTo>
                <a:lnTo>
                  <a:pt x="60451" y="0"/>
                </a:lnTo>
                <a:lnTo>
                  <a:pt x="48387" y="0"/>
                </a:lnTo>
                <a:lnTo>
                  <a:pt x="39370" y="6096"/>
                </a:lnTo>
                <a:lnTo>
                  <a:pt x="27305" y="9016"/>
                </a:lnTo>
                <a:lnTo>
                  <a:pt x="18161" y="18161"/>
                </a:lnTo>
                <a:lnTo>
                  <a:pt x="12192" y="27177"/>
                </a:lnTo>
                <a:lnTo>
                  <a:pt x="6096" y="36322"/>
                </a:lnTo>
                <a:lnTo>
                  <a:pt x="3048" y="48387"/>
                </a:lnTo>
                <a:lnTo>
                  <a:pt x="0" y="60451"/>
                </a:lnTo>
                <a:lnTo>
                  <a:pt x="0" y="1609725"/>
                </a:lnTo>
                <a:lnTo>
                  <a:pt x="3048" y="1621663"/>
                </a:lnTo>
                <a:lnTo>
                  <a:pt x="6096" y="1633727"/>
                </a:lnTo>
                <a:lnTo>
                  <a:pt x="12192" y="1642999"/>
                </a:lnTo>
                <a:lnTo>
                  <a:pt x="18161" y="1652015"/>
                </a:lnTo>
                <a:lnTo>
                  <a:pt x="27305" y="1661160"/>
                </a:lnTo>
                <a:lnTo>
                  <a:pt x="39370" y="1664080"/>
                </a:lnTo>
                <a:lnTo>
                  <a:pt x="48387" y="1670177"/>
                </a:lnTo>
                <a:lnTo>
                  <a:pt x="60451" y="1670177"/>
                </a:lnTo>
                <a:lnTo>
                  <a:pt x="2231517" y="1670177"/>
                </a:lnTo>
                <a:lnTo>
                  <a:pt x="2243709" y="1670177"/>
                </a:lnTo>
                <a:lnTo>
                  <a:pt x="2252726" y="1664080"/>
                </a:lnTo>
                <a:lnTo>
                  <a:pt x="2286000" y="1633727"/>
                </a:lnTo>
                <a:lnTo>
                  <a:pt x="2291969" y="1609725"/>
                </a:lnTo>
                <a:lnTo>
                  <a:pt x="2291969" y="60451"/>
                </a:lnTo>
                <a:lnTo>
                  <a:pt x="2273808" y="18161"/>
                </a:lnTo>
                <a:lnTo>
                  <a:pt x="2252726" y="6096"/>
                </a:lnTo>
                <a:lnTo>
                  <a:pt x="2243709" y="0"/>
                </a:lnTo>
                <a:lnTo>
                  <a:pt x="2231517" y="0"/>
                </a:lnTo>
                <a:close/>
              </a:path>
              <a:path w="2292350" h="2171700" extrusionOk="0">
                <a:moveTo>
                  <a:pt x="2110613" y="1488566"/>
                </a:moveTo>
                <a:lnTo>
                  <a:pt x="181483" y="1488566"/>
                </a:lnTo>
                <a:lnTo>
                  <a:pt x="181483" y="181483"/>
                </a:lnTo>
                <a:lnTo>
                  <a:pt x="2110613" y="181483"/>
                </a:lnTo>
                <a:lnTo>
                  <a:pt x="2110613" y="1488566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80" name="Google Shape;180;p12"/>
          <p:cNvGrpSpPr/>
          <p:nvPr/>
        </p:nvGrpSpPr>
        <p:grpSpPr>
          <a:xfrm>
            <a:off x="10771759" y="1412874"/>
            <a:ext cx="1071245" cy="1431290"/>
            <a:chOff x="10771759" y="1412874"/>
            <a:chExt cx="1071245" cy="1431290"/>
          </a:xfrm>
        </p:grpSpPr>
        <p:sp>
          <p:nvSpPr>
            <p:cNvPr id="181" name="Google Shape;181;p12"/>
            <p:cNvSpPr/>
            <p:nvPr/>
          </p:nvSpPr>
          <p:spPr>
            <a:xfrm>
              <a:off x="10771759" y="1412874"/>
              <a:ext cx="1071245" cy="1431290"/>
            </a:xfrm>
            <a:custGeom>
              <a:avLst/>
              <a:gdLst/>
              <a:ahLst/>
              <a:cxnLst/>
              <a:rect l="l" t="t" r="r" b="b"/>
              <a:pathLst>
                <a:path w="1071245" h="1431289" extrusionOk="0">
                  <a:moveTo>
                    <a:pt x="1071118" y="90042"/>
                  </a:moveTo>
                  <a:lnTo>
                    <a:pt x="1071118" y="1340865"/>
                  </a:lnTo>
                  <a:lnTo>
                    <a:pt x="1069594" y="1359535"/>
                  </a:lnTo>
                  <a:lnTo>
                    <a:pt x="1064641" y="1376426"/>
                  </a:lnTo>
                  <a:lnTo>
                    <a:pt x="1033652" y="1415669"/>
                  </a:lnTo>
                  <a:lnTo>
                    <a:pt x="986282" y="1430909"/>
                  </a:lnTo>
                  <a:lnTo>
                    <a:pt x="84836" y="1430909"/>
                  </a:lnTo>
                  <a:lnTo>
                    <a:pt x="37465" y="1415669"/>
                  </a:lnTo>
                  <a:lnTo>
                    <a:pt x="6476" y="1376426"/>
                  </a:lnTo>
                  <a:lnTo>
                    <a:pt x="0" y="1340865"/>
                  </a:lnTo>
                  <a:lnTo>
                    <a:pt x="0" y="90042"/>
                  </a:lnTo>
                  <a:lnTo>
                    <a:pt x="14605" y="38988"/>
                  </a:lnTo>
                  <a:lnTo>
                    <a:pt x="52197" y="6730"/>
                  </a:lnTo>
                  <a:lnTo>
                    <a:pt x="84836" y="0"/>
                  </a:lnTo>
                  <a:lnTo>
                    <a:pt x="986282" y="0"/>
                  </a:lnTo>
                  <a:lnTo>
                    <a:pt x="1033652" y="15239"/>
                  </a:lnTo>
                  <a:lnTo>
                    <a:pt x="1064641" y="54355"/>
                  </a:lnTo>
                  <a:lnTo>
                    <a:pt x="1071118" y="9004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1245723" y="2679700"/>
              <a:ext cx="123190" cy="1276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77804" y="1523237"/>
              <a:ext cx="859155" cy="1120140"/>
            </a:xfrm>
            <a:custGeom>
              <a:avLst/>
              <a:gdLst/>
              <a:ahLst/>
              <a:cxnLst/>
              <a:rect l="l" t="t" r="r" b="b"/>
              <a:pathLst>
                <a:path w="859154" h="1120139" extrusionOk="0">
                  <a:moveTo>
                    <a:pt x="859027" y="0"/>
                  </a:moveTo>
                  <a:lnTo>
                    <a:pt x="0" y="0"/>
                  </a:lnTo>
                  <a:lnTo>
                    <a:pt x="0" y="1120013"/>
                  </a:lnTo>
                  <a:lnTo>
                    <a:pt x="859027" y="1120013"/>
                  </a:lnTo>
                  <a:lnTo>
                    <a:pt x="85902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4" name="Google Shape;184;p12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0" y="3899915"/>
            <a:ext cx="4700270" cy="2703830"/>
          </a:xfrm>
          <a:prstGeom prst="rect">
            <a:avLst/>
          </a:prstGeom>
          <a:solidFill>
            <a:srgbClr val="3E5278"/>
          </a:solidFill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58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Choix technique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tx1"/>
                </a:solidFill>
              </a:rPr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b="1">
              <a:solidFill>
                <a:schemeClr val="tx1"/>
              </a:solidFill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  <a:ln>
            <a:noFill/>
          </a:ln>
        </p:spPr>
        <p:txBody>
          <a:bodyPr spcFirstLastPara="1" wrap="square" lIns="0" tIns="1566525" rIns="0" bIns="0" anchor="t" anchorCtr="0">
            <a:spAutoFit/>
          </a:bodyPr>
          <a:lstStyle/>
          <a:p>
            <a:pPr marL="739775" marR="0" lvl="0" indent="0" algn="l" rtl="0">
              <a:lnSpc>
                <a:spcPct val="11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b="1">
                <a:solidFill>
                  <a:srgbClr val="3E527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 extrusionOk="0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15" name="Google Shape;215;p15"/>
          <p:cNvGrpSpPr/>
          <p:nvPr/>
        </p:nvGrpSpPr>
        <p:grpSpPr>
          <a:xfrm>
            <a:off x="9265413" y="5963285"/>
            <a:ext cx="2926587" cy="894715"/>
            <a:chOff x="9265920" y="5963411"/>
            <a:chExt cx="2926587" cy="894715"/>
          </a:xfrm>
          <a:solidFill>
            <a:schemeClr val="tx1"/>
          </a:solidFill>
        </p:grpSpPr>
        <p:sp>
          <p:nvSpPr>
            <p:cNvPr id="216" name="Google Shape;216;p15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 extrusionOk="0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 extrusionOk="0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8" name="Google Shape;218;p15"/>
          <p:cNvSpPr/>
          <p:nvPr/>
        </p:nvSpPr>
        <p:spPr>
          <a:xfrm>
            <a:off x="2410967" y="85343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80" h="175260" extrusionOk="0">
                <a:moveTo>
                  <a:pt x="170433" y="0"/>
                </a:moveTo>
                <a:lnTo>
                  <a:pt x="0" y="175259"/>
                </a:lnTo>
                <a:lnTo>
                  <a:pt x="525780" y="175259"/>
                </a:lnTo>
                <a:lnTo>
                  <a:pt x="17043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19" name="Google Shape;219;p15"/>
          <p:cNvGrpSpPr/>
          <p:nvPr/>
        </p:nvGrpSpPr>
        <p:grpSpPr>
          <a:xfrm>
            <a:off x="0" y="0"/>
            <a:ext cx="2933700" cy="894715"/>
            <a:chOff x="0" y="0"/>
            <a:chExt cx="2933700" cy="894715"/>
          </a:xfrm>
          <a:solidFill>
            <a:schemeClr val="tx1"/>
          </a:solidFill>
        </p:grpSpPr>
        <p:sp>
          <p:nvSpPr>
            <p:cNvPr id="220" name="Google Shape;220;p15"/>
            <p:cNvSpPr/>
            <p:nvPr/>
          </p:nvSpPr>
          <p:spPr>
            <a:xfrm>
              <a:off x="3048" y="0"/>
              <a:ext cx="2722245" cy="894715"/>
            </a:xfrm>
            <a:custGeom>
              <a:avLst/>
              <a:gdLst/>
              <a:ahLst/>
              <a:cxnLst/>
              <a:rect l="l" t="t" r="r" b="b"/>
              <a:pathLst>
                <a:path w="2722245" h="894715" extrusionOk="0">
                  <a:moveTo>
                    <a:pt x="2721864" y="0"/>
                  </a:moveTo>
                  <a:lnTo>
                    <a:pt x="1830324" y="0"/>
                  </a:lnTo>
                  <a:lnTo>
                    <a:pt x="1827276" y="0"/>
                  </a:lnTo>
                  <a:lnTo>
                    <a:pt x="0" y="0"/>
                  </a:lnTo>
                  <a:lnTo>
                    <a:pt x="0" y="894588"/>
                  </a:lnTo>
                  <a:lnTo>
                    <a:pt x="1827276" y="894588"/>
                  </a:lnTo>
                  <a:lnTo>
                    <a:pt x="1830324" y="894588"/>
                  </a:lnTo>
                  <a:lnTo>
                    <a:pt x="1830324" y="891540"/>
                  </a:lnTo>
                  <a:lnTo>
                    <a:pt x="27218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0" y="256031"/>
              <a:ext cx="2933700" cy="407034"/>
            </a:xfrm>
            <a:custGeom>
              <a:avLst/>
              <a:gdLst/>
              <a:ahLst/>
              <a:cxnLst/>
              <a:rect l="l" t="t" r="r" b="b"/>
              <a:pathLst>
                <a:path w="2933700" h="407034" extrusionOk="0">
                  <a:moveTo>
                    <a:pt x="2933700" y="0"/>
                  </a:moveTo>
                  <a:lnTo>
                    <a:pt x="2535936" y="0"/>
                  </a:lnTo>
                  <a:lnTo>
                    <a:pt x="2526792" y="0"/>
                  </a:lnTo>
                  <a:lnTo>
                    <a:pt x="0" y="0"/>
                  </a:lnTo>
                  <a:lnTo>
                    <a:pt x="0" y="406908"/>
                  </a:lnTo>
                  <a:lnTo>
                    <a:pt x="2526792" y="406908"/>
                  </a:lnTo>
                  <a:lnTo>
                    <a:pt x="2535936" y="406908"/>
                  </a:lnTo>
                  <a:lnTo>
                    <a:pt x="2535936" y="397764"/>
                  </a:lnTo>
                  <a:lnTo>
                    <a:pt x="2933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22" name="Google Shape;222;p15"/>
          <p:cNvSpPr/>
          <p:nvPr/>
        </p:nvSpPr>
        <p:spPr>
          <a:xfrm>
            <a:off x="7402068" y="3584447"/>
            <a:ext cx="4789931" cy="2395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3" name="Google Shape;223;p15"/>
          <p:cNvSpPr txBox="1"/>
          <p:nvPr/>
        </p:nvSpPr>
        <p:spPr>
          <a:xfrm>
            <a:off x="503325" y="3915558"/>
            <a:ext cx="7515259" cy="215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6400" rIns="0" bIns="0" anchor="t" anchorCtr="0">
            <a:spAutoFit/>
          </a:bodyPr>
          <a:lstStyle/>
          <a:p>
            <a:pPr marL="165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smtClean="0">
                <a:solidFill>
                  <a:srgbClr val="A3C939"/>
                </a:solidFill>
                <a:latin typeface="Arial"/>
                <a:ea typeface="Arial"/>
                <a:cs typeface="Arial"/>
                <a:sym typeface="Arial"/>
              </a:rPr>
              <a:t>Android </a:t>
            </a:r>
            <a:r>
              <a:rPr lang="en-US" sz="7200" b="1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7200" b="1" dirty="0" smtClean="0">
                <a:solidFill>
                  <a:srgbClr val="A3C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1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ios</a:t>
            </a:r>
            <a:endParaRPr sz="7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Pourquoi</a:t>
            </a:r>
            <a:r>
              <a:rPr lang="en-US" sz="28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choisir</a:t>
            </a:r>
            <a:r>
              <a:rPr lang="en-US" sz="28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8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systèmes</a:t>
            </a:r>
            <a:r>
              <a:rPr lang="en-US" sz="2800" dirty="0" smtClean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d’exploitations</a:t>
            </a:r>
            <a:r>
              <a:rPr lang="en-US" sz="2800" dirty="0" smtClean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253147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>
            <a:spLocks noGrp="1"/>
          </p:cNvSpPr>
          <p:nvPr>
            <p:ph type="sldNum" idx="12"/>
          </p:nvPr>
        </p:nvSpPr>
        <p:spPr>
          <a:xfrm>
            <a:off x="10212069" y="6259488"/>
            <a:ext cx="32956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tx1"/>
                </a:solidFill>
              </a:rPr>
              <a:pPr marL="38100" lvl="0" indent="0" algn="l" rtl="0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b="1">
              <a:solidFill>
                <a:schemeClr val="tx1"/>
              </a:solidFill>
            </a:endParaRPr>
          </a:p>
        </p:txBody>
      </p:sp>
      <p:pic>
        <p:nvPicPr>
          <p:cNvPr id="14" name="Picture 13" descr="images_0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796" y="1"/>
            <a:ext cx="3004204" cy="26025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377</Words>
  <PresentationFormat>Custom</PresentationFormat>
  <Paragraphs>142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Planning</vt:lpstr>
      <vt:lpstr>Slide 3</vt:lpstr>
      <vt:lpstr>Introduction</vt:lpstr>
      <vt:lpstr>2</vt:lpstr>
      <vt:lpstr>Présentation</vt:lpstr>
      <vt:lpstr>Slide 7</vt:lpstr>
      <vt:lpstr>Slide 8</vt:lpstr>
      <vt:lpstr>Slide 9</vt:lpstr>
      <vt:lpstr>81,7%</vt:lpstr>
      <vt:lpstr>4</vt:lpstr>
      <vt:lpstr>Methode de merise Modèle logique des donnees : MLD </vt:lpstr>
      <vt:lpstr>5</vt:lpstr>
      <vt:lpstr>Environnement logiciel</vt:lpstr>
      <vt:lpstr>Scrum</vt:lpstr>
      <vt:lpstr>Site web</vt:lpstr>
      <vt:lpstr>Site web</vt:lpstr>
      <vt:lpstr>Release 1 : Application web</vt:lpstr>
      <vt:lpstr>Release 1 : Application web</vt:lpstr>
      <vt:lpstr>Slide 20</vt:lpstr>
      <vt:lpstr>Travail en équipe</vt:lpstr>
      <vt:lpstr>Merci de votre  attention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KM</cp:lastModifiedBy>
  <cp:revision>15</cp:revision>
  <dcterms:modified xsi:type="dcterms:W3CDTF">2021-07-27T05:20:15Z</dcterms:modified>
</cp:coreProperties>
</file>