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8254-30F8-4B44-8B15-60D6BC75CE16}" type="doc">
      <dgm:prSet loTypeId="urn:microsoft.com/office/officeart/2005/8/layout/hProcess9" loCatId="process" qsTypeId="urn:microsoft.com/office/officeart/2005/8/quickstyle/simple1" qsCatId="simple" csTypeId="urn:microsoft.com/office/officeart/2005/8/colors/accent3_4" csCatId="accent3" phldr="1"/>
      <dgm:spPr/>
    </dgm:pt>
    <dgm:pt modelId="{952C68DB-3AE3-40BE-8EDE-0BC7B75B5E1C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la fonctionnalité la plus importante et la plus puissante d'</a:t>
          </a:r>
          <a:r>
            <a:rPr lang="fr-FR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Appium</a:t>
          </a: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 est l'inspecteur. </a:t>
          </a:r>
          <a:endParaRPr lang="fr-FR" dirty="0"/>
        </a:p>
      </dgm:t>
    </dgm:pt>
    <dgm:pt modelId="{D8CE7253-2D4B-4113-A84C-D5CD9DE9AE9B}" type="parTrans" cxnId="{23DC3F89-4603-4431-8ECD-2D8983D1EEB3}">
      <dgm:prSet/>
      <dgm:spPr/>
      <dgm:t>
        <a:bodyPr/>
        <a:lstStyle/>
        <a:p>
          <a:endParaRPr lang="fr-FR"/>
        </a:p>
      </dgm:t>
    </dgm:pt>
    <dgm:pt modelId="{12139939-FD92-4997-9D3C-763B708E6BB8}" type="sibTrans" cxnId="{23DC3F89-4603-4431-8ECD-2D8983D1EEB3}">
      <dgm:prSet/>
      <dgm:spPr/>
      <dgm:t>
        <a:bodyPr/>
        <a:lstStyle/>
        <a:p>
          <a:endParaRPr lang="fr-FR"/>
        </a:p>
      </dgm:t>
    </dgm:pt>
    <dgm:pt modelId="{D7E9082B-9A18-4A3A-AFD8-77A86B472D78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Ça aidera à trouver un élément et ses attributs de manière simple</a:t>
          </a:r>
          <a:endParaRPr lang="fr-FR" dirty="0"/>
        </a:p>
      </dgm:t>
    </dgm:pt>
    <dgm:pt modelId="{D6C1FD03-0C94-4113-80EA-A905467F7DE2}" type="parTrans" cxnId="{1D94917D-4856-4FE5-910C-BAA8638CFE8C}">
      <dgm:prSet/>
      <dgm:spPr/>
      <dgm:t>
        <a:bodyPr/>
        <a:lstStyle/>
        <a:p>
          <a:endParaRPr lang="fr-FR"/>
        </a:p>
      </dgm:t>
    </dgm:pt>
    <dgm:pt modelId="{2B9EC992-44B4-461F-9A65-33694453C19C}" type="sibTrans" cxnId="{1D94917D-4856-4FE5-910C-BAA8638CFE8C}">
      <dgm:prSet/>
      <dgm:spPr/>
      <dgm:t>
        <a:bodyPr/>
        <a:lstStyle/>
        <a:p>
          <a:endParaRPr lang="fr-FR"/>
        </a:p>
      </dgm:t>
    </dgm:pt>
    <dgm:pt modelId="{8DAF811F-B5E1-43F1-AB65-E6E541AC84AF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On peut facilement inspecter un élément et le modèle hiérarchique affiché à l'écran sera assez intéressant.</a:t>
          </a:r>
          <a:endParaRPr lang="fr-FR" dirty="0"/>
        </a:p>
      </dgm:t>
    </dgm:pt>
    <dgm:pt modelId="{2C7B4935-9569-44F9-9A9A-AB613C631A75}" type="parTrans" cxnId="{93C96107-ADB3-4A1D-AA48-F07993D7C231}">
      <dgm:prSet/>
      <dgm:spPr/>
      <dgm:t>
        <a:bodyPr/>
        <a:lstStyle/>
        <a:p>
          <a:endParaRPr lang="fr-FR"/>
        </a:p>
      </dgm:t>
    </dgm:pt>
    <dgm:pt modelId="{9D81595F-93EE-4C6D-B81D-D5DCAAD993A7}" type="sibTrans" cxnId="{93C96107-ADB3-4A1D-AA48-F07993D7C231}">
      <dgm:prSet/>
      <dgm:spPr/>
      <dgm:t>
        <a:bodyPr/>
        <a:lstStyle/>
        <a:p>
          <a:endParaRPr lang="fr-FR"/>
        </a:p>
      </dgm:t>
    </dgm:pt>
    <dgm:pt modelId="{051216B7-5EDB-4DC6-9385-4C2DB7849594}" type="pres">
      <dgm:prSet presAssocID="{FE0F8254-30F8-4B44-8B15-60D6BC75CE16}" presName="CompostProcess" presStyleCnt="0">
        <dgm:presLayoutVars>
          <dgm:dir/>
          <dgm:resizeHandles val="exact"/>
        </dgm:presLayoutVars>
      </dgm:prSet>
      <dgm:spPr/>
    </dgm:pt>
    <dgm:pt modelId="{EDE03B58-8BDA-4560-A8A4-EC17CCB7DA15}" type="pres">
      <dgm:prSet presAssocID="{FE0F8254-30F8-4B44-8B15-60D6BC75CE16}" presName="arrow" presStyleLbl="bgShp" presStyleIdx="0" presStyleCnt="1"/>
      <dgm:spPr/>
    </dgm:pt>
    <dgm:pt modelId="{D8FF8B0D-B2B3-4720-A1F4-D51EABED619A}" type="pres">
      <dgm:prSet presAssocID="{FE0F8254-30F8-4B44-8B15-60D6BC75CE16}" presName="linearProcess" presStyleCnt="0"/>
      <dgm:spPr/>
    </dgm:pt>
    <dgm:pt modelId="{08FF76E5-4126-43BD-A2E8-74E965347B0A}" type="pres">
      <dgm:prSet presAssocID="{952C68DB-3AE3-40BE-8EDE-0BC7B75B5E1C}" presName="textNode" presStyleLbl="node1" presStyleIdx="0" presStyleCnt="3">
        <dgm:presLayoutVars>
          <dgm:bulletEnabled val="1"/>
        </dgm:presLayoutVars>
      </dgm:prSet>
      <dgm:spPr/>
    </dgm:pt>
    <dgm:pt modelId="{182FF39A-1EDD-495C-A8C8-49A1F665A4BE}" type="pres">
      <dgm:prSet presAssocID="{12139939-FD92-4997-9D3C-763B708E6BB8}" presName="sibTrans" presStyleCnt="0"/>
      <dgm:spPr/>
    </dgm:pt>
    <dgm:pt modelId="{FC71A5E2-F586-4812-8448-219B7B99F73F}" type="pres">
      <dgm:prSet presAssocID="{D7E9082B-9A18-4A3A-AFD8-77A86B472D78}" presName="textNode" presStyleLbl="node1" presStyleIdx="1" presStyleCnt="3">
        <dgm:presLayoutVars>
          <dgm:bulletEnabled val="1"/>
        </dgm:presLayoutVars>
      </dgm:prSet>
      <dgm:spPr/>
    </dgm:pt>
    <dgm:pt modelId="{C8700AFD-503E-4AC6-ABE9-65C1A090D5D1}" type="pres">
      <dgm:prSet presAssocID="{2B9EC992-44B4-461F-9A65-33694453C19C}" presName="sibTrans" presStyleCnt="0"/>
      <dgm:spPr/>
    </dgm:pt>
    <dgm:pt modelId="{8F8968DA-7A68-4E79-B769-CE82A1A05A64}" type="pres">
      <dgm:prSet presAssocID="{8DAF811F-B5E1-43F1-AB65-E6E541AC84A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3C96107-ADB3-4A1D-AA48-F07993D7C231}" srcId="{FE0F8254-30F8-4B44-8B15-60D6BC75CE16}" destId="{8DAF811F-B5E1-43F1-AB65-E6E541AC84AF}" srcOrd="2" destOrd="0" parTransId="{2C7B4935-9569-44F9-9A9A-AB613C631A75}" sibTransId="{9D81595F-93EE-4C6D-B81D-D5DCAAD993A7}"/>
    <dgm:cxn modelId="{99B1A14C-B554-460F-ADA4-49BB80A4E7DC}" type="presOf" srcId="{D7E9082B-9A18-4A3A-AFD8-77A86B472D78}" destId="{FC71A5E2-F586-4812-8448-219B7B99F73F}" srcOrd="0" destOrd="0" presId="urn:microsoft.com/office/officeart/2005/8/layout/hProcess9"/>
    <dgm:cxn modelId="{B455D253-86CB-45DF-BC77-1D20413A45D0}" type="presOf" srcId="{FE0F8254-30F8-4B44-8B15-60D6BC75CE16}" destId="{051216B7-5EDB-4DC6-9385-4C2DB7849594}" srcOrd="0" destOrd="0" presId="urn:microsoft.com/office/officeart/2005/8/layout/hProcess9"/>
    <dgm:cxn modelId="{1D94917D-4856-4FE5-910C-BAA8638CFE8C}" srcId="{FE0F8254-30F8-4B44-8B15-60D6BC75CE16}" destId="{D7E9082B-9A18-4A3A-AFD8-77A86B472D78}" srcOrd="1" destOrd="0" parTransId="{D6C1FD03-0C94-4113-80EA-A905467F7DE2}" sibTransId="{2B9EC992-44B4-461F-9A65-33694453C19C}"/>
    <dgm:cxn modelId="{23DC3F89-4603-4431-8ECD-2D8983D1EEB3}" srcId="{FE0F8254-30F8-4B44-8B15-60D6BC75CE16}" destId="{952C68DB-3AE3-40BE-8EDE-0BC7B75B5E1C}" srcOrd="0" destOrd="0" parTransId="{D8CE7253-2D4B-4113-A84C-D5CD9DE9AE9B}" sibTransId="{12139939-FD92-4997-9D3C-763B708E6BB8}"/>
    <dgm:cxn modelId="{CE9E9D9E-C226-4397-8204-7F43B1928FF4}" type="presOf" srcId="{952C68DB-3AE3-40BE-8EDE-0BC7B75B5E1C}" destId="{08FF76E5-4126-43BD-A2E8-74E965347B0A}" srcOrd="0" destOrd="0" presId="urn:microsoft.com/office/officeart/2005/8/layout/hProcess9"/>
    <dgm:cxn modelId="{37749BA6-B0BB-4EC0-94A4-2ECB419B435F}" type="presOf" srcId="{8DAF811F-B5E1-43F1-AB65-E6E541AC84AF}" destId="{8F8968DA-7A68-4E79-B769-CE82A1A05A64}" srcOrd="0" destOrd="0" presId="urn:microsoft.com/office/officeart/2005/8/layout/hProcess9"/>
    <dgm:cxn modelId="{C6697C59-AF93-43C7-AB72-7FF4438B7BC2}" type="presParOf" srcId="{051216B7-5EDB-4DC6-9385-4C2DB7849594}" destId="{EDE03B58-8BDA-4560-A8A4-EC17CCB7DA15}" srcOrd="0" destOrd="0" presId="urn:microsoft.com/office/officeart/2005/8/layout/hProcess9"/>
    <dgm:cxn modelId="{C6610C6F-B933-44F4-8035-99976AEB87D3}" type="presParOf" srcId="{051216B7-5EDB-4DC6-9385-4C2DB7849594}" destId="{D8FF8B0D-B2B3-4720-A1F4-D51EABED619A}" srcOrd="1" destOrd="0" presId="urn:microsoft.com/office/officeart/2005/8/layout/hProcess9"/>
    <dgm:cxn modelId="{F9E752B1-65D9-4220-BF2E-E31245386FB7}" type="presParOf" srcId="{D8FF8B0D-B2B3-4720-A1F4-D51EABED619A}" destId="{08FF76E5-4126-43BD-A2E8-74E965347B0A}" srcOrd="0" destOrd="0" presId="urn:microsoft.com/office/officeart/2005/8/layout/hProcess9"/>
    <dgm:cxn modelId="{86CB5440-CC2D-4506-A354-78D6A5EB9970}" type="presParOf" srcId="{D8FF8B0D-B2B3-4720-A1F4-D51EABED619A}" destId="{182FF39A-1EDD-495C-A8C8-49A1F665A4BE}" srcOrd="1" destOrd="0" presId="urn:microsoft.com/office/officeart/2005/8/layout/hProcess9"/>
    <dgm:cxn modelId="{99F468CC-64EB-4FFE-9AE2-B77F52FC3F43}" type="presParOf" srcId="{D8FF8B0D-B2B3-4720-A1F4-D51EABED619A}" destId="{FC71A5E2-F586-4812-8448-219B7B99F73F}" srcOrd="2" destOrd="0" presId="urn:microsoft.com/office/officeart/2005/8/layout/hProcess9"/>
    <dgm:cxn modelId="{C8D26A53-C4C5-476A-831B-994250603445}" type="presParOf" srcId="{D8FF8B0D-B2B3-4720-A1F4-D51EABED619A}" destId="{C8700AFD-503E-4AC6-ABE9-65C1A090D5D1}" srcOrd="3" destOrd="0" presId="urn:microsoft.com/office/officeart/2005/8/layout/hProcess9"/>
    <dgm:cxn modelId="{F0262B52-0622-4A32-8861-5D5A64C7A22E}" type="presParOf" srcId="{D8FF8B0D-B2B3-4720-A1F4-D51EABED619A}" destId="{8F8968DA-7A68-4E79-B769-CE82A1A05A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F7445-30A0-4AEE-8D3F-01608FC75326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9F5690F5-CBB1-4D03-A80F-A78D56083044}">
      <dgm:prSet phldrT="[Texte]"/>
      <dgm:spPr/>
      <dgm:t>
        <a:bodyPr/>
        <a:lstStyle/>
        <a:p>
          <a:r>
            <a:rPr lang="fr-FR" b="1" i="0" dirty="0"/>
            <a:t>Locator </a:t>
          </a:r>
          <a:r>
            <a:rPr lang="fr-FR" b="1" i="0" dirty="0" err="1"/>
            <a:t>strategies</a:t>
          </a:r>
          <a:endParaRPr lang="fr-FR" dirty="0"/>
        </a:p>
      </dgm:t>
    </dgm:pt>
    <dgm:pt modelId="{6D4C42EB-945C-4A1A-B400-4FAB901527C5}" type="parTrans" cxnId="{637376B1-6291-4D79-8171-ED113F2B87C4}">
      <dgm:prSet/>
      <dgm:spPr/>
      <dgm:t>
        <a:bodyPr/>
        <a:lstStyle/>
        <a:p>
          <a:endParaRPr lang="fr-FR"/>
        </a:p>
      </dgm:t>
    </dgm:pt>
    <dgm:pt modelId="{3A80C59D-0D28-4056-AADD-BE4B3EB3F96B}" type="sibTrans" cxnId="{637376B1-6291-4D79-8171-ED113F2B87C4}">
      <dgm:prSet/>
      <dgm:spPr/>
      <dgm:t>
        <a:bodyPr/>
        <a:lstStyle/>
        <a:p>
          <a:endParaRPr lang="fr-FR"/>
        </a:p>
      </dgm:t>
    </dgm:pt>
    <dgm:pt modelId="{565EF06B-1E58-450F-B83F-E35DED85C737}">
      <dgm:prSet phldrT="[Texte]"/>
      <dgm:spPr/>
      <dgm:t>
        <a:bodyPr/>
        <a:lstStyle/>
        <a:p>
          <a:r>
            <a:rPr lang="fr-FR" b="0" i="0" dirty="0" err="1"/>
            <a:t>accessibility</a:t>
          </a:r>
          <a:r>
            <a:rPr lang="fr-FR" b="0" i="0" dirty="0"/>
            <a:t> id or ID</a:t>
          </a:r>
          <a:endParaRPr lang="fr-FR" dirty="0"/>
        </a:p>
      </dgm:t>
    </dgm:pt>
    <dgm:pt modelId="{08C96DAF-2948-4597-B8BC-7FF9D6D0561D}" type="parTrans" cxnId="{4EA4B45B-DD4F-489C-B1C1-E74D63953F59}">
      <dgm:prSet/>
      <dgm:spPr/>
      <dgm:t>
        <a:bodyPr/>
        <a:lstStyle/>
        <a:p>
          <a:endParaRPr lang="fr-FR"/>
        </a:p>
      </dgm:t>
    </dgm:pt>
    <dgm:pt modelId="{DF98DA2E-E5D1-46DE-A469-F1191679804A}" type="sibTrans" cxnId="{4EA4B45B-DD4F-489C-B1C1-E74D63953F59}">
      <dgm:prSet/>
      <dgm:spPr/>
      <dgm:t>
        <a:bodyPr/>
        <a:lstStyle/>
        <a:p>
          <a:endParaRPr lang="fr-FR"/>
        </a:p>
      </dgm:t>
    </dgm:pt>
    <dgm:pt modelId="{07B26E06-19C7-490F-BA50-2E483686E0F9}">
      <dgm:prSet phldrT="[Texte]"/>
      <dgm:spPr/>
      <dgm:t>
        <a:bodyPr/>
        <a:lstStyle/>
        <a:p>
          <a:r>
            <a:rPr lang="fr-FR" b="0" i="0" dirty="0"/>
            <a:t>Name</a:t>
          </a:r>
          <a:endParaRPr lang="fr-FR" dirty="0"/>
        </a:p>
      </dgm:t>
    </dgm:pt>
    <dgm:pt modelId="{387A0B38-5B03-4421-961A-C9D06FC46AA6}" type="parTrans" cxnId="{A8D16892-E9C0-4F84-8D83-2E73FB8FD16A}">
      <dgm:prSet/>
      <dgm:spPr/>
      <dgm:t>
        <a:bodyPr/>
        <a:lstStyle/>
        <a:p>
          <a:endParaRPr lang="fr-FR"/>
        </a:p>
      </dgm:t>
    </dgm:pt>
    <dgm:pt modelId="{446D18E7-9CEF-4C97-B88E-BC04783DCB9D}" type="sibTrans" cxnId="{A8D16892-E9C0-4F84-8D83-2E73FB8FD16A}">
      <dgm:prSet/>
      <dgm:spPr/>
      <dgm:t>
        <a:bodyPr/>
        <a:lstStyle/>
        <a:p>
          <a:endParaRPr lang="fr-FR"/>
        </a:p>
      </dgm:t>
    </dgm:pt>
    <dgm:pt modelId="{0A3189D7-F3C6-4094-9C90-E0DF5A5FA577}">
      <dgm:prSet phldrT="[Texte]"/>
      <dgm:spPr/>
      <dgm:t>
        <a:bodyPr/>
        <a:lstStyle/>
        <a:p>
          <a:r>
            <a:rPr lang="fr-FR" b="0" i="0" dirty="0"/>
            <a:t>class Name</a:t>
          </a:r>
          <a:endParaRPr lang="fr-FR" dirty="0"/>
        </a:p>
      </dgm:t>
    </dgm:pt>
    <dgm:pt modelId="{05710F42-EB73-4BCC-8E73-02D92715F591}" type="parTrans" cxnId="{7147D892-07EB-4D28-821E-D975A2D3456F}">
      <dgm:prSet/>
      <dgm:spPr/>
      <dgm:t>
        <a:bodyPr/>
        <a:lstStyle/>
        <a:p>
          <a:endParaRPr lang="fr-FR"/>
        </a:p>
      </dgm:t>
    </dgm:pt>
    <dgm:pt modelId="{55C26C76-BED4-487E-9AE4-3387F696307F}" type="sibTrans" cxnId="{7147D892-07EB-4D28-821E-D975A2D3456F}">
      <dgm:prSet/>
      <dgm:spPr/>
      <dgm:t>
        <a:bodyPr/>
        <a:lstStyle/>
        <a:p>
          <a:endParaRPr lang="fr-FR"/>
        </a:p>
      </dgm:t>
    </dgm:pt>
    <dgm:pt modelId="{75D266EF-9392-4BB8-833A-89845D60FB9B}">
      <dgm:prSet phldrT="[Texte]"/>
      <dgm:spPr/>
      <dgm:t>
        <a:bodyPr/>
        <a:lstStyle/>
        <a:p>
          <a:r>
            <a:rPr lang="fr-FR" b="1" dirty="0" err="1"/>
            <a:t>Supported</a:t>
          </a:r>
          <a:r>
            <a:rPr lang="fr-FR" b="1" dirty="0"/>
            <a:t> Platform</a:t>
          </a:r>
          <a:endParaRPr lang="fr-FR" dirty="0"/>
        </a:p>
      </dgm:t>
    </dgm:pt>
    <dgm:pt modelId="{678DE9A9-E4D5-4608-BDE0-AE6D4089B2F3}" type="parTrans" cxnId="{6AEE5B47-169B-4796-9C9B-5E8B45050A23}">
      <dgm:prSet/>
      <dgm:spPr/>
      <dgm:t>
        <a:bodyPr/>
        <a:lstStyle/>
        <a:p>
          <a:endParaRPr lang="fr-FR"/>
        </a:p>
      </dgm:t>
    </dgm:pt>
    <dgm:pt modelId="{9D1E2B89-6773-4121-BA40-8934226BCB7F}" type="sibTrans" cxnId="{6AEE5B47-169B-4796-9C9B-5E8B45050A23}">
      <dgm:prSet/>
      <dgm:spPr/>
      <dgm:t>
        <a:bodyPr/>
        <a:lstStyle/>
        <a:p>
          <a:endParaRPr lang="fr-FR"/>
        </a:p>
      </dgm:t>
    </dgm:pt>
    <dgm:pt modelId="{8DB7B121-E7CE-4D71-B421-9D0A50D44279}">
      <dgm:prSet phldrT="[Texte]"/>
      <dgm:spPr/>
      <dgm:t>
        <a:bodyPr/>
        <a:lstStyle/>
        <a:p>
          <a:r>
            <a:rPr lang="fr-FR" b="0" i="0" dirty="0"/>
            <a:t>Android and iOS</a:t>
          </a:r>
          <a:endParaRPr lang="fr-FR" dirty="0"/>
        </a:p>
      </dgm:t>
    </dgm:pt>
    <dgm:pt modelId="{8D156B0A-A4C6-45AE-8D15-76C4CFA0416C}" type="parTrans" cxnId="{BC49A70F-D8D9-4C44-9707-9FAD0182CB48}">
      <dgm:prSet/>
      <dgm:spPr/>
      <dgm:t>
        <a:bodyPr/>
        <a:lstStyle/>
        <a:p>
          <a:endParaRPr lang="fr-FR"/>
        </a:p>
      </dgm:t>
    </dgm:pt>
    <dgm:pt modelId="{AD5DF4C7-2F3C-4F0B-869C-43100BBE0A6F}" type="sibTrans" cxnId="{BC49A70F-D8D9-4C44-9707-9FAD0182CB48}">
      <dgm:prSet/>
      <dgm:spPr/>
      <dgm:t>
        <a:bodyPr/>
        <a:lstStyle/>
        <a:p>
          <a:endParaRPr lang="fr-FR"/>
        </a:p>
      </dgm:t>
    </dgm:pt>
    <dgm:pt modelId="{F06D5F96-D7A2-42AB-BB0B-F17E974C96D5}">
      <dgm:prSet phldrT="[Texte]"/>
      <dgm:spPr/>
      <dgm:t>
        <a:bodyPr/>
        <a:lstStyle/>
        <a:p>
          <a:r>
            <a:rPr lang="fr-FR" b="0" i="0" dirty="0"/>
            <a:t>Android and iOS</a:t>
          </a:r>
          <a:endParaRPr lang="fr-FR" dirty="0"/>
        </a:p>
      </dgm:t>
    </dgm:pt>
    <dgm:pt modelId="{B78E25CD-BC0A-48C9-AFF9-B20AD45A36A4}" type="parTrans" cxnId="{02949CEF-E5A9-4762-A222-269A728694D5}">
      <dgm:prSet/>
      <dgm:spPr/>
      <dgm:t>
        <a:bodyPr/>
        <a:lstStyle/>
        <a:p>
          <a:endParaRPr lang="fr-FR"/>
        </a:p>
      </dgm:t>
    </dgm:pt>
    <dgm:pt modelId="{DCB1BFD7-210E-4503-87B2-8080F51B0C72}" type="sibTrans" cxnId="{02949CEF-E5A9-4762-A222-269A728694D5}">
      <dgm:prSet/>
      <dgm:spPr/>
      <dgm:t>
        <a:bodyPr/>
        <a:lstStyle/>
        <a:p>
          <a:endParaRPr lang="fr-FR"/>
        </a:p>
      </dgm:t>
    </dgm:pt>
    <dgm:pt modelId="{F873D676-41A4-4D5F-8652-79011A1EDA9D}">
      <dgm:prSet phldrT="[Texte]"/>
      <dgm:spPr/>
      <dgm:t>
        <a:bodyPr/>
        <a:lstStyle/>
        <a:p>
          <a:r>
            <a:rPr lang="fr-FR" b="0" i="0" dirty="0"/>
            <a:t>Android and iOS</a:t>
          </a:r>
          <a:endParaRPr lang="fr-FR" dirty="0"/>
        </a:p>
      </dgm:t>
    </dgm:pt>
    <dgm:pt modelId="{85407CB0-5B1F-4F80-97C5-664DCBE6CCB4}" type="parTrans" cxnId="{FD132724-32DC-4E30-8884-D10F00F75674}">
      <dgm:prSet/>
      <dgm:spPr/>
      <dgm:t>
        <a:bodyPr/>
        <a:lstStyle/>
        <a:p>
          <a:endParaRPr lang="fr-FR"/>
        </a:p>
      </dgm:t>
    </dgm:pt>
    <dgm:pt modelId="{3A932A2B-9FF5-4F3C-B302-B9BCB579FC9F}" type="sibTrans" cxnId="{FD132724-32DC-4E30-8884-D10F00F75674}">
      <dgm:prSet/>
      <dgm:spPr/>
      <dgm:t>
        <a:bodyPr/>
        <a:lstStyle/>
        <a:p>
          <a:endParaRPr lang="fr-FR"/>
        </a:p>
      </dgm:t>
    </dgm:pt>
    <dgm:pt modelId="{BBDEB8F8-B573-4DBF-A38A-C6F8847C1CAD}">
      <dgm:prSet phldrT="[Texte]"/>
      <dgm:spPr/>
      <dgm:t>
        <a:bodyPr/>
        <a:lstStyle/>
        <a:p>
          <a:r>
            <a:rPr lang="fr-FR" b="0" i="0" dirty="0" err="1"/>
            <a:t>Uiautomator</a:t>
          </a:r>
          <a:r>
            <a:rPr lang="fr-FR" b="0" i="0" dirty="0"/>
            <a:t> </a:t>
          </a:r>
          <a:r>
            <a:rPr lang="fr-FR" b="0" i="0" dirty="0" err="1"/>
            <a:t>selector</a:t>
          </a:r>
          <a:endParaRPr lang="fr-FR" dirty="0"/>
        </a:p>
      </dgm:t>
    </dgm:pt>
    <dgm:pt modelId="{30D88BF7-C473-4040-97B7-EAA228DEFD07}" type="parTrans" cxnId="{0D2C86C9-AB04-4BCB-A78F-5040B5F2C595}">
      <dgm:prSet/>
      <dgm:spPr/>
      <dgm:t>
        <a:bodyPr/>
        <a:lstStyle/>
        <a:p>
          <a:endParaRPr lang="fr-FR"/>
        </a:p>
      </dgm:t>
    </dgm:pt>
    <dgm:pt modelId="{5AC9134D-AA4D-4DB4-B43F-0CA24E7CB417}" type="sibTrans" cxnId="{0D2C86C9-AB04-4BCB-A78F-5040B5F2C595}">
      <dgm:prSet/>
      <dgm:spPr/>
      <dgm:t>
        <a:bodyPr/>
        <a:lstStyle/>
        <a:p>
          <a:endParaRPr lang="fr-FR"/>
        </a:p>
      </dgm:t>
    </dgm:pt>
    <dgm:pt modelId="{234BCE43-2823-4B76-A7D3-9C43DD52146C}">
      <dgm:prSet phldrT="[Texte]"/>
      <dgm:spPr/>
      <dgm:t>
        <a:bodyPr/>
        <a:lstStyle/>
        <a:p>
          <a:r>
            <a:rPr lang="fr-FR" b="0" i="0"/>
            <a:t>Predicate string</a:t>
          </a:r>
          <a:endParaRPr lang="fr-FR" dirty="0"/>
        </a:p>
      </dgm:t>
    </dgm:pt>
    <dgm:pt modelId="{EC3F24FC-93B4-47E2-8E26-7AE1271F84BF}" type="parTrans" cxnId="{63857544-D061-4E96-9396-39CC7DA5E0EF}">
      <dgm:prSet/>
      <dgm:spPr/>
      <dgm:t>
        <a:bodyPr/>
        <a:lstStyle/>
        <a:p>
          <a:endParaRPr lang="fr-FR"/>
        </a:p>
      </dgm:t>
    </dgm:pt>
    <dgm:pt modelId="{F1C6D393-CC33-4F5F-9937-1FDFEAEFD98A}" type="sibTrans" cxnId="{63857544-D061-4E96-9396-39CC7DA5E0EF}">
      <dgm:prSet/>
      <dgm:spPr/>
      <dgm:t>
        <a:bodyPr/>
        <a:lstStyle/>
        <a:p>
          <a:endParaRPr lang="fr-FR"/>
        </a:p>
      </dgm:t>
    </dgm:pt>
    <dgm:pt modelId="{4120385B-FBCC-40F9-AE2D-CA4FED07EB8F}">
      <dgm:prSet phldrT="[Texte]"/>
      <dgm:spPr/>
      <dgm:t>
        <a:bodyPr/>
        <a:lstStyle/>
        <a:p>
          <a:r>
            <a:rPr lang="fr-FR" b="0" i="0"/>
            <a:t>Predicate string</a:t>
          </a:r>
          <a:endParaRPr lang="fr-FR" dirty="0"/>
        </a:p>
      </dgm:t>
    </dgm:pt>
    <dgm:pt modelId="{E869CC23-2DA1-4642-B20C-BEA0A0451364}" type="parTrans" cxnId="{BBDE32D4-0E8D-4F53-A0A3-B5B0E5CC28E7}">
      <dgm:prSet/>
      <dgm:spPr/>
      <dgm:t>
        <a:bodyPr/>
        <a:lstStyle/>
        <a:p>
          <a:endParaRPr lang="fr-FR"/>
        </a:p>
      </dgm:t>
    </dgm:pt>
    <dgm:pt modelId="{65BFE19C-B953-4429-BA57-BCE3A9299009}" type="sibTrans" cxnId="{BBDE32D4-0E8D-4F53-A0A3-B5B0E5CC28E7}">
      <dgm:prSet/>
      <dgm:spPr/>
      <dgm:t>
        <a:bodyPr/>
        <a:lstStyle/>
        <a:p>
          <a:endParaRPr lang="fr-FR"/>
        </a:p>
      </dgm:t>
    </dgm:pt>
    <dgm:pt modelId="{57CDB323-990A-4369-92D2-38392FE8FC8D}">
      <dgm:prSet phldrT="[Texte]"/>
      <dgm:spPr/>
      <dgm:t>
        <a:bodyPr/>
        <a:lstStyle/>
        <a:p>
          <a:r>
            <a:rPr lang="fr-FR" b="0" i="0"/>
            <a:t>Xpath</a:t>
          </a:r>
          <a:endParaRPr lang="fr-FR" dirty="0"/>
        </a:p>
      </dgm:t>
    </dgm:pt>
    <dgm:pt modelId="{F87EBFDE-E680-40C0-B56E-5BEA04547A21}" type="parTrans" cxnId="{88FBAE77-CD50-4F03-9617-ABD94C6A81DB}">
      <dgm:prSet/>
      <dgm:spPr/>
      <dgm:t>
        <a:bodyPr/>
        <a:lstStyle/>
        <a:p>
          <a:endParaRPr lang="fr-FR"/>
        </a:p>
      </dgm:t>
    </dgm:pt>
    <dgm:pt modelId="{7F673143-F6D2-42D4-A137-F6F0DDADD26A}" type="sibTrans" cxnId="{88FBAE77-CD50-4F03-9617-ABD94C6A81DB}">
      <dgm:prSet/>
      <dgm:spPr/>
      <dgm:t>
        <a:bodyPr/>
        <a:lstStyle/>
        <a:p>
          <a:endParaRPr lang="fr-FR"/>
        </a:p>
      </dgm:t>
    </dgm:pt>
    <dgm:pt modelId="{D1171540-5FD8-4B52-8F16-F21E455D6423}">
      <dgm:prSet phldrT="[Texte]"/>
      <dgm:spPr/>
      <dgm:t>
        <a:bodyPr/>
        <a:lstStyle/>
        <a:p>
          <a:r>
            <a:rPr lang="fr-FR" b="0" i="0"/>
            <a:t>Android</a:t>
          </a:r>
          <a:endParaRPr lang="fr-FR" dirty="0"/>
        </a:p>
      </dgm:t>
    </dgm:pt>
    <dgm:pt modelId="{214140C6-2D1D-4288-B583-C20E099D51F4}" type="parTrans" cxnId="{4A3AB48D-11FF-42C6-8009-D9E9BA9E84DD}">
      <dgm:prSet/>
      <dgm:spPr/>
      <dgm:t>
        <a:bodyPr/>
        <a:lstStyle/>
        <a:p>
          <a:endParaRPr lang="fr-FR"/>
        </a:p>
      </dgm:t>
    </dgm:pt>
    <dgm:pt modelId="{B65D345D-FF8E-4B78-A053-F2B646CB8732}" type="sibTrans" cxnId="{4A3AB48D-11FF-42C6-8009-D9E9BA9E84DD}">
      <dgm:prSet/>
      <dgm:spPr/>
      <dgm:t>
        <a:bodyPr/>
        <a:lstStyle/>
        <a:p>
          <a:endParaRPr lang="fr-FR"/>
        </a:p>
      </dgm:t>
    </dgm:pt>
    <dgm:pt modelId="{31D51A52-C0D9-4787-9869-C82632CE5697}">
      <dgm:prSet phldrT="[Texte]"/>
      <dgm:spPr/>
      <dgm:t>
        <a:bodyPr/>
        <a:lstStyle/>
        <a:p>
          <a:r>
            <a:rPr lang="fr-FR" b="0" i="0" dirty="0"/>
            <a:t>Android and iOS</a:t>
          </a:r>
          <a:endParaRPr lang="fr-FR" dirty="0"/>
        </a:p>
      </dgm:t>
    </dgm:pt>
    <dgm:pt modelId="{9C530645-AF78-4BA3-B16A-2C07A9AC60B4}" type="parTrans" cxnId="{2CF1D5EC-D74E-4663-BFAB-9AA6C8848083}">
      <dgm:prSet/>
      <dgm:spPr/>
      <dgm:t>
        <a:bodyPr/>
        <a:lstStyle/>
        <a:p>
          <a:endParaRPr lang="fr-FR"/>
        </a:p>
      </dgm:t>
    </dgm:pt>
    <dgm:pt modelId="{CBBF60C8-733A-469B-9FD3-EC416876D9DA}" type="sibTrans" cxnId="{2CF1D5EC-D74E-4663-BFAB-9AA6C8848083}">
      <dgm:prSet/>
      <dgm:spPr/>
      <dgm:t>
        <a:bodyPr/>
        <a:lstStyle/>
        <a:p>
          <a:endParaRPr lang="fr-FR"/>
        </a:p>
      </dgm:t>
    </dgm:pt>
    <dgm:pt modelId="{8280C48B-E859-4677-B702-5B499BE62A37}">
      <dgm:prSet phldrT="[Texte]"/>
      <dgm:spPr/>
      <dgm:t>
        <a:bodyPr/>
        <a:lstStyle/>
        <a:p>
          <a:r>
            <a:rPr lang="fr-FR" b="0" i="0" dirty="0"/>
            <a:t>iOS</a:t>
          </a:r>
          <a:endParaRPr lang="fr-FR" dirty="0"/>
        </a:p>
      </dgm:t>
    </dgm:pt>
    <dgm:pt modelId="{523E7168-8714-42E6-9666-214F14E27320}" type="parTrans" cxnId="{5ECE82DB-716C-4BA1-B956-88ACC933A401}">
      <dgm:prSet/>
      <dgm:spPr/>
      <dgm:t>
        <a:bodyPr/>
        <a:lstStyle/>
        <a:p>
          <a:endParaRPr lang="fr-FR"/>
        </a:p>
      </dgm:t>
    </dgm:pt>
    <dgm:pt modelId="{AF44A433-DB26-43A7-88FB-428E175B3709}" type="sibTrans" cxnId="{5ECE82DB-716C-4BA1-B956-88ACC933A401}">
      <dgm:prSet/>
      <dgm:spPr/>
      <dgm:t>
        <a:bodyPr/>
        <a:lstStyle/>
        <a:p>
          <a:endParaRPr lang="fr-FR"/>
        </a:p>
      </dgm:t>
    </dgm:pt>
    <dgm:pt modelId="{57D8FB7A-65D9-41D6-A643-B0D649FC00E6}">
      <dgm:prSet phldrT="[Texte]"/>
      <dgm:spPr/>
      <dgm:t>
        <a:bodyPr/>
        <a:lstStyle/>
        <a:p>
          <a:r>
            <a:rPr lang="fr-FR" b="0" i="0"/>
            <a:t>iOS</a:t>
          </a:r>
          <a:endParaRPr lang="fr-FR" dirty="0"/>
        </a:p>
      </dgm:t>
    </dgm:pt>
    <dgm:pt modelId="{35045818-64FB-42F2-8F2C-09FBF3EB8DA1}" type="parTrans" cxnId="{750C64A7-8084-4A86-9DC7-1B3C9C4E85A8}">
      <dgm:prSet/>
      <dgm:spPr/>
      <dgm:t>
        <a:bodyPr/>
        <a:lstStyle/>
        <a:p>
          <a:endParaRPr lang="fr-FR"/>
        </a:p>
      </dgm:t>
    </dgm:pt>
    <dgm:pt modelId="{37E559A3-4004-45E3-B995-C9C9A12245B3}" type="sibTrans" cxnId="{750C64A7-8084-4A86-9DC7-1B3C9C4E85A8}">
      <dgm:prSet/>
      <dgm:spPr/>
      <dgm:t>
        <a:bodyPr/>
        <a:lstStyle/>
        <a:p>
          <a:endParaRPr lang="fr-FR"/>
        </a:p>
      </dgm:t>
    </dgm:pt>
    <dgm:pt modelId="{5152E4F2-B516-437F-A3E0-AE3FEB798A32}" type="pres">
      <dgm:prSet presAssocID="{1D8F7445-30A0-4AEE-8D3F-01608FC75326}" presName="layout" presStyleCnt="0">
        <dgm:presLayoutVars>
          <dgm:chMax/>
          <dgm:chPref/>
          <dgm:dir/>
          <dgm:resizeHandles/>
        </dgm:presLayoutVars>
      </dgm:prSet>
      <dgm:spPr/>
    </dgm:pt>
    <dgm:pt modelId="{450C2620-036D-4CDF-A041-52ACA6DF13BA}" type="pres">
      <dgm:prSet presAssocID="{9F5690F5-CBB1-4D03-A80F-A78D56083044}" presName="root" presStyleCnt="0">
        <dgm:presLayoutVars>
          <dgm:chMax/>
          <dgm:chPref/>
        </dgm:presLayoutVars>
      </dgm:prSet>
      <dgm:spPr/>
    </dgm:pt>
    <dgm:pt modelId="{FBA981B0-44F2-4AAF-97C4-99E6AAF798C0}" type="pres">
      <dgm:prSet presAssocID="{9F5690F5-CBB1-4D03-A80F-A78D56083044}" presName="rootComposite" presStyleCnt="0">
        <dgm:presLayoutVars/>
      </dgm:prSet>
      <dgm:spPr/>
    </dgm:pt>
    <dgm:pt modelId="{938985EC-E2BB-48EB-882D-B44BFE628993}" type="pres">
      <dgm:prSet presAssocID="{9F5690F5-CBB1-4D03-A80F-A78D56083044}" presName="ParentAccent" presStyleLbl="alignNode1" presStyleIdx="0" presStyleCnt="2"/>
      <dgm:spPr/>
    </dgm:pt>
    <dgm:pt modelId="{ECD90363-E99D-4947-8FAB-4CD4FFD26BE3}" type="pres">
      <dgm:prSet presAssocID="{9F5690F5-CBB1-4D03-A80F-A78D56083044}" presName="ParentSmallAccent" presStyleLbl="fgAcc1" presStyleIdx="0" presStyleCnt="2"/>
      <dgm:spPr/>
    </dgm:pt>
    <dgm:pt modelId="{A0E2A1F1-35A5-4F60-B701-CD4213D4E39F}" type="pres">
      <dgm:prSet presAssocID="{9F5690F5-CBB1-4D03-A80F-A78D56083044}" presName="Parent" presStyleLbl="revTx" presStyleIdx="0" presStyleCnt="16" custLinFactNeighborX="6797" custLinFactNeighborY="80222">
        <dgm:presLayoutVars>
          <dgm:chMax/>
          <dgm:chPref val="4"/>
          <dgm:bulletEnabled val="1"/>
        </dgm:presLayoutVars>
      </dgm:prSet>
      <dgm:spPr/>
    </dgm:pt>
    <dgm:pt modelId="{88133341-77E7-4F08-AF59-EBBB974F7F9F}" type="pres">
      <dgm:prSet presAssocID="{9F5690F5-CBB1-4D03-A80F-A78D56083044}" presName="childShape" presStyleCnt="0">
        <dgm:presLayoutVars>
          <dgm:chMax val="0"/>
          <dgm:chPref val="0"/>
        </dgm:presLayoutVars>
      </dgm:prSet>
      <dgm:spPr/>
    </dgm:pt>
    <dgm:pt modelId="{EB2CCD02-E156-4EEA-B8C0-1B4A27EF9A90}" type="pres">
      <dgm:prSet presAssocID="{565EF06B-1E58-450F-B83F-E35DED85C737}" presName="childComposite" presStyleCnt="0">
        <dgm:presLayoutVars>
          <dgm:chMax val="0"/>
          <dgm:chPref val="0"/>
        </dgm:presLayoutVars>
      </dgm:prSet>
      <dgm:spPr/>
    </dgm:pt>
    <dgm:pt modelId="{BAEE2142-6190-45E0-84BD-F2944D8F1FFF}" type="pres">
      <dgm:prSet presAssocID="{565EF06B-1E58-450F-B83F-E35DED85C737}" presName="ChildAccent" presStyleLbl="solidFgAcc1" presStyleIdx="0" presStyleCnt="14"/>
      <dgm:spPr/>
    </dgm:pt>
    <dgm:pt modelId="{AF6460FF-7A6C-49B1-A05C-EB6148A6EF10}" type="pres">
      <dgm:prSet presAssocID="{565EF06B-1E58-450F-B83F-E35DED85C737}" presName="Child" presStyleLbl="revTx" presStyleIdx="1" presStyleCnt="16">
        <dgm:presLayoutVars>
          <dgm:chMax val="0"/>
          <dgm:chPref val="0"/>
          <dgm:bulletEnabled val="1"/>
        </dgm:presLayoutVars>
      </dgm:prSet>
      <dgm:spPr/>
    </dgm:pt>
    <dgm:pt modelId="{3D714414-AD85-4286-8AEB-F7EE40B2DDDD}" type="pres">
      <dgm:prSet presAssocID="{07B26E06-19C7-490F-BA50-2E483686E0F9}" presName="childComposite" presStyleCnt="0">
        <dgm:presLayoutVars>
          <dgm:chMax val="0"/>
          <dgm:chPref val="0"/>
        </dgm:presLayoutVars>
      </dgm:prSet>
      <dgm:spPr/>
    </dgm:pt>
    <dgm:pt modelId="{DA5762B4-3D18-48DA-86EC-9682AFED3F62}" type="pres">
      <dgm:prSet presAssocID="{07B26E06-19C7-490F-BA50-2E483686E0F9}" presName="ChildAccent" presStyleLbl="solidFgAcc1" presStyleIdx="1" presStyleCnt="14"/>
      <dgm:spPr/>
    </dgm:pt>
    <dgm:pt modelId="{1AF9CA2E-679C-4268-9ED7-063F1774F6F5}" type="pres">
      <dgm:prSet presAssocID="{07B26E06-19C7-490F-BA50-2E483686E0F9}" presName="Child" presStyleLbl="revTx" presStyleIdx="2" presStyleCnt="16">
        <dgm:presLayoutVars>
          <dgm:chMax val="0"/>
          <dgm:chPref val="0"/>
          <dgm:bulletEnabled val="1"/>
        </dgm:presLayoutVars>
      </dgm:prSet>
      <dgm:spPr/>
    </dgm:pt>
    <dgm:pt modelId="{A4BD95EB-D10A-4CD6-AFF4-001FBA028B92}" type="pres">
      <dgm:prSet presAssocID="{0A3189D7-F3C6-4094-9C90-E0DF5A5FA577}" presName="childComposite" presStyleCnt="0">
        <dgm:presLayoutVars>
          <dgm:chMax val="0"/>
          <dgm:chPref val="0"/>
        </dgm:presLayoutVars>
      </dgm:prSet>
      <dgm:spPr/>
    </dgm:pt>
    <dgm:pt modelId="{BDAA630A-BEA6-4481-90DC-DFFB73F4F149}" type="pres">
      <dgm:prSet presAssocID="{0A3189D7-F3C6-4094-9C90-E0DF5A5FA577}" presName="ChildAccent" presStyleLbl="solidFgAcc1" presStyleIdx="2" presStyleCnt="14"/>
      <dgm:spPr/>
    </dgm:pt>
    <dgm:pt modelId="{1FFE07B6-1EBA-4187-8696-D98465EA0FFD}" type="pres">
      <dgm:prSet presAssocID="{0A3189D7-F3C6-4094-9C90-E0DF5A5FA577}" presName="Child" presStyleLbl="revTx" presStyleIdx="3" presStyleCnt="16">
        <dgm:presLayoutVars>
          <dgm:chMax val="0"/>
          <dgm:chPref val="0"/>
          <dgm:bulletEnabled val="1"/>
        </dgm:presLayoutVars>
      </dgm:prSet>
      <dgm:spPr/>
    </dgm:pt>
    <dgm:pt modelId="{DF99A2B5-344C-474F-A4B4-9B13370F1F0F}" type="pres">
      <dgm:prSet presAssocID="{BBDEB8F8-B573-4DBF-A38A-C6F8847C1CAD}" presName="childComposite" presStyleCnt="0">
        <dgm:presLayoutVars>
          <dgm:chMax val="0"/>
          <dgm:chPref val="0"/>
        </dgm:presLayoutVars>
      </dgm:prSet>
      <dgm:spPr/>
    </dgm:pt>
    <dgm:pt modelId="{0050E70E-0F80-4C66-88E0-AB733DC9239F}" type="pres">
      <dgm:prSet presAssocID="{BBDEB8F8-B573-4DBF-A38A-C6F8847C1CAD}" presName="ChildAccent" presStyleLbl="solidFgAcc1" presStyleIdx="3" presStyleCnt="14"/>
      <dgm:spPr/>
    </dgm:pt>
    <dgm:pt modelId="{FFA0BA07-ECCC-473F-8E75-5892D0C36BEB}" type="pres">
      <dgm:prSet presAssocID="{BBDEB8F8-B573-4DBF-A38A-C6F8847C1CAD}" presName="Child" presStyleLbl="revTx" presStyleIdx="4" presStyleCnt="16">
        <dgm:presLayoutVars>
          <dgm:chMax val="0"/>
          <dgm:chPref val="0"/>
          <dgm:bulletEnabled val="1"/>
        </dgm:presLayoutVars>
      </dgm:prSet>
      <dgm:spPr/>
    </dgm:pt>
    <dgm:pt modelId="{4F150CD6-707A-4A4E-AA8C-C0FBC288202D}" type="pres">
      <dgm:prSet presAssocID="{234BCE43-2823-4B76-A7D3-9C43DD52146C}" presName="childComposite" presStyleCnt="0">
        <dgm:presLayoutVars>
          <dgm:chMax val="0"/>
          <dgm:chPref val="0"/>
        </dgm:presLayoutVars>
      </dgm:prSet>
      <dgm:spPr/>
    </dgm:pt>
    <dgm:pt modelId="{D6FF899C-B645-46F2-A454-72D6FCA87D08}" type="pres">
      <dgm:prSet presAssocID="{234BCE43-2823-4B76-A7D3-9C43DD52146C}" presName="ChildAccent" presStyleLbl="solidFgAcc1" presStyleIdx="4" presStyleCnt="14"/>
      <dgm:spPr/>
    </dgm:pt>
    <dgm:pt modelId="{37DE6E14-1B8A-4553-84E8-1E2434B08C7A}" type="pres">
      <dgm:prSet presAssocID="{234BCE43-2823-4B76-A7D3-9C43DD52146C}" presName="Child" presStyleLbl="revTx" presStyleIdx="5" presStyleCnt="16">
        <dgm:presLayoutVars>
          <dgm:chMax val="0"/>
          <dgm:chPref val="0"/>
          <dgm:bulletEnabled val="1"/>
        </dgm:presLayoutVars>
      </dgm:prSet>
      <dgm:spPr/>
    </dgm:pt>
    <dgm:pt modelId="{141B0B99-C897-4DBD-BB78-F2FA2ED9C46E}" type="pres">
      <dgm:prSet presAssocID="{4120385B-FBCC-40F9-AE2D-CA4FED07EB8F}" presName="childComposite" presStyleCnt="0">
        <dgm:presLayoutVars>
          <dgm:chMax val="0"/>
          <dgm:chPref val="0"/>
        </dgm:presLayoutVars>
      </dgm:prSet>
      <dgm:spPr/>
    </dgm:pt>
    <dgm:pt modelId="{C2BE4A1A-3309-430C-A464-2AC2B8F9323B}" type="pres">
      <dgm:prSet presAssocID="{4120385B-FBCC-40F9-AE2D-CA4FED07EB8F}" presName="ChildAccent" presStyleLbl="solidFgAcc1" presStyleIdx="5" presStyleCnt="14"/>
      <dgm:spPr/>
    </dgm:pt>
    <dgm:pt modelId="{146441A4-2661-4EC6-ACA7-56FA53138AE6}" type="pres">
      <dgm:prSet presAssocID="{4120385B-FBCC-40F9-AE2D-CA4FED07EB8F}" presName="Child" presStyleLbl="revTx" presStyleIdx="6" presStyleCnt="16">
        <dgm:presLayoutVars>
          <dgm:chMax val="0"/>
          <dgm:chPref val="0"/>
          <dgm:bulletEnabled val="1"/>
        </dgm:presLayoutVars>
      </dgm:prSet>
      <dgm:spPr/>
    </dgm:pt>
    <dgm:pt modelId="{312AB1C8-A840-4C0E-A7F6-F6C3F5552D8D}" type="pres">
      <dgm:prSet presAssocID="{57CDB323-990A-4369-92D2-38392FE8FC8D}" presName="childComposite" presStyleCnt="0">
        <dgm:presLayoutVars>
          <dgm:chMax val="0"/>
          <dgm:chPref val="0"/>
        </dgm:presLayoutVars>
      </dgm:prSet>
      <dgm:spPr/>
    </dgm:pt>
    <dgm:pt modelId="{5BCFCC18-E392-4CE2-8478-F6DEFFDEC978}" type="pres">
      <dgm:prSet presAssocID="{57CDB323-990A-4369-92D2-38392FE8FC8D}" presName="ChildAccent" presStyleLbl="solidFgAcc1" presStyleIdx="6" presStyleCnt="14"/>
      <dgm:spPr/>
    </dgm:pt>
    <dgm:pt modelId="{6420BB9A-5AA2-42EB-AEA0-1FFA9858DEFF}" type="pres">
      <dgm:prSet presAssocID="{57CDB323-990A-4369-92D2-38392FE8FC8D}" presName="Child" presStyleLbl="revTx" presStyleIdx="7" presStyleCnt="16">
        <dgm:presLayoutVars>
          <dgm:chMax val="0"/>
          <dgm:chPref val="0"/>
          <dgm:bulletEnabled val="1"/>
        </dgm:presLayoutVars>
      </dgm:prSet>
      <dgm:spPr/>
    </dgm:pt>
    <dgm:pt modelId="{7604FEF1-759A-47E7-B754-1095CF60BE76}" type="pres">
      <dgm:prSet presAssocID="{75D266EF-9392-4BB8-833A-89845D60FB9B}" presName="root" presStyleCnt="0">
        <dgm:presLayoutVars>
          <dgm:chMax/>
          <dgm:chPref/>
        </dgm:presLayoutVars>
      </dgm:prSet>
      <dgm:spPr/>
    </dgm:pt>
    <dgm:pt modelId="{85FE5AFE-851C-467C-BCCB-26A7E4DFB17D}" type="pres">
      <dgm:prSet presAssocID="{75D266EF-9392-4BB8-833A-89845D60FB9B}" presName="rootComposite" presStyleCnt="0">
        <dgm:presLayoutVars/>
      </dgm:prSet>
      <dgm:spPr/>
    </dgm:pt>
    <dgm:pt modelId="{FC142A33-1F85-4E85-BD32-862F79C3F96C}" type="pres">
      <dgm:prSet presAssocID="{75D266EF-9392-4BB8-833A-89845D60FB9B}" presName="ParentAccent" presStyleLbl="alignNode1" presStyleIdx="1" presStyleCnt="2"/>
      <dgm:spPr/>
    </dgm:pt>
    <dgm:pt modelId="{4F56C6B3-09CE-417D-B481-E0E0DF95F4D9}" type="pres">
      <dgm:prSet presAssocID="{75D266EF-9392-4BB8-833A-89845D60FB9B}" presName="ParentSmallAccent" presStyleLbl="fgAcc1" presStyleIdx="1" presStyleCnt="2"/>
      <dgm:spPr/>
    </dgm:pt>
    <dgm:pt modelId="{26E0D024-D135-4BB0-A160-A063A0761471}" type="pres">
      <dgm:prSet presAssocID="{75D266EF-9392-4BB8-833A-89845D60FB9B}" presName="Parent" presStyleLbl="revTx" presStyleIdx="8" presStyleCnt="16" custLinFactNeighborX="5281" custLinFactNeighborY="76277">
        <dgm:presLayoutVars>
          <dgm:chMax/>
          <dgm:chPref val="4"/>
          <dgm:bulletEnabled val="1"/>
        </dgm:presLayoutVars>
      </dgm:prSet>
      <dgm:spPr/>
    </dgm:pt>
    <dgm:pt modelId="{E3A2CCD0-69DA-4D7C-B8AF-4282FEAE2097}" type="pres">
      <dgm:prSet presAssocID="{75D266EF-9392-4BB8-833A-89845D60FB9B}" presName="childShape" presStyleCnt="0">
        <dgm:presLayoutVars>
          <dgm:chMax val="0"/>
          <dgm:chPref val="0"/>
        </dgm:presLayoutVars>
      </dgm:prSet>
      <dgm:spPr/>
    </dgm:pt>
    <dgm:pt modelId="{62E8B491-6F4B-4E67-BA3F-22E5C9C79FA3}" type="pres">
      <dgm:prSet presAssocID="{8DB7B121-E7CE-4D71-B421-9D0A50D44279}" presName="childComposite" presStyleCnt="0">
        <dgm:presLayoutVars>
          <dgm:chMax val="0"/>
          <dgm:chPref val="0"/>
        </dgm:presLayoutVars>
      </dgm:prSet>
      <dgm:spPr/>
    </dgm:pt>
    <dgm:pt modelId="{F9654192-9EB4-46A4-A709-22A412F99C95}" type="pres">
      <dgm:prSet presAssocID="{8DB7B121-E7CE-4D71-B421-9D0A50D44279}" presName="ChildAccent" presStyleLbl="solidFgAcc1" presStyleIdx="7" presStyleCnt="14"/>
      <dgm:spPr/>
    </dgm:pt>
    <dgm:pt modelId="{2C326CF8-FF2E-46C7-83D5-A339646D388A}" type="pres">
      <dgm:prSet presAssocID="{8DB7B121-E7CE-4D71-B421-9D0A50D44279}" presName="Child" presStyleLbl="revTx" presStyleIdx="9" presStyleCnt="16">
        <dgm:presLayoutVars>
          <dgm:chMax val="0"/>
          <dgm:chPref val="0"/>
          <dgm:bulletEnabled val="1"/>
        </dgm:presLayoutVars>
      </dgm:prSet>
      <dgm:spPr/>
    </dgm:pt>
    <dgm:pt modelId="{B8E46156-A8EB-49B8-A62C-A8DD31998CC8}" type="pres">
      <dgm:prSet presAssocID="{F06D5F96-D7A2-42AB-BB0B-F17E974C96D5}" presName="childComposite" presStyleCnt="0">
        <dgm:presLayoutVars>
          <dgm:chMax val="0"/>
          <dgm:chPref val="0"/>
        </dgm:presLayoutVars>
      </dgm:prSet>
      <dgm:spPr/>
    </dgm:pt>
    <dgm:pt modelId="{564CE091-30CC-4786-A8DA-9F6131D6F56E}" type="pres">
      <dgm:prSet presAssocID="{F06D5F96-D7A2-42AB-BB0B-F17E974C96D5}" presName="ChildAccent" presStyleLbl="solidFgAcc1" presStyleIdx="8" presStyleCnt="14"/>
      <dgm:spPr/>
    </dgm:pt>
    <dgm:pt modelId="{9B7A473B-7155-4D82-83CD-8F8AFFC298DE}" type="pres">
      <dgm:prSet presAssocID="{F06D5F96-D7A2-42AB-BB0B-F17E974C96D5}" presName="Child" presStyleLbl="revTx" presStyleIdx="10" presStyleCnt="16">
        <dgm:presLayoutVars>
          <dgm:chMax val="0"/>
          <dgm:chPref val="0"/>
          <dgm:bulletEnabled val="1"/>
        </dgm:presLayoutVars>
      </dgm:prSet>
      <dgm:spPr/>
    </dgm:pt>
    <dgm:pt modelId="{ABD8B672-0738-4E16-93E6-C5763557620A}" type="pres">
      <dgm:prSet presAssocID="{F873D676-41A4-4D5F-8652-79011A1EDA9D}" presName="childComposite" presStyleCnt="0">
        <dgm:presLayoutVars>
          <dgm:chMax val="0"/>
          <dgm:chPref val="0"/>
        </dgm:presLayoutVars>
      </dgm:prSet>
      <dgm:spPr/>
    </dgm:pt>
    <dgm:pt modelId="{C92472F1-60B9-4F2D-81B4-866392C07902}" type="pres">
      <dgm:prSet presAssocID="{F873D676-41A4-4D5F-8652-79011A1EDA9D}" presName="ChildAccent" presStyleLbl="solidFgAcc1" presStyleIdx="9" presStyleCnt="14"/>
      <dgm:spPr/>
    </dgm:pt>
    <dgm:pt modelId="{16FC2509-E7D2-4061-BF38-179FF19DB7A6}" type="pres">
      <dgm:prSet presAssocID="{F873D676-41A4-4D5F-8652-79011A1EDA9D}" presName="Child" presStyleLbl="revTx" presStyleIdx="11" presStyleCnt="16">
        <dgm:presLayoutVars>
          <dgm:chMax val="0"/>
          <dgm:chPref val="0"/>
          <dgm:bulletEnabled val="1"/>
        </dgm:presLayoutVars>
      </dgm:prSet>
      <dgm:spPr/>
    </dgm:pt>
    <dgm:pt modelId="{63C42A47-3B63-482B-9F3A-1CE408251665}" type="pres">
      <dgm:prSet presAssocID="{D1171540-5FD8-4B52-8F16-F21E455D6423}" presName="childComposite" presStyleCnt="0">
        <dgm:presLayoutVars>
          <dgm:chMax val="0"/>
          <dgm:chPref val="0"/>
        </dgm:presLayoutVars>
      </dgm:prSet>
      <dgm:spPr/>
    </dgm:pt>
    <dgm:pt modelId="{A955B7E5-3265-4AA1-9B04-3FC0C0EA4EBC}" type="pres">
      <dgm:prSet presAssocID="{D1171540-5FD8-4B52-8F16-F21E455D6423}" presName="ChildAccent" presStyleLbl="solidFgAcc1" presStyleIdx="10" presStyleCnt="14"/>
      <dgm:spPr/>
    </dgm:pt>
    <dgm:pt modelId="{E54EF98D-7F2A-46DF-9C66-6D0599E2FB1F}" type="pres">
      <dgm:prSet presAssocID="{D1171540-5FD8-4B52-8F16-F21E455D6423}" presName="Child" presStyleLbl="revTx" presStyleIdx="12" presStyleCnt="16">
        <dgm:presLayoutVars>
          <dgm:chMax val="0"/>
          <dgm:chPref val="0"/>
          <dgm:bulletEnabled val="1"/>
        </dgm:presLayoutVars>
      </dgm:prSet>
      <dgm:spPr/>
    </dgm:pt>
    <dgm:pt modelId="{EB4FBB6A-7ED2-48D7-8782-5F8BB0DA89E2}" type="pres">
      <dgm:prSet presAssocID="{8280C48B-E859-4677-B702-5B499BE62A37}" presName="childComposite" presStyleCnt="0">
        <dgm:presLayoutVars>
          <dgm:chMax val="0"/>
          <dgm:chPref val="0"/>
        </dgm:presLayoutVars>
      </dgm:prSet>
      <dgm:spPr/>
    </dgm:pt>
    <dgm:pt modelId="{B9446B18-D4BC-4C81-86CB-6B43F280DC5E}" type="pres">
      <dgm:prSet presAssocID="{8280C48B-E859-4677-B702-5B499BE62A37}" presName="ChildAccent" presStyleLbl="solidFgAcc1" presStyleIdx="11" presStyleCnt="14"/>
      <dgm:spPr/>
    </dgm:pt>
    <dgm:pt modelId="{A601C5D3-1667-412C-9B69-EF1E5B110F5F}" type="pres">
      <dgm:prSet presAssocID="{8280C48B-E859-4677-B702-5B499BE62A37}" presName="Child" presStyleLbl="revTx" presStyleIdx="13" presStyleCnt="16">
        <dgm:presLayoutVars>
          <dgm:chMax val="0"/>
          <dgm:chPref val="0"/>
          <dgm:bulletEnabled val="1"/>
        </dgm:presLayoutVars>
      </dgm:prSet>
      <dgm:spPr/>
    </dgm:pt>
    <dgm:pt modelId="{C4F654EF-4A95-4BCA-B655-7BD74DAF7E26}" type="pres">
      <dgm:prSet presAssocID="{57D8FB7A-65D9-41D6-A643-B0D649FC00E6}" presName="childComposite" presStyleCnt="0">
        <dgm:presLayoutVars>
          <dgm:chMax val="0"/>
          <dgm:chPref val="0"/>
        </dgm:presLayoutVars>
      </dgm:prSet>
      <dgm:spPr/>
    </dgm:pt>
    <dgm:pt modelId="{1F2CF41D-A1A5-4297-8026-DBAA0D3F1A44}" type="pres">
      <dgm:prSet presAssocID="{57D8FB7A-65D9-41D6-A643-B0D649FC00E6}" presName="ChildAccent" presStyleLbl="solidFgAcc1" presStyleIdx="12" presStyleCnt="14"/>
      <dgm:spPr/>
    </dgm:pt>
    <dgm:pt modelId="{AAB87569-477E-4EF9-9EC8-FEB349C3FB1F}" type="pres">
      <dgm:prSet presAssocID="{57D8FB7A-65D9-41D6-A643-B0D649FC00E6}" presName="Child" presStyleLbl="revTx" presStyleIdx="14" presStyleCnt="16">
        <dgm:presLayoutVars>
          <dgm:chMax val="0"/>
          <dgm:chPref val="0"/>
          <dgm:bulletEnabled val="1"/>
        </dgm:presLayoutVars>
      </dgm:prSet>
      <dgm:spPr/>
    </dgm:pt>
    <dgm:pt modelId="{D2056EAE-F608-4408-A815-20A504F4EA1F}" type="pres">
      <dgm:prSet presAssocID="{31D51A52-C0D9-4787-9869-C82632CE5697}" presName="childComposite" presStyleCnt="0">
        <dgm:presLayoutVars>
          <dgm:chMax val="0"/>
          <dgm:chPref val="0"/>
        </dgm:presLayoutVars>
      </dgm:prSet>
      <dgm:spPr/>
    </dgm:pt>
    <dgm:pt modelId="{D7CD4EC8-406F-4F35-AA2D-AE9BEC0CA87D}" type="pres">
      <dgm:prSet presAssocID="{31D51A52-C0D9-4787-9869-C82632CE5697}" presName="ChildAccent" presStyleLbl="solidFgAcc1" presStyleIdx="13" presStyleCnt="14"/>
      <dgm:spPr/>
    </dgm:pt>
    <dgm:pt modelId="{37C95915-B056-40AB-A00F-F8490BBCC8F0}" type="pres">
      <dgm:prSet presAssocID="{31D51A52-C0D9-4787-9869-C82632CE5697}" presName="Child" presStyleLbl="revTx" presStyleIdx="15" presStyleCnt="16">
        <dgm:presLayoutVars>
          <dgm:chMax val="0"/>
          <dgm:chPref val="0"/>
          <dgm:bulletEnabled val="1"/>
        </dgm:presLayoutVars>
      </dgm:prSet>
      <dgm:spPr/>
    </dgm:pt>
  </dgm:ptLst>
  <dgm:cxnLst>
    <dgm:cxn modelId="{BC49A70F-D8D9-4C44-9707-9FAD0182CB48}" srcId="{75D266EF-9392-4BB8-833A-89845D60FB9B}" destId="{8DB7B121-E7CE-4D71-B421-9D0A50D44279}" srcOrd="0" destOrd="0" parTransId="{8D156B0A-A4C6-45AE-8D15-76C4CFA0416C}" sibTransId="{AD5DF4C7-2F3C-4F0B-869C-43100BBE0A6F}"/>
    <dgm:cxn modelId="{80976511-8581-46A2-B938-E2ACBF8819DA}" type="presOf" srcId="{D1171540-5FD8-4B52-8F16-F21E455D6423}" destId="{E54EF98D-7F2A-46DF-9C66-6D0599E2FB1F}" srcOrd="0" destOrd="0" presId="urn:microsoft.com/office/officeart/2008/layout/SquareAccentList"/>
    <dgm:cxn modelId="{FD132724-32DC-4E30-8884-D10F00F75674}" srcId="{75D266EF-9392-4BB8-833A-89845D60FB9B}" destId="{F873D676-41A4-4D5F-8652-79011A1EDA9D}" srcOrd="2" destOrd="0" parTransId="{85407CB0-5B1F-4F80-97C5-664DCBE6CCB4}" sibTransId="{3A932A2B-9FF5-4F3C-B302-B9BCB579FC9F}"/>
    <dgm:cxn modelId="{F408D22C-2991-4788-9B30-222F53618F36}" type="presOf" srcId="{234BCE43-2823-4B76-A7D3-9C43DD52146C}" destId="{37DE6E14-1B8A-4553-84E8-1E2434B08C7A}" srcOrd="0" destOrd="0" presId="urn:microsoft.com/office/officeart/2008/layout/SquareAccentList"/>
    <dgm:cxn modelId="{CC967D2D-8C9B-49B4-9554-F7244666AA71}" type="presOf" srcId="{BBDEB8F8-B573-4DBF-A38A-C6F8847C1CAD}" destId="{FFA0BA07-ECCC-473F-8E75-5892D0C36BEB}" srcOrd="0" destOrd="0" presId="urn:microsoft.com/office/officeart/2008/layout/SquareAccentList"/>
    <dgm:cxn modelId="{C59E8640-E856-44F7-AF81-80B906CF1004}" type="presOf" srcId="{57D8FB7A-65D9-41D6-A643-B0D649FC00E6}" destId="{AAB87569-477E-4EF9-9EC8-FEB349C3FB1F}" srcOrd="0" destOrd="0" presId="urn:microsoft.com/office/officeart/2008/layout/SquareAccentList"/>
    <dgm:cxn modelId="{4EA4B45B-DD4F-489C-B1C1-E74D63953F59}" srcId="{9F5690F5-CBB1-4D03-A80F-A78D56083044}" destId="{565EF06B-1E58-450F-B83F-E35DED85C737}" srcOrd="0" destOrd="0" parTransId="{08C96DAF-2948-4597-B8BC-7FF9D6D0561D}" sibTransId="{DF98DA2E-E5D1-46DE-A469-F1191679804A}"/>
    <dgm:cxn modelId="{63857544-D061-4E96-9396-39CC7DA5E0EF}" srcId="{9F5690F5-CBB1-4D03-A80F-A78D56083044}" destId="{234BCE43-2823-4B76-A7D3-9C43DD52146C}" srcOrd="4" destOrd="0" parTransId="{EC3F24FC-93B4-47E2-8E26-7AE1271F84BF}" sibTransId="{F1C6D393-CC33-4F5F-9937-1FDFEAEFD98A}"/>
    <dgm:cxn modelId="{6AEE5B47-169B-4796-9C9B-5E8B45050A23}" srcId="{1D8F7445-30A0-4AEE-8D3F-01608FC75326}" destId="{75D266EF-9392-4BB8-833A-89845D60FB9B}" srcOrd="1" destOrd="0" parTransId="{678DE9A9-E4D5-4608-BDE0-AE6D4089B2F3}" sibTransId="{9D1E2B89-6773-4121-BA40-8934226BCB7F}"/>
    <dgm:cxn modelId="{88FBAE77-CD50-4F03-9617-ABD94C6A81DB}" srcId="{9F5690F5-CBB1-4D03-A80F-A78D56083044}" destId="{57CDB323-990A-4369-92D2-38392FE8FC8D}" srcOrd="6" destOrd="0" parTransId="{F87EBFDE-E680-40C0-B56E-5BEA04547A21}" sibTransId="{7F673143-F6D2-42D4-A137-F6F0DDADD26A}"/>
    <dgm:cxn modelId="{37464088-BA6E-4CFE-A661-16652C6B5726}" type="presOf" srcId="{57CDB323-990A-4369-92D2-38392FE8FC8D}" destId="{6420BB9A-5AA2-42EB-AEA0-1FFA9858DEFF}" srcOrd="0" destOrd="0" presId="urn:microsoft.com/office/officeart/2008/layout/SquareAccentList"/>
    <dgm:cxn modelId="{D7853F8B-4FE4-4FDB-90D9-F3DFE78905AA}" type="presOf" srcId="{9F5690F5-CBB1-4D03-A80F-A78D56083044}" destId="{A0E2A1F1-35A5-4F60-B701-CD4213D4E39F}" srcOrd="0" destOrd="0" presId="urn:microsoft.com/office/officeart/2008/layout/SquareAccentList"/>
    <dgm:cxn modelId="{4A3AB48D-11FF-42C6-8009-D9E9BA9E84DD}" srcId="{75D266EF-9392-4BB8-833A-89845D60FB9B}" destId="{D1171540-5FD8-4B52-8F16-F21E455D6423}" srcOrd="3" destOrd="0" parTransId="{214140C6-2D1D-4288-B583-C20E099D51F4}" sibTransId="{B65D345D-FF8E-4B78-A053-F2B646CB8732}"/>
    <dgm:cxn modelId="{A8D16892-E9C0-4F84-8D83-2E73FB8FD16A}" srcId="{9F5690F5-CBB1-4D03-A80F-A78D56083044}" destId="{07B26E06-19C7-490F-BA50-2E483686E0F9}" srcOrd="1" destOrd="0" parTransId="{387A0B38-5B03-4421-961A-C9D06FC46AA6}" sibTransId="{446D18E7-9CEF-4C97-B88E-BC04783DCB9D}"/>
    <dgm:cxn modelId="{7147D892-07EB-4D28-821E-D975A2D3456F}" srcId="{9F5690F5-CBB1-4D03-A80F-A78D56083044}" destId="{0A3189D7-F3C6-4094-9C90-E0DF5A5FA577}" srcOrd="2" destOrd="0" parTransId="{05710F42-EB73-4BCC-8E73-02D92715F591}" sibTransId="{55C26C76-BED4-487E-9AE4-3387F696307F}"/>
    <dgm:cxn modelId="{2484F898-0D58-40E1-9B95-14D63AB94C7B}" type="presOf" srcId="{8280C48B-E859-4677-B702-5B499BE62A37}" destId="{A601C5D3-1667-412C-9B69-EF1E5B110F5F}" srcOrd="0" destOrd="0" presId="urn:microsoft.com/office/officeart/2008/layout/SquareAccentList"/>
    <dgm:cxn modelId="{BEC5F8A1-EA55-4CAB-B831-5A7D9B72D238}" type="presOf" srcId="{75D266EF-9392-4BB8-833A-89845D60FB9B}" destId="{26E0D024-D135-4BB0-A160-A063A0761471}" srcOrd="0" destOrd="0" presId="urn:microsoft.com/office/officeart/2008/layout/SquareAccentList"/>
    <dgm:cxn modelId="{750C64A7-8084-4A86-9DC7-1B3C9C4E85A8}" srcId="{75D266EF-9392-4BB8-833A-89845D60FB9B}" destId="{57D8FB7A-65D9-41D6-A643-B0D649FC00E6}" srcOrd="5" destOrd="0" parTransId="{35045818-64FB-42F2-8F2C-09FBF3EB8DA1}" sibTransId="{37E559A3-4004-45E3-B995-C9C9A12245B3}"/>
    <dgm:cxn modelId="{90E02BAB-986A-4BC5-89DB-357DC70A4B6C}" type="presOf" srcId="{4120385B-FBCC-40F9-AE2D-CA4FED07EB8F}" destId="{146441A4-2661-4EC6-ACA7-56FA53138AE6}" srcOrd="0" destOrd="0" presId="urn:microsoft.com/office/officeart/2008/layout/SquareAccentList"/>
    <dgm:cxn modelId="{637376B1-6291-4D79-8171-ED113F2B87C4}" srcId="{1D8F7445-30A0-4AEE-8D3F-01608FC75326}" destId="{9F5690F5-CBB1-4D03-A80F-A78D56083044}" srcOrd="0" destOrd="0" parTransId="{6D4C42EB-945C-4A1A-B400-4FAB901527C5}" sibTransId="{3A80C59D-0D28-4056-AADD-BE4B3EB3F96B}"/>
    <dgm:cxn modelId="{CE1388B1-A948-4E63-AA7D-BB84C9373C89}" type="presOf" srcId="{F873D676-41A4-4D5F-8652-79011A1EDA9D}" destId="{16FC2509-E7D2-4061-BF38-179FF19DB7A6}" srcOrd="0" destOrd="0" presId="urn:microsoft.com/office/officeart/2008/layout/SquareAccentList"/>
    <dgm:cxn modelId="{D31B8DBB-284B-4445-89E9-BA93D3701B31}" type="presOf" srcId="{31D51A52-C0D9-4787-9869-C82632CE5697}" destId="{37C95915-B056-40AB-A00F-F8490BBCC8F0}" srcOrd="0" destOrd="0" presId="urn:microsoft.com/office/officeart/2008/layout/SquareAccentList"/>
    <dgm:cxn modelId="{0D2C86C9-AB04-4BCB-A78F-5040B5F2C595}" srcId="{9F5690F5-CBB1-4D03-A80F-A78D56083044}" destId="{BBDEB8F8-B573-4DBF-A38A-C6F8847C1CAD}" srcOrd="3" destOrd="0" parTransId="{30D88BF7-C473-4040-97B7-EAA228DEFD07}" sibTransId="{5AC9134D-AA4D-4DB4-B43F-0CA24E7CB417}"/>
    <dgm:cxn modelId="{67A557CB-9E88-48D5-A970-8DB72FFFFCBE}" type="presOf" srcId="{8DB7B121-E7CE-4D71-B421-9D0A50D44279}" destId="{2C326CF8-FF2E-46C7-83D5-A339646D388A}" srcOrd="0" destOrd="0" presId="urn:microsoft.com/office/officeart/2008/layout/SquareAccentList"/>
    <dgm:cxn modelId="{BBDE32D4-0E8D-4F53-A0A3-B5B0E5CC28E7}" srcId="{9F5690F5-CBB1-4D03-A80F-A78D56083044}" destId="{4120385B-FBCC-40F9-AE2D-CA4FED07EB8F}" srcOrd="5" destOrd="0" parTransId="{E869CC23-2DA1-4642-B20C-BEA0A0451364}" sibTransId="{65BFE19C-B953-4429-BA57-BCE3A9299009}"/>
    <dgm:cxn modelId="{6B2C38D4-34DA-4550-A523-E3F58C890950}" type="presOf" srcId="{0A3189D7-F3C6-4094-9C90-E0DF5A5FA577}" destId="{1FFE07B6-1EBA-4187-8696-D98465EA0FFD}" srcOrd="0" destOrd="0" presId="urn:microsoft.com/office/officeart/2008/layout/SquareAccentList"/>
    <dgm:cxn modelId="{5ECE82DB-716C-4BA1-B956-88ACC933A401}" srcId="{75D266EF-9392-4BB8-833A-89845D60FB9B}" destId="{8280C48B-E859-4677-B702-5B499BE62A37}" srcOrd="4" destOrd="0" parTransId="{523E7168-8714-42E6-9666-214F14E27320}" sibTransId="{AF44A433-DB26-43A7-88FB-428E175B3709}"/>
    <dgm:cxn modelId="{EF3127E1-D6A3-4025-866C-3B6EC5983616}" type="presOf" srcId="{565EF06B-1E58-450F-B83F-E35DED85C737}" destId="{AF6460FF-7A6C-49B1-A05C-EB6148A6EF10}" srcOrd="0" destOrd="0" presId="urn:microsoft.com/office/officeart/2008/layout/SquareAccentList"/>
    <dgm:cxn modelId="{F31FEDE1-FE61-4E7F-85C9-4D3FA2CE681F}" type="presOf" srcId="{1D8F7445-30A0-4AEE-8D3F-01608FC75326}" destId="{5152E4F2-B516-437F-A3E0-AE3FEB798A32}" srcOrd="0" destOrd="0" presId="urn:microsoft.com/office/officeart/2008/layout/SquareAccentList"/>
    <dgm:cxn modelId="{2CF1D5EC-D74E-4663-BFAB-9AA6C8848083}" srcId="{75D266EF-9392-4BB8-833A-89845D60FB9B}" destId="{31D51A52-C0D9-4787-9869-C82632CE5697}" srcOrd="6" destOrd="0" parTransId="{9C530645-AF78-4BA3-B16A-2C07A9AC60B4}" sibTransId="{CBBF60C8-733A-469B-9FD3-EC416876D9DA}"/>
    <dgm:cxn modelId="{1D02ABEE-67D6-4761-9B1B-DE9650B3E628}" type="presOf" srcId="{07B26E06-19C7-490F-BA50-2E483686E0F9}" destId="{1AF9CA2E-679C-4268-9ED7-063F1774F6F5}" srcOrd="0" destOrd="0" presId="urn:microsoft.com/office/officeart/2008/layout/SquareAccentList"/>
    <dgm:cxn modelId="{02949CEF-E5A9-4762-A222-269A728694D5}" srcId="{75D266EF-9392-4BB8-833A-89845D60FB9B}" destId="{F06D5F96-D7A2-42AB-BB0B-F17E974C96D5}" srcOrd="1" destOrd="0" parTransId="{B78E25CD-BC0A-48C9-AFF9-B20AD45A36A4}" sibTransId="{DCB1BFD7-210E-4503-87B2-8080F51B0C72}"/>
    <dgm:cxn modelId="{2CFAE6FC-D9ED-47AC-9BD4-309F491CC45B}" type="presOf" srcId="{F06D5F96-D7A2-42AB-BB0B-F17E974C96D5}" destId="{9B7A473B-7155-4D82-83CD-8F8AFFC298DE}" srcOrd="0" destOrd="0" presId="urn:microsoft.com/office/officeart/2008/layout/SquareAccentList"/>
    <dgm:cxn modelId="{A96AB6F8-8D97-402C-A12E-8469A0A322B4}" type="presParOf" srcId="{5152E4F2-B516-437F-A3E0-AE3FEB798A32}" destId="{450C2620-036D-4CDF-A041-52ACA6DF13BA}" srcOrd="0" destOrd="0" presId="urn:microsoft.com/office/officeart/2008/layout/SquareAccentList"/>
    <dgm:cxn modelId="{5B2BDE3C-FB7C-4883-B3D3-DF2940172BB4}" type="presParOf" srcId="{450C2620-036D-4CDF-A041-52ACA6DF13BA}" destId="{FBA981B0-44F2-4AAF-97C4-99E6AAF798C0}" srcOrd="0" destOrd="0" presId="urn:microsoft.com/office/officeart/2008/layout/SquareAccentList"/>
    <dgm:cxn modelId="{BE83F334-5711-40B6-9BCD-290FC02AA1A3}" type="presParOf" srcId="{FBA981B0-44F2-4AAF-97C4-99E6AAF798C0}" destId="{938985EC-E2BB-48EB-882D-B44BFE628993}" srcOrd="0" destOrd="0" presId="urn:microsoft.com/office/officeart/2008/layout/SquareAccentList"/>
    <dgm:cxn modelId="{F0951D0C-9175-4E2D-A2D9-7B12404A966C}" type="presParOf" srcId="{FBA981B0-44F2-4AAF-97C4-99E6AAF798C0}" destId="{ECD90363-E99D-4947-8FAB-4CD4FFD26BE3}" srcOrd="1" destOrd="0" presId="urn:microsoft.com/office/officeart/2008/layout/SquareAccentList"/>
    <dgm:cxn modelId="{DFB9B7FD-B318-438C-A07D-3B35261BA9E1}" type="presParOf" srcId="{FBA981B0-44F2-4AAF-97C4-99E6AAF798C0}" destId="{A0E2A1F1-35A5-4F60-B701-CD4213D4E39F}" srcOrd="2" destOrd="0" presId="urn:microsoft.com/office/officeart/2008/layout/SquareAccentList"/>
    <dgm:cxn modelId="{0286CE49-5F9E-4DB3-BB45-DDE6FC867ACD}" type="presParOf" srcId="{450C2620-036D-4CDF-A041-52ACA6DF13BA}" destId="{88133341-77E7-4F08-AF59-EBBB974F7F9F}" srcOrd="1" destOrd="0" presId="urn:microsoft.com/office/officeart/2008/layout/SquareAccentList"/>
    <dgm:cxn modelId="{67900E13-28AF-4EEE-AB59-63484C7EE976}" type="presParOf" srcId="{88133341-77E7-4F08-AF59-EBBB974F7F9F}" destId="{EB2CCD02-E156-4EEA-B8C0-1B4A27EF9A90}" srcOrd="0" destOrd="0" presId="urn:microsoft.com/office/officeart/2008/layout/SquareAccentList"/>
    <dgm:cxn modelId="{9F3B10D5-0692-4971-87B8-095B7D7EFF9E}" type="presParOf" srcId="{EB2CCD02-E156-4EEA-B8C0-1B4A27EF9A90}" destId="{BAEE2142-6190-45E0-84BD-F2944D8F1FFF}" srcOrd="0" destOrd="0" presId="urn:microsoft.com/office/officeart/2008/layout/SquareAccentList"/>
    <dgm:cxn modelId="{77FA8A8F-1986-47E3-AAE8-81BAD38A1AF9}" type="presParOf" srcId="{EB2CCD02-E156-4EEA-B8C0-1B4A27EF9A90}" destId="{AF6460FF-7A6C-49B1-A05C-EB6148A6EF10}" srcOrd="1" destOrd="0" presId="urn:microsoft.com/office/officeart/2008/layout/SquareAccentList"/>
    <dgm:cxn modelId="{B4F0DF84-E372-49D8-A62E-4AB5E7CF63D0}" type="presParOf" srcId="{88133341-77E7-4F08-AF59-EBBB974F7F9F}" destId="{3D714414-AD85-4286-8AEB-F7EE40B2DDDD}" srcOrd="1" destOrd="0" presId="urn:microsoft.com/office/officeart/2008/layout/SquareAccentList"/>
    <dgm:cxn modelId="{890EC3CF-DE08-4926-82BA-4EED57B78238}" type="presParOf" srcId="{3D714414-AD85-4286-8AEB-F7EE40B2DDDD}" destId="{DA5762B4-3D18-48DA-86EC-9682AFED3F62}" srcOrd="0" destOrd="0" presId="urn:microsoft.com/office/officeart/2008/layout/SquareAccentList"/>
    <dgm:cxn modelId="{F9204DC9-A389-4527-96B3-3535AC836CDD}" type="presParOf" srcId="{3D714414-AD85-4286-8AEB-F7EE40B2DDDD}" destId="{1AF9CA2E-679C-4268-9ED7-063F1774F6F5}" srcOrd="1" destOrd="0" presId="urn:microsoft.com/office/officeart/2008/layout/SquareAccentList"/>
    <dgm:cxn modelId="{AE1A83AB-FAAA-489C-9FC5-C28AEF84DCFB}" type="presParOf" srcId="{88133341-77E7-4F08-AF59-EBBB974F7F9F}" destId="{A4BD95EB-D10A-4CD6-AFF4-001FBA028B92}" srcOrd="2" destOrd="0" presId="urn:microsoft.com/office/officeart/2008/layout/SquareAccentList"/>
    <dgm:cxn modelId="{7C6B6E5D-891D-4174-91D0-29DE267FE5D4}" type="presParOf" srcId="{A4BD95EB-D10A-4CD6-AFF4-001FBA028B92}" destId="{BDAA630A-BEA6-4481-90DC-DFFB73F4F149}" srcOrd="0" destOrd="0" presId="urn:microsoft.com/office/officeart/2008/layout/SquareAccentList"/>
    <dgm:cxn modelId="{FB8A184B-A97C-46C4-BA22-CBA11539A706}" type="presParOf" srcId="{A4BD95EB-D10A-4CD6-AFF4-001FBA028B92}" destId="{1FFE07B6-1EBA-4187-8696-D98465EA0FFD}" srcOrd="1" destOrd="0" presId="urn:microsoft.com/office/officeart/2008/layout/SquareAccentList"/>
    <dgm:cxn modelId="{2D00F9E2-354C-4316-964A-C274ED8453DA}" type="presParOf" srcId="{88133341-77E7-4F08-AF59-EBBB974F7F9F}" destId="{DF99A2B5-344C-474F-A4B4-9B13370F1F0F}" srcOrd="3" destOrd="0" presId="urn:microsoft.com/office/officeart/2008/layout/SquareAccentList"/>
    <dgm:cxn modelId="{ECA111EA-DD15-4481-AA9E-5949F086B737}" type="presParOf" srcId="{DF99A2B5-344C-474F-A4B4-9B13370F1F0F}" destId="{0050E70E-0F80-4C66-88E0-AB733DC9239F}" srcOrd="0" destOrd="0" presId="urn:microsoft.com/office/officeart/2008/layout/SquareAccentList"/>
    <dgm:cxn modelId="{D75D8522-00BF-4015-88B9-A892444F3425}" type="presParOf" srcId="{DF99A2B5-344C-474F-A4B4-9B13370F1F0F}" destId="{FFA0BA07-ECCC-473F-8E75-5892D0C36BEB}" srcOrd="1" destOrd="0" presId="urn:microsoft.com/office/officeart/2008/layout/SquareAccentList"/>
    <dgm:cxn modelId="{8D26DCEE-838B-4B9B-8364-1D1535A8DDF7}" type="presParOf" srcId="{88133341-77E7-4F08-AF59-EBBB974F7F9F}" destId="{4F150CD6-707A-4A4E-AA8C-C0FBC288202D}" srcOrd="4" destOrd="0" presId="urn:microsoft.com/office/officeart/2008/layout/SquareAccentList"/>
    <dgm:cxn modelId="{41A88022-66DB-446E-87A2-CF51064F292F}" type="presParOf" srcId="{4F150CD6-707A-4A4E-AA8C-C0FBC288202D}" destId="{D6FF899C-B645-46F2-A454-72D6FCA87D08}" srcOrd="0" destOrd="0" presId="urn:microsoft.com/office/officeart/2008/layout/SquareAccentList"/>
    <dgm:cxn modelId="{888B432E-BA58-4FF8-B0C8-5ECBD99A6F3C}" type="presParOf" srcId="{4F150CD6-707A-4A4E-AA8C-C0FBC288202D}" destId="{37DE6E14-1B8A-4553-84E8-1E2434B08C7A}" srcOrd="1" destOrd="0" presId="urn:microsoft.com/office/officeart/2008/layout/SquareAccentList"/>
    <dgm:cxn modelId="{CBAE8DCE-1108-440C-9621-2DA08C9169A5}" type="presParOf" srcId="{88133341-77E7-4F08-AF59-EBBB974F7F9F}" destId="{141B0B99-C897-4DBD-BB78-F2FA2ED9C46E}" srcOrd="5" destOrd="0" presId="urn:microsoft.com/office/officeart/2008/layout/SquareAccentList"/>
    <dgm:cxn modelId="{E77F4BF2-1E9F-4A69-8E1A-968204A50A10}" type="presParOf" srcId="{141B0B99-C897-4DBD-BB78-F2FA2ED9C46E}" destId="{C2BE4A1A-3309-430C-A464-2AC2B8F9323B}" srcOrd="0" destOrd="0" presId="urn:microsoft.com/office/officeart/2008/layout/SquareAccentList"/>
    <dgm:cxn modelId="{AEECB90F-418B-4F5F-9E9B-EA75582BB0CA}" type="presParOf" srcId="{141B0B99-C897-4DBD-BB78-F2FA2ED9C46E}" destId="{146441A4-2661-4EC6-ACA7-56FA53138AE6}" srcOrd="1" destOrd="0" presId="urn:microsoft.com/office/officeart/2008/layout/SquareAccentList"/>
    <dgm:cxn modelId="{9E4D14CC-01B3-46A9-8958-C6F9583E3017}" type="presParOf" srcId="{88133341-77E7-4F08-AF59-EBBB974F7F9F}" destId="{312AB1C8-A840-4C0E-A7F6-F6C3F5552D8D}" srcOrd="6" destOrd="0" presId="urn:microsoft.com/office/officeart/2008/layout/SquareAccentList"/>
    <dgm:cxn modelId="{4FE44975-69B6-45DB-BD90-0193F002A5DD}" type="presParOf" srcId="{312AB1C8-A840-4C0E-A7F6-F6C3F5552D8D}" destId="{5BCFCC18-E392-4CE2-8478-F6DEFFDEC978}" srcOrd="0" destOrd="0" presId="urn:microsoft.com/office/officeart/2008/layout/SquareAccentList"/>
    <dgm:cxn modelId="{30677791-B9FE-43A1-88CF-4A8F89CE26BE}" type="presParOf" srcId="{312AB1C8-A840-4C0E-A7F6-F6C3F5552D8D}" destId="{6420BB9A-5AA2-42EB-AEA0-1FFA9858DEFF}" srcOrd="1" destOrd="0" presId="urn:microsoft.com/office/officeart/2008/layout/SquareAccentList"/>
    <dgm:cxn modelId="{CCD163F2-B9BD-4576-B511-45972B64E35E}" type="presParOf" srcId="{5152E4F2-B516-437F-A3E0-AE3FEB798A32}" destId="{7604FEF1-759A-47E7-B754-1095CF60BE76}" srcOrd="1" destOrd="0" presId="urn:microsoft.com/office/officeart/2008/layout/SquareAccentList"/>
    <dgm:cxn modelId="{795375CC-B8D5-49E6-B9B3-1EE1896548BA}" type="presParOf" srcId="{7604FEF1-759A-47E7-B754-1095CF60BE76}" destId="{85FE5AFE-851C-467C-BCCB-26A7E4DFB17D}" srcOrd="0" destOrd="0" presId="urn:microsoft.com/office/officeart/2008/layout/SquareAccentList"/>
    <dgm:cxn modelId="{B32AD6DC-D4F2-4DA8-813D-ABB6AF3EA910}" type="presParOf" srcId="{85FE5AFE-851C-467C-BCCB-26A7E4DFB17D}" destId="{FC142A33-1F85-4E85-BD32-862F79C3F96C}" srcOrd="0" destOrd="0" presId="urn:microsoft.com/office/officeart/2008/layout/SquareAccentList"/>
    <dgm:cxn modelId="{4219EFB5-106A-47E8-A70E-EB56B7817255}" type="presParOf" srcId="{85FE5AFE-851C-467C-BCCB-26A7E4DFB17D}" destId="{4F56C6B3-09CE-417D-B481-E0E0DF95F4D9}" srcOrd="1" destOrd="0" presId="urn:microsoft.com/office/officeart/2008/layout/SquareAccentList"/>
    <dgm:cxn modelId="{1C9CAC82-ED02-4131-9122-96DAD5AAB459}" type="presParOf" srcId="{85FE5AFE-851C-467C-BCCB-26A7E4DFB17D}" destId="{26E0D024-D135-4BB0-A160-A063A0761471}" srcOrd="2" destOrd="0" presId="urn:microsoft.com/office/officeart/2008/layout/SquareAccentList"/>
    <dgm:cxn modelId="{50C0D07F-D858-434B-B8AD-EC8024E9B8FA}" type="presParOf" srcId="{7604FEF1-759A-47E7-B754-1095CF60BE76}" destId="{E3A2CCD0-69DA-4D7C-B8AF-4282FEAE2097}" srcOrd="1" destOrd="0" presId="urn:microsoft.com/office/officeart/2008/layout/SquareAccentList"/>
    <dgm:cxn modelId="{9DB8EBDB-C708-4C32-911D-66DB53280824}" type="presParOf" srcId="{E3A2CCD0-69DA-4D7C-B8AF-4282FEAE2097}" destId="{62E8B491-6F4B-4E67-BA3F-22E5C9C79FA3}" srcOrd="0" destOrd="0" presId="urn:microsoft.com/office/officeart/2008/layout/SquareAccentList"/>
    <dgm:cxn modelId="{DF756864-9C98-4245-9155-450F1FB3EB2C}" type="presParOf" srcId="{62E8B491-6F4B-4E67-BA3F-22E5C9C79FA3}" destId="{F9654192-9EB4-46A4-A709-22A412F99C95}" srcOrd="0" destOrd="0" presId="urn:microsoft.com/office/officeart/2008/layout/SquareAccentList"/>
    <dgm:cxn modelId="{7850120D-10E2-40F1-9AF0-2FAB386EA1B7}" type="presParOf" srcId="{62E8B491-6F4B-4E67-BA3F-22E5C9C79FA3}" destId="{2C326CF8-FF2E-46C7-83D5-A339646D388A}" srcOrd="1" destOrd="0" presId="urn:microsoft.com/office/officeart/2008/layout/SquareAccentList"/>
    <dgm:cxn modelId="{AF0DE7E2-5D94-4660-81D9-791E59A7269F}" type="presParOf" srcId="{E3A2CCD0-69DA-4D7C-B8AF-4282FEAE2097}" destId="{B8E46156-A8EB-49B8-A62C-A8DD31998CC8}" srcOrd="1" destOrd="0" presId="urn:microsoft.com/office/officeart/2008/layout/SquareAccentList"/>
    <dgm:cxn modelId="{0D0BE66F-2D8D-4CE1-A708-264BD8B4D1BD}" type="presParOf" srcId="{B8E46156-A8EB-49B8-A62C-A8DD31998CC8}" destId="{564CE091-30CC-4786-A8DA-9F6131D6F56E}" srcOrd="0" destOrd="0" presId="urn:microsoft.com/office/officeart/2008/layout/SquareAccentList"/>
    <dgm:cxn modelId="{1D5E6593-FEF9-4E7D-8210-131E598ACAFA}" type="presParOf" srcId="{B8E46156-A8EB-49B8-A62C-A8DD31998CC8}" destId="{9B7A473B-7155-4D82-83CD-8F8AFFC298DE}" srcOrd="1" destOrd="0" presId="urn:microsoft.com/office/officeart/2008/layout/SquareAccentList"/>
    <dgm:cxn modelId="{319A1123-3328-4E5D-870A-ED4BB1EDCC64}" type="presParOf" srcId="{E3A2CCD0-69DA-4D7C-B8AF-4282FEAE2097}" destId="{ABD8B672-0738-4E16-93E6-C5763557620A}" srcOrd="2" destOrd="0" presId="urn:microsoft.com/office/officeart/2008/layout/SquareAccentList"/>
    <dgm:cxn modelId="{E4185814-D01B-4FE5-B70B-298980A32AC1}" type="presParOf" srcId="{ABD8B672-0738-4E16-93E6-C5763557620A}" destId="{C92472F1-60B9-4F2D-81B4-866392C07902}" srcOrd="0" destOrd="0" presId="urn:microsoft.com/office/officeart/2008/layout/SquareAccentList"/>
    <dgm:cxn modelId="{4B612039-8392-434C-8AF4-EADF03DDC7FD}" type="presParOf" srcId="{ABD8B672-0738-4E16-93E6-C5763557620A}" destId="{16FC2509-E7D2-4061-BF38-179FF19DB7A6}" srcOrd="1" destOrd="0" presId="urn:microsoft.com/office/officeart/2008/layout/SquareAccentList"/>
    <dgm:cxn modelId="{8CD7703D-6E58-49C3-A8F3-93D2A3769AF9}" type="presParOf" srcId="{E3A2CCD0-69DA-4D7C-B8AF-4282FEAE2097}" destId="{63C42A47-3B63-482B-9F3A-1CE408251665}" srcOrd="3" destOrd="0" presId="urn:microsoft.com/office/officeart/2008/layout/SquareAccentList"/>
    <dgm:cxn modelId="{8B3F204B-3970-4D8A-90BE-BE8A012BA9CB}" type="presParOf" srcId="{63C42A47-3B63-482B-9F3A-1CE408251665}" destId="{A955B7E5-3265-4AA1-9B04-3FC0C0EA4EBC}" srcOrd="0" destOrd="0" presId="urn:microsoft.com/office/officeart/2008/layout/SquareAccentList"/>
    <dgm:cxn modelId="{F024574D-22D1-4D4E-B4A8-5D28613CBD2C}" type="presParOf" srcId="{63C42A47-3B63-482B-9F3A-1CE408251665}" destId="{E54EF98D-7F2A-46DF-9C66-6D0599E2FB1F}" srcOrd="1" destOrd="0" presId="urn:microsoft.com/office/officeart/2008/layout/SquareAccentList"/>
    <dgm:cxn modelId="{9EE6CA8E-31F1-4C57-B953-9636655CF4C9}" type="presParOf" srcId="{E3A2CCD0-69DA-4D7C-B8AF-4282FEAE2097}" destId="{EB4FBB6A-7ED2-48D7-8782-5F8BB0DA89E2}" srcOrd="4" destOrd="0" presId="urn:microsoft.com/office/officeart/2008/layout/SquareAccentList"/>
    <dgm:cxn modelId="{00F96A06-0A3E-4C43-97E6-7071C2CECC9C}" type="presParOf" srcId="{EB4FBB6A-7ED2-48D7-8782-5F8BB0DA89E2}" destId="{B9446B18-D4BC-4C81-86CB-6B43F280DC5E}" srcOrd="0" destOrd="0" presId="urn:microsoft.com/office/officeart/2008/layout/SquareAccentList"/>
    <dgm:cxn modelId="{731B7E7D-D2EB-4FC1-828C-109A164072EB}" type="presParOf" srcId="{EB4FBB6A-7ED2-48D7-8782-5F8BB0DA89E2}" destId="{A601C5D3-1667-412C-9B69-EF1E5B110F5F}" srcOrd="1" destOrd="0" presId="urn:microsoft.com/office/officeart/2008/layout/SquareAccentList"/>
    <dgm:cxn modelId="{99AAEE08-AC4F-4569-B81F-0B753FF82EB1}" type="presParOf" srcId="{E3A2CCD0-69DA-4D7C-B8AF-4282FEAE2097}" destId="{C4F654EF-4A95-4BCA-B655-7BD74DAF7E26}" srcOrd="5" destOrd="0" presId="urn:microsoft.com/office/officeart/2008/layout/SquareAccentList"/>
    <dgm:cxn modelId="{051FF54B-3CFB-4F3A-A360-024D8241C44A}" type="presParOf" srcId="{C4F654EF-4A95-4BCA-B655-7BD74DAF7E26}" destId="{1F2CF41D-A1A5-4297-8026-DBAA0D3F1A44}" srcOrd="0" destOrd="0" presId="urn:microsoft.com/office/officeart/2008/layout/SquareAccentList"/>
    <dgm:cxn modelId="{DE0F581F-BCA8-4773-A965-809E5B439798}" type="presParOf" srcId="{C4F654EF-4A95-4BCA-B655-7BD74DAF7E26}" destId="{AAB87569-477E-4EF9-9EC8-FEB349C3FB1F}" srcOrd="1" destOrd="0" presId="urn:microsoft.com/office/officeart/2008/layout/SquareAccentList"/>
    <dgm:cxn modelId="{8DD7DCC8-C92E-48AB-98C8-7FC84AA89748}" type="presParOf" srcId="{E3A2CCD0-69DA-4D7C-B8AF-4282FEAE2097}" destId="{D2056EAE-F608-4408-A815-20A504F4EA1F}" srcOrd="6" destOrd="0" presId="urn:microsoft.com/office/officeart/2008/layout/SquareAccentList"/>
    <dgm:cxn modelId="{D5DEC04B-2A36-4A9C-AE5B-852A5A478230}" type="presParOf" srcId="{D2056EAE-F608-4408-A815-20A504F4EA1F}" destId="{D7CD4EC8-406F-4F35-AA2D-AE9BEC0CA87D}" srcOrd="0" destOrd="0" presId="urn:microsoft.com/office/officeart/2008/layout/SquareAccentList"/>
    <dgm:cxn modelId="{CE78BA1C-1451-467B-8BC3-5A5597F7CECB}" type="presParOf" srcId="{D2056EAE-F608-4408-A815-20A504F4EA1F}" destId="{37C95915-B056-40AB-A00F-F8490BBCC8F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03B58-8BDA-4560-A8A4-EC17CCB7DA15}">
      <dsp:nvSpPr>
        <dsp:cNvPr id="0" name=""/>
        <dsp:cNvSpPr/>
      </dsp:nvSpPr>
      <dsp:spPr>
        <a:xfrm>
          <a:off x="777726" y="0"/>
          <a:ext cx="8814233" cy="5661498"/>
        </a:xfrm>
        <a:prstGeom prst="rightArrow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F76E5-4126-43BD-A2E8-74E965347B0A}">
      <dsp:nvSpPr>
        <dsp:cNvPr id="0" name=""/>
        <dsp:cNvSpPr/>
      </dsp:nvSpPr>
      <dsp:spPr>
        <a:xfrm>
          <a:off x="11139" y="1698449"/>
          <a:ext cx="3337742" cy="226459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fonctionnalité la plus importante et la plus puissante d'</a:t>
          </a:r>
          <a:r>
            <a:rPr lang="fr-FR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Appium</a:t>
          </a: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est l'inspecteur. </a:t>
          </a:r>
          <a:endParaRPr lang="fr-FR" sz="2400" kern="1200" dirty="0"/>
        </a:p>
      </dsp:txBody>
      <dsp:txXfrm>
        <a:off x="121688" y="1808998"/>
        <a:ext cx="3116644" cy="2043501"/>
      </dsp:txXfrm>
    </dsp:sp>
    <dsp:sp modelId="{FC71A5E2-F586-4812-8448-219B7B99F73F}">
      <dsp:nvSpPr>
        <dsp:cNvPr id="0" name=""/>
        <dsp:cNvSpPr/>
      </dsp:nvSpPr>
      <dsp:spPr>
        <a:xfrm>
          <a:off x="3515971" y="1698449"/>
          <a:ext cx="3337742" cy="226459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Ça aidera à trouver un élément et ses attributs de manière simple</a:t>
          </a:r>
          <a:endParaRPr lang="fr-FR" sz="2400" kern="1200" dirty="0"/>
        </a:p>
      </dsp:txBody>
      <dsp:txXfrm>
        <a:off x="3626520" y="1808998"/>
        <a:ext cx="3116644" cy="2043501"/>
      </dsp:txXfrm>
    </dsp:sp>
    <dsp:sp modelId="{8F8968DA-7A68-4E79-B769-CE82A1A05A64}">
      <dsp:nvSpPr>
        <dsp:cNvPr id="0" name=""/>
        <dsp:cNvSpPr/>
      </dsp:nvSpPr>
      <dsp:spPr>
        <a:xfrm>
          <a:off x="7020804" y="1698449"/>
          <a:ext cx="3337742" cy="226459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 peut facilement inspecter un élément et le modèle hiérarchique affiché à l'écran sera assez intéressant.</a:t>
          </a:r>
          <a:endParaRPr lang="fr-FR" sz="2400" kern="1200" dirty="0"/>
        </a:p>
      </dsp:txBody>
      <dsp:txXfrm>
        <a:off x="7131353" y="1808998"/>
        <a:ext cx="3116644" cy="2043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985EC-E2BB-48EB-882D-B44BFE628993}">
      <dsp:nvSpPr>
        <dsp:cNvPr id="0" name=""/>
        <dsp:cNvSpPr/>
      </dsp:nvSpPr>
      <dsp:spPr>
        <a:xfrm>
          <a:off x="2468210" y="637884"/>
          <a:ext cx="3018233" cy="355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90363-E99D-4947-8FAB-4CD4FFD26BE3}">
      <dsp:nvSpPr>
        <dsp:cNvPr id="0" name=""/>
        <dsp:cNvSpPr/>
      </dsp:nvSpPr>
      <dsp:spPr>
        <a:xfrm>
          <a:off x="2468210" y="771240"/>
          <a:ext cx="221730" cy="22173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2A1F1-35A5-4F60-B701-CD4213D4E39F}">
      <dsp:nvSpPr>
        <dsp:cNvPr id="0" name=""/>
        <dsp:cNvSpPr/>
      </dsp:nvSpPr>
      <dsp:spPr>
        <a:xfrm>
          <a:off x="2673360" y="511723"/>
          <a:ext cx="3018233" cy="63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i="0" kern="1200" dirty="0"/>
            <a:t>Locator </a:t>
          </a:r>
          <a:r>
            <a:rPr lang="fr-FR" sz="2700" b="1" i="0" kern="1200" dirty="0" err="1"/>
            <a:t>strategies</a:t>
          </a:r>
          <a:endParaRPr lang="fr-FR" sz="2700" kern="1200" dirty="0"/>
        </a:p>
      </dsp:txBody>
      <dsp:txXfrm>
        <a:off x="2673360" y="511723"/>
        <a:ext cx="3018233" cy="637884"/>
      </dsp:txXfrm>
    </dsp:sp>
    <dsp:sp modelId="{BAEE2142-6190-45E0-84BD-F2944D8F1FFF}">
      <dsp:nvSpPr>
        <dsp:cNvPr id="0" name=""/>
        <dsp:cNvSpPr/>
      </dsp:nvSpPr>
      <dsp:spPr>
        <a:xfrm>
          <a:off x="2468210" y="1288087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460FF-7A6C-49B1-A05C-EB6148A6EF10}">
      <dsp:nvSpPr>
        <dsp:cNvPr id="0" name=""/>
        <dsp:cNvSpPr/>
      </dsp:nvSpPr>
      <dsp:spPr>
        <a:xfrm>
          <a:off x="2679487" y="1140528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accessibility</a:t>
          </a:r>
          <a:r>
            <a:rPr lang="fr-FR" sz="1800" b="0" i="0" kern="1200" dirty="0"/>
            <a:t> id or ID</a:t>
          </a:r>
          <a:endParaRPr lang="fr-FR" sz="1800" kern="1200" dirty="0"/>
        </a:p>
      </dsp:txBody>
      <dsp:txXfrm>
        <a:off x="2679487" y="1140528"/>
        <a:ext cx="2806957" cy="516841"/>
      </dsp:txXfrm>
    </dsp:sp>
    <dsp:sp modelId="{DA5762B4-3D18-48DA-86EC-9682AFED3F62}">
      <dsp:nvSpPr>
        <dsp:cNvPr id="0" name=""/>
        <dsp:cNvSpPr/>
      </dsp:nvSpPr>
      <dsp:spPr>
        <a:xfrm>
          <a:off x="2468210" y="1804928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9CA2E-679C-4268-9ED7-063F1774F6F5}">
      <dsp:nvSpPr>
        <dsp:cNvPr id="0" name=""/>
        <dsp:cNvSpPr/>
      </dsp:nvSpPr>
      <dsp:spPr>
        <a:xfrm>
          <a:off x="2679487" y="1657370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Name</a:t>
          </a:r>
          <a:endParaRPr lang="fr-FR" sz="1800" kern="1200" dirty="0"/>
        </a:p>
      </dsp:txBody>
      <dsp:txXfrm>
        <a:off x="2679487" y="1657370"/>
        <a:ext cx="2806957" cy="516841"/>
      </dsp:txXfrm>
    </dsp:sp>
    <dsp:sp modelId="{BDAA630A-BEA6-4481-90DC-DFFB73F4F149}">
      <dsp:nvSpPr>
        <dsp:cNvPr id="0" name=""/>
        <dsp:cNvSpPr/>
      </dsp:nvSpPr>
      <dsp:spPr>
        <a:xfrm>
          <a:off x="2468210" y="2321769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E07B6-1EBA-4187-8696-D98465EA0FFD}">
      <dsp:nvSpPr>
        <dsp:cNvPr id="0" name=""/>
        <dsp:cNvSpPr/>
      </dsp:nvSpPr>
      <dsp:spPr>
        <a:xfrm>
          <a:off x="2679487" y="2174211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class Name</a:t>
          </a:r>
          <a:endParaRPr lang="fr-FR" sz="1800" kern="1200" dirty="0"/>
        </a:p>
      </dsp:txBody>
      <dsp:txXfrm>
        <a:off x="2679487" y="2174211"/>
        <a:ext cx="2806957" cy="516841"/>
      </dsp:txXfrm>
    </dsp:sp>
    <dsp:sp modelId="{0050E70E-0F80-4C66-88E0-AB733DC9239F}">
      <dsp:nvSpPr>
        <dsp:cNvPr id="0" name=""/>
        <dsp:cNvSpPr/>
      </dsp:nvSpPr>
      <dsp:spPr>
        <a:xfrm>
          <a:off x="2468210" y="2838611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0BA07-ECCC-473F-8E75-5892D0C36BEB}">
      <dsp:nvSpPr>
        <dsp:cNvPr id="0" name=""/>
        <dsp:cNvSpPr/>
      </dsp:nvSpPr>
      <dsp:spPr>
        <a:xfrm>
          <a:off x="2679487" y="2691052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Uiautomator</a:t>
          </a:r>
          <a:r>
            <a:rPr lang="fr-FR" sz="1800" b="0" i="0" kern="1200" dirty="0"/>
            <a:t> </a:t>
          </a:r>
          <a:r>
            <a:rPr lang="fr-FR" sz="1800" b="0" i="0" kern="1200" dirty="0" err="1"/>
            <a:t>selector</a:t>
          </a:r>
          <a:endParaRPr lang="fr-FR" sz="1800" kern="1200" dirty="0"/>
        </a:p>
      </dsp:txBody>
      <dsp:txXfrm>
        <a:off x="2679487" y="2691052"/>
        <a:ext cx="2806957" cy="516841"/>
      </dsp:txXfrm>
    </dsp:sp>
    <dsp:sp modelId="{D6FF899C-B645-46F2-A454-72D6FCA87D08}">
      <dsp:nvSpPr>
        <dsp:cNvPr id="0" name=""/>
        <dsp:cNvSpPr/>
      </dsp:nvSpPr>
      <dsp:spPr>
        <a:xfrm>
          <a:off x="2468210" y="3355452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E6E14-1B8A-4553-84E8-1E2434B08C7A}">
      <dsp:nvSpPr>
        <dsp:cNvPr id="0" name=""/>
        <dsp:cNvSpPr/>
      </dsp:nvSpPr>
      <dsp:spPr>
        <a:xfrm>
          <a:off x="2679487" y="3207894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Predicate string</a:t>
          </a:r>
          <a:endParaRPr lang="fr-FR" sz="1800" kern="1200" dirty="0"/>
        </a:p>
      </dsp:txBody>
      <dsp:txXfrm>
        <a:off x="2679487" y="3207894"/>
        <a:ext cx="2806957" cy="516841"/>
      </dsp:txXfrm>
    </dsp:sp>
    <dsp:sp modelId="{C2BE4A1A-3309-430C-A464-2AC2B8F9323B}">
      <dsp:nvSpPr>
        <dsp:cNvPr id="0" name=""/>
        <dsp:cNvSpPr/>
      </dsp:nvSpPr>
      <dsp:spPr>
        <a:xfrm>
          <a:off x="2468210" y="3872293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441A4-2661-4EC6-ACA7-56FA53138AE6}">
      <dsp:nvSpPr>
        <dsp:cNvPr id="0" name=""/>
        <dsp:cNvSpPr/>
      </dsp:nvSpPr>
      <dsp:spPr>
        <a:xfrm>
          <a:off x="2679487" y="3724735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Predicate string</a:t>
          </a:r>
          <a:endParaRPr lang="fr-FR" sz="1800" kern="1200" dirty="0"/>
        </a:p>
      </dsp:txBody>
      <dsp:txXfrm>
        <a:off x="2679487" y="3724735"/>
        <a:ext cx="2806957" cy="516841"/>
      </dsp:txXfrm>
    </dsp:sp>
    <dsp:sp modelId="{5BCFCC18-E392-4CE2-8478-F6DEFFDEC978}">
      <dsp:nvSpPr>
        <dsp:cNvPr id="0" name=""/>
        <dsp:cNvSpPr/>
      </dsp:nvSpPr>
      <dsp:spPr>
        <a:xfrm>
          <a:off x="2468210" y="4389134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0BB9A-5AA2-42EB-AEA0-1FFA9858DEFF}">
      <dsp:nvSpPr>
        <dsp:cNvPr id="0" name=""/>
        <dsp:cNvSpPr/>
      </dsp:nvSpPr>
      <dsp:spPr>
        <a:xfrm>
          <a:off x="2679487" y="4241576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Xpath</a:t>
          </a:r>
          <a:endParaRPr lang="fr-FR" sz="1800" kern="1200" dirty="0"/>
        </a:p>
      </dsp:txBody>
      <dsp:txXfrm>
        <a:off x="2679487" y="4241576"/>
        <a:ext cx="2806957" cy="516841"/>
      </dsp:txXfrm>
    </dsp:sp>
    <dsp:sp modelId="{FC142A33-1F85-4E85-BD32-862F79C3F96C}">
      <dsp:nvSpPr>
        <dsp:cNvPr id="0" name=""/>
        <dsp:cNvSpPr/>
      </dsp:nvSpPr>
      <dsp:spPr>
        <a:xfrm>
          <a:off x="5637356" y="637884"/>
          <a:ext cx="3018233" cy="3550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6C6B3-09CE-417D-B481-E0E0DF95F4D9}">
      <dsp:nvSpPr>
        <dsp:cNvPr id="0" name=""/>
        <dsp:cNvSpPr/>
      </dsp:nvSpPr>
      <dsp:spPr>
        <a:xfrm>
          <a:off x="5637356" y="771240"/>
          <a:ext cx="221730" cy="22173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0D024-D135-4BB0-A160-A063A0761471}">
      <dsp:nvSpPr>
        <dsp:cNvPr id="0" name=""/>
        <dsp:cNvSpPr/>
      </dsp:nvSpPr>
      <dsp:spPr>
        <a:xfrm>
          <a:off x="5796749" y="486559"/>
          <a:ext cx="3018233" cy="63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 err="1"/>
            <a:t>Supported</a:t>
          </a:r>
          <a:r>
            <a:rPr lang="fr-FR" sz="2700" b="1" kern="1200" dirty="0"/>
            <a:t> Platform</a:t>
          </a:r>
          <a:endParaRPr lang="fr-FR" sz="2700" kern="1200" dirty="0"/>
        </a:p>
      </dsp:txBody>
      <dsp:txXfrm>
        <a:off x="5796749" y="486559"/>
        <a:ext cx="3018233" cy="637884"/>
      </dsp:txXfrm>
    </dsp:sp>
    <dsp:sp modelId="{F9654192-9EB4-46A4-A709-22A412F99C95}">
      <dsp:nvSpPr>
        <dsp:cNvPr id="0" name=""/>
        <dsp:cNvSpPr/>
      </dsp:nvSpPr>
      <dsp:spPr>
        <a:xfrm>
          <a:off x="5637356" y="1288087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26CF8-FF2E-46C7-83D5-A339646D388A}">
      <dsp:nvSpPr>
        <dsp:cNvPr id="0" name=""/>
        <dsp:cNvSpPr/>
      </dsp:nvSpPr>
      <dsp:spPr>
        <a:xfrm>
          <a:off x="5848632" y="1140528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Android and iOS</a:t>
          </a:r>
          <a:endParaRPr lang="fr-FR" sz="1800" kern="1200" dirty="0"/>
        </a:p>
      </dsp:txBody>
      <dsp:txXfrm>
        <a:off x="5848632" y="1140528"/>
        <a:ext cx="2806957" cy="516841"/>
      </dsp:txXfrm>
    </dsp:sp>
    <dsp:sp modelId="{564CE091-30CC-4786-A8DA-9F6131D6F56E}">
      <dsp:nvSpPr>
        <dsp:cNvPr id="0" name=""/>
        <dsp:cNvSpPr/>
      </dsp:nvSpPr>
      <dsp:spPr>
        <a:xfrm>
          <a:off x="5637356" y="1804928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A473B-7155-4D82-83CD-8F8AFFC298DE}">
      <dsp:nvSpPr>
        <dsp:cNvPr id="0" name=""/>
        <dsp:cNvSpPr/>
      </dsp:nvSpPr>
      <dsp:spPr>
        <a:xfrm>
          <a:off x="5848632" y="1657370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Android and iOS</a:t>
          </a:r>
          <a:endParaRPr lang="fr-FR" sz="1800" kern="1200" dirty="0"/>
        </a:p>
      </dsp:txBody>
      <dsp:txXfrm>
        <a:off x="5848632" y="1657370"/>
        <a:ext cx="2806957" cy="516841"/>
      </dsp:txXfrm>
    </dsp:sp>
    <dsp:sp modelId="{C92472F1-60B9-4F2D-81B4-866392C07902}">
      <dsp:nvSpPr>
        <dsp:cNvPr id="0" name=""/>
        <dsp:cNvSpPr/>
      </dsp:nvSpPr>
      <dsp:spPr>
        <a:xfrm>
          <a:off x="5637356" y="2321769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C2509-E7D2-4061-BF38-179FF19DB7A6}">
      <dsp:nvSpPr>
        <dsp:cNvPr id="0" name=""/>
        <dsp:cNvSpPr/>
      </dsp:nvSpPr>
      <dsp:spPr>
        <a:xfrm>
          <a:off x="5848632" y="2174211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Android and iOS</a:t>
          </a:r>
          <a:endParaRPr lang="fr-FR" sz="1800" kern="1200" dirty="0"/>
        </a:p>
      </dsp:txBody>
      <dsp:txXfrm>
        <a:off x="5848632" y="2174211"/>
        <a:ext cx="2806957" cy="516841"/>
      </dsp:txXfrm>
    </dsp:sp>
    <dsp:sp modelId="{A955B7E5-3265-4AA1-9B04-3FC0C0EA4EBC}">
      <dsp:nvSpPr>
        <dsp:cNvPr id="0" name=""/>
        <dsp:cNvSpPr/>
      </dsp:nvSpPr>
      <dsp:spPr>
        <a:xfrm>
          <a:off x="5637356" y="2838611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EF98D-7F2A-46DF-9C66-6D0599E2FB1F}">
      <dsp:nvSpPr>
        <dsp:cNvPr id="0" name=""/>
        <dsp:cNvSpPr/>
      </dsp:nvSpPr>
      <dsp:spPr>
        <a:xfrm>
          <a:off x="5848632" y="2691052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Android</a:t>
          </a:r>
          <a:endParaRPr lang="fr-FR" sz="1800" kern="1200" dirty="0"/>
        </a:p>
      </dsp:txBody>
      <dsp:txXfrm>
        <a:off x="5848632" y="2691052"/>
        <a:ext cx="2806957" cy="516841"/>
      </dsp:txXfrm>
    </dsp:sp>
    <dsp:sp modelId="{B9446B18-D4BC-4C81-86CB-6B43F280DC5E}">
      <dsp:nvSpPr>
        <dsp:cNvPr id="0" name=""/>
        <dsp:cNvSpPr/>
      </dsp:nvSpPr>
      <dsp:spPr>
        <a:xfrm>
          <a:off x="5637356" y="3355452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1C5D3-1667-412C-9B69-EF1E5B110F5F}">
      <dsp:nvSpPr>
        <dsp:cNvPr id="0" name=""/>
        <dsp:cNvSpPr/>
      </dsp:nvSpPr>
      <dsp:spPr>
        <a:xfrm>
          <a:off x="5848632" y="3207894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iOS</a:t>
          </a:r>
          <a:endParaRPr lang="fr-FR" sz="1800" kern="1200" dirty="0"/>
        </a:p>
      </dsp:txBody>
      <dsp:txXfrm>
        <a:off x="5848632" y="3207894"/>
        <a:ext cx="2806957" cy="516841"/>
      </dsp:txXfrm>
    </dsp:sp>
    <dsp:sp modelId="{1F2CF41D-A1A5-4297-8026-DBAA0D3F1A44}">
      <dsp:nvSpPr>
        <dsp:cNvPr id="0" name=""/>
        <dsp:cNvSpPr/>
      </dsp:nvSpPr>
      <dsp:spPr>
        <a:xfrm>
          <a:off x="5637356" y="3872293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87569-477E-4EF9-9EC8-FEB349C3FB1F}">
      <dsp:nvSpPr>
        <dsp:cNvPr id="0" name=""/>
        <dsp:cNvSpPr/>
      </dsp:nvSpPr>
      <dsp:spPr>
        <a:xfrm>
          <a:off x="5848632" y="3724735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iOS</a:t>
          </a:r>
          <a:endParaRPr lang="fr-FR" sz="1800" kern="1200" dirty="0"/>
        </a:p>
      </dsp:txBody>
      <dsp:txXfrm>
        <a:off x="5848632" y="3724735"/>
        <a:ext cx="2806957" cy="516841"/>
      </dsp:txXfrm>
    </dsp:sp>
    <dsp:sp modelId="{D7CD4EC8-406F-4F35-AA2D-AE9BEC0CA87D}">
      <dsp:nvSpPr>
        <dsp:cNvPr id="0" name=""/>
        <dsp:cNvSpPr/>
      </dsp:nvSpPr>
      <dsp:spPr>
        <a:xfrm>
          <a:off x="5637356" y="4389134"/>
          <a:ext cx="221724" cy="22172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95915-B056-40AB-A00F-F8490BBCC8F0}">
      <dsp:nvSpPr>
        <dsp:cNvPr id="0" name=""/>
        <dsp:cNvSpPr/>
      </dsp:nvSpPr>
      <dsp:spPr>
        <a:xfrm>
          <a:off x="5848632" y="4241576"/>
          <a:ext cx="2806957" cy="516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Android and iOS</a:t>
          </a:r>
          <a:endParaRPr lang="fr-FR" sz="1800" kern="1200" dirty="0"/>
        </a:p>
      </dsp:txBody>
      <dsp:txXfrm>
        <a:off x="5848632" y="4241576"/>
        <a:ext cx="2806957" cy="516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CB3A6-C3C6-337C-8483-D0877A8F4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1311B9-0C7F-C1B1-EB41-6ADE2322E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98B7E-5800-F0ED-F618-B311B4E8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0C3D9-33AA-BC31-FCDF-A1416672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A7690-2B99-B2D7-CB53-F140E489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3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53AA7-3AD8-C221-4FC7-EB19013F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8F41BC-AD51-04DB-04DD-774E6061E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6B52F4-6933-51CD-193A-7EFD786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3B0ED-8836-81F8-509F-D0E92C7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AD309-859C-7412-6937-266B4204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8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25A5FF-3B4B-AA7C-878C-0517540BC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D5021-9D24-0863-D61A-A5184BAC4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0048EB-146E-815B-268F-8D2F14AE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1E7FA-3125-0F84-5D09-63328603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882C1-FBA5-0916-1210-5EC686A1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59248-2404-685F-A776-6492EAB9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0A556-0593-AB82-CC0F-6D7C3883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803E6-3EE3-8E11-A5A1-B58C573D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00D79-1321-0C8B-08A9-0A21ED2F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B4D10-EC81-328F-A110-E51A124E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80C64-CCDA-4D8E-3CE7-FA9F78E3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443F97-D3AF-3150-FE06-BBD80A00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70966C-D890-BB3C-446D-5815E68B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A8DD5-EA75-96BC-FB78-FD813B5F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492B7-7AFD-9931-C61D-A13FDB3C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1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EC0E4-F378-34B6-52DB-CCE7446B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E3BA6-4A74-A4D3-A60A-0450F28B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85356-2B9E-E824-3683-E391CAAF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FC91E0-4AAF-DA1F-D6C4-E9F8B2A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C4A189-7E36-F46A-CA01-09DC3198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7D187-6265-BE77-14FF-44DFA176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9513C-2AD0-1F2C-9AE1-8C844D63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272B73-45AA-37BA-08DD-1A0E7C96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C73E07-9B10-B078-D7FC-A20199007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5EAB92-D3E9-5662-3B83-AA806973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C769D5-21CA-E864-3B74-3291F02B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8294B-BC7F-7893-7E8E-1BD72180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24812B-FA13-C3BD-03F4-4B617E27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C2521E-68C5-01B5-AF55-F1DF6A1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4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7E493-E40B-7157-A758-A54456E8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F89ECE-D59E-D433-FC7B-B40DF4AF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2F0DD8-564A-08E9-5DBF-E90BB76A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C9A04-0858-1EAC-8EA4-1439ABFB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1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8A02E-5EBD-8BC7-71C3-820664B4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B58ADA-6490-136A-039C-E2A09B76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1D9ED5-6995-64A3-0E83-626A15B6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9C6D-225E-C739-4A77-FDF9BFDB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A0860-32BF-E725-E85C-B990BDBE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CDB328-E92A-FD88-F3DB-C28EA1ED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2C6118-B3E6-8FF8-E1D7-38D102F2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978CE7-48DA-88FC-8CE1-3AA75418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D00784-1606-3CC5-D40B-402E8F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29CC8-E15D-6FD0-1FB7-BC767709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46A560-5424-5007-F0D7-0E874A99B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5B9D5D-DB98-ED80-E6E0-D0C6B28D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3BE7-A8C3-860D-7E55-3FA8C92B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6CC60-01DB-0B1F-B5E2-A8B5BDEE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467A5-E699-84AB-BD6C-76F4C59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10294C-4B96-BB0A-015C-A64D5D24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55A64-3CB5-0785-D31A-54FD6010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919043-3254-0DE8-58A9-C8D478D0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5721-D8E7-489D-9D66-551032649234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1DE11-46B3-765B-19D4-0380A4994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8E8B1-C76A-49F3-E4DD-FDEB15F95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D82A3-0330-40D2-B720-C22B2B7BC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7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AFCAC-C540-3316-DD06-D3770B3FF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strarégies</a:t>
            </a:r>
            <a:r>
              <a:rPr lang="fr-FR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sélections des éléments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</a:t>
            </a:r>
            <a:r>
              <a:rPr lang="fr-FR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fr-FR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A39E3D-ABE1-CDC4-0A70-7723A6F7E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Trouver des éléments avec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Engine</a:t>
            </a:r>
          </a:p>
        </p:txBody>
      </p:sp>
    </p:spTree>
    <p:extLst>
      <p:ext uri="{BB962C8B-B14F-4D97-AF65-F5344CB8AC3E}">
        <p14:creationId xmlns:p14="http://schemas.microsoft.com/office/powerpoint/2010/main" val="191521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7DD0874-C552-FDFD-18D0-34B76A535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910009"/>
              </p:ext>
            </p:extLst>
          </p:nvPr>
        </p:nvGraphicFramePr>
        <p:xfrm>
          <a:off x="894945" y="398835"/>
          <a:ext cx="10369686" cy="5661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326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3C3D5-94F3-7FC8-9007-5CDCB5D7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caractéristiques d'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Inspector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44546-7CFD-3B8A-5758-F2A6EDB3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vue hiérarchique des éléments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simple clic sur l'élément préféré pour inspecter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Vous pouvez facilement trouver l'élément et glisser les coordonnées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une reconnaissance instantanée de l'élément, nous pouvons utiliser des boutons intégrés tels que "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et "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pour cliquer sur un élément particulier et transmettre une valeur à n'importe quel champ de saisie.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d'enregistrer et de modifier les capacités souhaitées pour une utilisation 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chaque inspection d'élément réussie, des attributs tels que "Name", "Value", "Label", "ID", "XPath" etc... seront affichés séparément dans une colonne tabulaire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Basé sur la plate-forme, il existe de nombreuses stratégies de localisation disponibles pour trouver un élément comme "ID", "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"Class Name", "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"Class Chain", "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NSPredicate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etc...</a:t>
            </a:r>
          </a:p>
        </p:txBody>
      </p:sp>
    </p:spTree>
    <p:extLst>
      <p:ext uri="{BB962C8B-B14F-4D97-AF65-F5344CB8AC3E}">
        <p14:creationId xmlns:p14="http://schemas.microsoft.com/office/powerpoint/2010/main" val="228377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66BE6-656E-72CC-C543-69977879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87"/>
            <a:ext cx="10327547" cy="13118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une liste de stratégies de localisation disponibles dans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fonction des plates-formes. En fonction de son niveau de priorité, de sa facilité d'approche et de ses performances, nous pouvons sélectionner la stratégie de localisation appropriée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34D798C-0420-663C-0581-17B03ADA2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999438"/>
              </p:ext>
            </p:extLst>
          </p:nvPr>
        </p:nvGraphicFramePr>
        <p:xfrm>
          <a:off x="478172" y="1929468"/>
          <a:ext cx="11123801" cy="476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85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285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Thème Office</vt:lpstr>
      <vt:lpstr> les strarégies de sélections des éléments webs via Appium</vt:lpstr>
      <vt:lpstr>Présentation PowerPoint</vt:lpstr>
      <vt:lpstr>Principales caractéristiques d'Inspector 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les strarégies de sélections des éléments webs via Appium</dc:title>
  <dc:creator>Ghada Tayeg</dc:creator>
  <cp:lastModifiedBy>Ghada Tayeg</cp:lastModifiedBy>
  <cp:revision>5</cp:revision>
  <dcterms:created xsi:type="dcterms:W3CDTF">2022-06-09T16:15:27Z</dcterms:created>
  <dcterms:modified xsi:type="dcterms:W3CDTF">2022-06-09T16:59:38Z</dcterms:modified>
</cp:coreProperties>
</file>