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colors2.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quickStyle3.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0" r:id="rId6"/>
    <p:sldId id="261" r:id="rId7"/>
    <p:sldId id="259" r:id="rId8"/>
    <p:sldId id="262" r:id="rId9"/>
    <p:sldId id="263" r:id="rId10"/>
    <p:sldId id="264" r:id="rId1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D68137-D23F-4E48-A523-D8C7AF3F9E69}" type="doc">
      <dgm:prSet loTypeId="urn:microsoft.com/office/officeart/2005/8/layout/hierarchy3" loCatId="list" qsTypeId="urn:microsoft.com/office/officeart/2005/8/quickstyle/simple3" qsCatId="simple" csTypeId="urn:microsoft.com/office/officeart/2005/8/colors/accent1_2" csCatId="accent1" phldr="1"/>
      <dgm:spPr/>
      <dgm:t>
        <a:bodyPr/>
        <a:lstStyle/>
        <a:p>
          <a:endParaRPr lang="fr-FR"/>
        </a:p>
      </dgm:t>
    </dgm:pt>
    <dgm:pt modelId="{E0E1892D-B26E-4F2E-AD88-D1C212024242}">
      <dgm:prSet phldrT="[Texte]"/>
      <dgm:spPr/>
      <dgm:t>
        <a:bodyPr/>
        <a:lstStyle/>
        <a:p>
          <a:r>
            <a:rPr lang="fr-FR" dirty="0" smtClean="0"/>
            <a:t>Management des tests</a:t>
          </a:r>
          <a:endParaRPr lang="fr-FR" dirty="0"/>
        </a:p>
      </dgm:t>
    </dgm:pt>
    <dgm:pt modelId="{D7C37657-E8B2-4A4D-B54B-69413FB91EA6}" type="parTrans" cxnId="{CB5AAAF2-6678-45BD-965E-E59F634CCFFA}">
      <dgm:prSet/>
      <dgm:spPr/>
      <dgm:t>
        <a:bodyPr/>
        <a:lstStyle/>
        <a:p>
          <a:endParaRPr lang="fr-FR"/>
        </a:p>
      </dgm:t>
    </dgm:pt>
    <dgm:pt modelId="{5D554F51-57D0-4FD6-A822-FC855670B546}" type="sibTrans" cxnId="{CB5AAAF2-6678-45BD-965E-E59F634CCFFA}">
      <dgm:prSet/>
      <dgm:spPr/>
      <dgm:t>
        <a:bodyPr/>
        <a:lstStyle/>
        <a:p>
          <a:endParaRPr lang="fr-FR"/>
        </a:p>
      </dgm:t>
    </dgm:pt>
    <dgm:pt modelId="{9C8D52C7-B92C-4452-A41B-48C414CC6AEB}">
      <dgm:prSet phldrT="[Texte]"/>
      <dgm:spPr/>
      <dgm:t>
        <a:bodyPr/>
        <a:lstStyle/>
        <a:p>
          <a:r>
            <a:rPr lang="fr-FR" dirty="0" smtClean="0"/>
            <a:t>ALM</a:t>
          </a:r>
          <a:endParaRPr lang="fr-FR" dirty="0"/>
        </a:p>
      </dgm:t>
    </dgm:pt>
    <dgm:pt modelId="{17B20D24-7EFE-4144-9B2B-C9EB67159631}" type="parTrans" cxnId="{B67D06AD-7ED4-4898-91CB-D45A5335435B}">
      <dgm:prSet/>
      <dgm:spPr/>
      <dgm:t>
        <a:bodyPr/>
        <a:lstStyle/>
        <a:p>
          <a:endParaRPr lang="fr-FR"/>
        </a:p>
      </dgm:t>
    </dgm:pt>
    <dgm:pt modelId="{08EABBBB-B16B-4B79-9B7A-AE5FE743D179}" type="sibTrans" cxnId="{B67D06AD-7ED4-4898-91CB-D45A5335435B}">
      <dgm:prSet/>
      <dgm:spPr/>
      <dgm:t>
        <a:bodyPr/>
        <a:lstStyle/>
        <a:p>
          <a:endParaRPr lang="fr-FR"/>
        </a:p>
      </dgm:t>
    </dgm:pt>
    <dgm:pt modelId="{076D3278-F5C8-4824-972D-012813AF32A9}">
      <dgm:prSet phldrT="[Texte]"/>
      <dgm:spPr/>
      <dgm:t>
        <a:bodyPr/>
        <a:lstStyle/>
        <a:p>
          <a:r>
            <a:rPr lang="fr-FR" dirty="0" err="1" smtClean="0"/>
            <a:t>Testlink</a:t>
          </a:r>
          <a:endParaRPr lang="fr-FR" dirty="0" smtClean="0"/>
        </a:p>
      </dgm:t>
    </dgm:pt>
    <dgm:pt modelId="{AADC11C6-C9DA-473C-8C9B-0C1D31D86BE3}" type="parTrans" cxnId="{366BD7D5-CF36-483C-9AE8-0BC2B2825FB4}">
      <dgm:prSet/>
      <dgm:spPr/>
      <dgm:t>
        <a:bodyPr/>
        <a:lstStyle/>
        <a:p>
          <a:endParaRPr lang="fr-FR"/>
        </a:p>
      </dgm:t>
    </dgm:pt>
    <dgm:pt modelId="{53DB5D8A-AA65-46FE-B49E-CE45A012A023}" type="sibTrans" cxnId="{366BD7D5-CF36-483C-9AE8-0BC2B2825FB4}">
      <dgm:prSet/>
      <dgm:spPr/>
      <dgm:t>
        <a:bodyPr/>
        <a:lstStyle/>
        <a:p>
          <a:endParaRPr lang="fr-FR"/>
        </a:p>
      </dgm:t>
    </dgm:pt>
    <dgm:pt modelId="{4EC539CF-1736-4ADA-B731-DA2497FC2248}">
      <dgm:prSet phldrT="[Texte]"/>
      <dgm:spPr/>
      <dgm:t>
        <a:bodyPr/>
        <a:lstStyle/>
        <a:p>
          <a:r>
            <a:rPr lang="fr-FR" dirty="0" smtClean="0"/>
            <a:t>Automatisation des tests </a:t>
          </a:r>
          <a:endParaRPr lang="fr-FR" dirty="0"/>
        </a:p>
      </dgm:t>
    </dgm:pt>
    <dgm:pt modelId="{560641C1-71E8-4DE0-BD1A-A0E3ADD2BEF9}" type="parTrans" cxnId="{25E18925-73BC-408D-9999-A3D1EC47D2B2}">
      <dgm:prSet/>
      <dgm:spPr/>
      <dgm:t>
        <a:bodyPr/>
        <a:lstStyle/>
        <a:p>
          <a:endParaRPr lang="fr-FR"/>
        </a:p>
      </dgm:t>
    </dgm:pt>
    <dgm:pt modelId="{FFFBB81A-E5EF-4179-808C-E14541DE6B04}" type="sibTrans" cxnId="{25E18925-73BC-408D-9999-A3D1EC47D2B2}">
      <dgm:prSet/>
      <dgm:spPr/>
      <dgm:t>
        <a:bodyPr/>
        <a:lstStyle/>
        <a:p>
          <a:endParaRPr lang="fr-FR"/>
        </a:p>
      </dgm:t>
    </dgm:pt>
    <dgm:pt modelId="{AB7FEF99-33CF-429C-9BDC-432EDFBF0852}">
      <dgm:prSet phldrT="[Texte]"/>
      <dgm:spPr/>
      <dgm:t>
        <a:bodyPr/>
        <a:lstStyle/>
        <a:p>
          <a:r>
            <a:rPr lang="fr-FR" dirty="0" smtClean="0"/>
            <a:t>UFT</a:t>
          </a:r>
          <a:endParaRPr lang="fr-FR" dirty="0"/>
        </a:p>
      </dgm:t>
    </dgm:pt>
    <dgm:pt modelId="{756F29EA-6A72-43BD-9078-DF4B8CBD49A4}" type="parTrans" cxnId="{B8946433-87D2-4951-9205-B021555C6200}">
      <dgm:prSet/>
      <dgm:spPr/>
      <dgm:t>
        <a:bodyPr/>
        <a:lstStyle/>
        <a:p>
          <a:endParaRPr lang="fr-FR"/>
        </a:p>
      </dgm:t>
    </dgm:pt>
    <dgm:pt modelId="{498B089F-1BB2-43F6-91F1-98FCA1CB4E77}" type="sibTrans" cxnId="{B8946433-87D2-4951-9205-B021555C6200}">
      <dgm:prSet/>
      <dgm:spPr/>
      <dgm:t>
        <a:bodyPr/>
        <a:lstStyle/>
        <a:p>
          <a:endParaRPr lang="fr-FR"/>
        </a:p>
      </dgm:t>
    </dgm:pt>
    <dgm:pt modelId="{D29F357D-ECDA-48AD-9417-7BA2AE4A47D0}">
      <dgm:prSet phldrT="[Texte]"/>
      <dgm:spPr/>
      <dgm:t>
        <a:bodyPr/>
        <a:lstStyle/>
        <a:p>
          <a:r>
            <a:rPr lang="fr-FR" dirty="0" smtClean="0"/>
            <a:t>Robot Framework</a:t>
          </a:r>
          <a:endParaRPr lang="fr-FR" dirty="0"/>
        </a:p>
      </dgm:t>
    </dgm:pt>
    <dgm:pt modelId="{2EF42A16-D6D3-483A-9A7C-B967BED155AE}" type="parTrans" cxnId="{FC831E4E-DD0C-47CA-95AD-C5391BA1AAF7}">
      <dgm:prSet/>
      <dgm:spPr/>
      <dgm:t>
        <a:bodyPr/>
        <a:lstStyle/>
        <a:p>
          <a:endParaRPr lang="fr-FR"/>
        </a:p>
      </dgm:t>
    </dgm:pt>
    <dgm:pt modelId="{C0BC7472-29DA-4BE1-9156-C573CDB36FC9}" type="sibTrans" cxnId="{FC831E4E-DD0C-47CA-95AD-C5391BA1AAF7}">
      <dgm:prSet/>
      <dgm:spPr/>
      <dgm:t>
        <a:bodyPr/>
        <a:lstStyle/>
        <a:p>
          <a:endParaRPr lang="fr-FR"/>
        </a:p>
      </dgm:t>
    </dgm:pt>
    <dgm:pt modelId="{4ACB5294-07B3-4C04-A0AE-BE79FEEACAFB}">
      <dgm:prSet phldrT="[Texte]"/>
      <dgm:spPr/>
      <dgm:t>
        <a:bodyPr/>
        <a:lstStyle/>
        <a:p>
          <a:r>
            <a:rPr lang="fr-FR" dirty="0" err="1" smtClean="0"/>
            <a:t>Refertest</a:t>
          </a:r>
          <a:endParaRPr lang="fr-FR" dirty="0" smtClean="0"/>
        </a:p>
      </dgm:t>
    </dgm:pt>
    <dgm:pt modelId="{4288A9BB-2710-434E-ADDE-91BC4BE18E3F}" type="parTrans" cxnId="{AF18BD4A-EC63-4659-9D15-34BFFB17479A}">
      <dgm:prSet/>
      <dgm:spPr/>
      <dgm:t>
        <a:bodyPr/>
        <a:lstStyle/>
        <a:p>
          <a:endParaRPr lang="fr-FR"/>
        </a:p>
      </dgm:t>
    </dgm:pt>
    <dgm:pt modelId="{D7AB568B-09F6-4890-9E90-9C2D81FE0BF6}" type="sibTrans" cxnId="{AF18BD4A-EC63-4659-9D15-34BFFB17479A}">
      <dgm:prSet/>
      <dgm:spPr/>
      <dgm:t>
        <a:bodyPr/>
        <a:lstStyle/>
        <a:p>
          <a:endParaRPr lang="fr-FR"/>
        </a:p>
      </dgm:t>
    </dgm:pt>
    <dgm:pt modelId="{3799FBEB-BE1B-48AA-93CD-665C64D4C87D}">
      <dgm:prSet phldrT="[Texte]"/>
      <dgm:spPr/>
      <dgm:t>
        <a:bodyPr/>
        <a:lstStyle/>
        <a:p>
          <a:r>
            <a:rPr lang="fr-FR" dirty="0" err="1" smtClean="0"/>
            <a:t>Selinium</a:t>
          </a:r>
          <a:endParaRPr lang="fr-FR" dirty="0"/>
        </a:p>
      </dgm:t>
    </dgm:pt>
    <dgm:pt modelId="{6A80A17A-8794-4DC9-AD1E-C5915C7EFC15}" type="parTrans" cxnId="{78A87F21-ABF6-4769-9D30-33B8065C9DAD}">
      <dgm:prSet/>
      <dgm:spPr/>
      <dgm:t>
        <a:bodyPr/>
        <a:lstStyle/>
        <a:p>
          <a:endParaRPr lang="fr-FR"/>
        </a:p>
      </dgm:t>
    </dgm:pt>
    <dgm:pt modelId="{D20CF957-37B3-49CC-848F-BE5180E78861}" type="sibTrans" cxnId="{78A87F21-ABF6-4769-9D30-33B8065C9DAD}">
      <dgm:prSet/>
      <dgm:spPr/>
      <dgm:t>
        <a:bodyPr/>
        <a:lstStyle/>
        <a:p>
          <a:endParaRPr lang="fr-FR"/>
        </a:p>
      </dgm:t>
    </dgm:pt>
    <dgm:pt modelId="{6BC24153-E69B-4550-8BF1-C53B12A3D5AB}">
      <dgm:prSet phldrT="[Texte]"/>
      <dgm:spPr/>
      <dgm:t>
        <a:bodyPr/>
        <a:lstStyle/>
        <a:p>
          <a:r>
            <a:rPr lang="fr-FR" dirty="0" smtClean="0"/>
            <a:t>Test de charge et de performance</a:t>
          </a:r>
          <a:endParaRPr lang="fr-FR" dirty="0"/>
        </a:p>
      </dgm:t>
    </dgm:pt>
    <dgm:pt modelId="{5DFAB3E5-6C24-41A4-B12A-C648852FD623}" type="parTrans" cxnId="{DE372C73-E8FA-45D2-9F25-DD2D1FF8574C}">
      <dgm:prSet/>
      <dgm:spPr/>
      <dgm:t>
        <a:bodyPr/>
        <a:lstStyle/>
        <a:p>
          <a:endParaRPr lang="fr-FR"/>
        </a:p>
      </dgm:t>
    </dgm:pt>
    <dgm:pt modelId="{A0BB5F94-647C-43BF-B12D-842B575F8DD6}" type="sibTrans" cxnId="{DE372C73-E8FA-45D2-9F25-DD2D1FF8574C}">
      <dgm:prSet/>
      <dgm:spPr/>
      <dgm:t>
        <a:bodyPr/>
        <a:lstStyle/>
        <a:p>
          <a:endParaRPr lang="fr-FR"/>
        </a:p>
      </dgm:t>
    </dgm:pt>
    <dgm:pt modelId="{8BAF77CE-B846-4B63-AC65-0891D13D8FE0}">
      <dgm:prSet phldrT="[Texte]"/>
      <dgm:spPr/>
      <dgm:t>
        <a:bodyPr/>
        <a:lstStyle/>
        <a:p>
          <a:r>
            <a:rPr lang="fr-FR" dirty="0" smtClean="0"/>
            <a:t>Performance center</a:t>
          </a:r>
          <a:endParaRPr lang="fr-FR" dirty="0"/>
        </a:p>
      </dgm:t>
    </dgm:pt>
    <dgm:pt modelId="{66F69C88-EDD9-4CF2-8FF2-27CCFA00CB2D}" type="parTrans" cxnId="{40978EAF-B561-4338-A38D-BC71E84CCBBB}">
      <dgm:prSet/>
      <dgm:spPr/>
      <dgm:t>
        <a:bodyPr/>
        <a:lstStyle/>
        <a:p>
          <a:endParaRPr lang="fr-FR"/>
        </a:p>
      </dgm:t>
    </dgm:pt>
    <dgm:pt modelId="{619DBBBE-067C-4D72-A444-065FFA506DDD}" type="sibTrans" cxnId="{40978EAF-B561-4338-A38D-BC71E84CCBBB}">
      <dgm:prSet/>
      <dgm:spPr/>
      <dgm:t>
        <a:bodyPr/>
        <a:lstStyle/>
        <a:p>
          <a:endParaRPr lang="fr-FR"/>
        </a:p>
      </dgm:t>
    </dgm:pt>
    <dgm:pt modelId="{5D75445B-9476-4727-9ECC-DBE07FC26DE9}">
      <dgm:prSet phldrT="[Texte]"/>
      <dgm:spPr/>
      <dgm:t>
        <a:bodyPr/>
        <a:lstStyle/>
        <a:p>
          <a:r>
            <a:rPr lang="fr-FR" dirty="0" err="1" smtClean="0"/>
            <a:t>Neoload</a:t>
          </a:r>
          <a:endParaRPr lang="fr-FR" dirty="0" smtClean="0"/>
        </a:p>
      </dgm:t>
    </dgm:pt>
    <dgm:pt modelId="{89463A5F-B003-43B5-A874-1358802A35EE}" type="parTrans" cxnId="{BB9935A6-BE1E-473D-AB7A-A5767CB3C535}">
      <dgm:prSet/>
      <dgm:spPr/>
      <dgm:t>
        <a:bodyPr/>
        <a:lstStyle/>
        <a:p>
          <a:endParaRPr lang="fr-FR"/>
        </a:p>
      </dgm:t>
    </dgm:pt>
    <dgm:pt modelId="{33654D62-B9A2-49F8-935C-222070D6FED5}" type="sibTrans" cxnId="{BB9935A6-BE1E-473D-AB7A-A5767CB3C535}">
      <dgm:prSet/>
      <dgm:spPr/>
      <dgm:t>
        <a:bodyPr/>
        <a:lstStyle/>
        <a:p>
          <a:endParaRPr lang="fr-FR"/>
        </a:p>
      </dgm:t>
    </dgm:pt>
    <dgm:pt modelId="{4DF53CA7-6AC3-49FF-AF62-4A8EFDE3EEA5}" type="pres">
      <dgm:prSet presAssocID="{75D68137-D23F-4E48-A523-D8C7AF3F9E69}" presName="diagram" presStyleCnt="0">
        <dgm:presLayoutVars>
          <dgm:chPref val="1"/>
          <dgm:dir/>
          <dgm:animOne val="branch"/>
          <dgm:animLvl val="lvl"/>
          <dgm:resizeHandles/>
        </dgm:presLayoutVars>
      </dgm:prSet>
      <dgm:spPr/>
      <dgm:t>
        <a:bodyPr/>
        <a:lstStyle/>
        <a:p>
          <a:endParaRPr lang="fr-FR"/>
        </a:p>
      </dgm:t>
    </dgm:pt>
    <dgm:pt modelId="{F4D302AE-FA75-432D-AF91-D20F17A280C5}" type="pres">
      <dgm:prSet presAssocID="{E0E1892D-B26E-4F2E-AD88-D1C212024242}" presName="root" presStyleCnt="0"/>
      <dgm:spPr/>
    </dgm:pt>
    <dgm:pt modelId="{B57BE163-5C1B-40BB-ABBA-7BEB3B8C5632}" type="pres">
      <dgm:prSet presAssocID="{E0E1892D-B26E-4F2E-AD88-D1C212024242}" presName="rootComposite" presStyleCnt="0"/>
      <dgm:spPr/>
    </dgm:pt>
    <dgm:pt modelId="{D85C16B7-9E13-4435-8CDC-36F9E44B3AFA}" type="pres">
      <dgm:prSet presAssocID="{E0E1892D-B26E-4F2E-AD88-D1C212024242}" presName="rootText" presStyleLbl="node1" presStyleIdx="0" presStyleCnt="3"/>
      <dgm:spPr/>
      <dgm:t>
        <a:bodyPr/>
        <a:lstStyle/>
        <a:p>
          <a:endParaRPr lang="fr-FR"/>
        </a:p>
      </dgm:t>
    </dgm:pt>
    <dgm:pt modelId="{3BC31EDF-1E64-495E-A8B7-51E183574F9D}" type="pres">
      <dgm:prSet presAssocID="{E0E1892D-B26E-4F2E-AD88-D1C212024242}" presName="rootConnector" presStyleLbl="node1" presStyleIdx="0" presStyleCnt="3"/>
      <dgm:spPr/>
      <dgm:t>
        <a:bodyPr/>
        <a:lstStyle/>
        <a:p>
          <a:endParaRPr lang="fr-FR"/>
        </a:p>
      </dgm:t>
    </dgm:pt>
    <dgm:pt modelId="{437535D0-264A-437A-B52C-EA07E19FC883}" type="pres">
      <dgm:prSet presAssocID="{E0E1892D-B26E-4F2E-AD88-D1C212024242}" presName="childShape" presStyleCnt="0"/>
      <dgm:spPr/>
    </dgm:pt>
    <dgm:pt modelId="{892714ED-908C-4B78-A5B6-F746E603CD7E}" type="pres">
      <dgm:prSet presAssocID="{17B20D24-7EFE-4144-9B2B-C9EB67159631}" presName="Name13" presStyleLbl="parChTrans1D2" presStyleIdx="0" presStyleCnt="8"/>
      <dgm:spPr/>
      <dgm:t>
        <a:bodyPr/>
        <a:lstStyle/>
        <a:p>
          <a:endParaRPr lang="fr-FR"/>
        </a:p>
      </dgm:t>
    </dgm:pt>
    <dgm:pt modelId="{88DFA4AD-B5E1-45B8-BE24-913166695E57}" type="pres">
      <dgm:prSet presAssocID="{9C8D52C7-B92C-4452-A41B-48C414CC6AEB}" presName="childText" presStyleLbl="bgAcc1" presStyleIdx="0" presStyleCnt="8">
        <dgm:presLayoutVars>
          <dgm:bulletEnabled val="1"/>
        </dgm:presLayoutVars>
      </dgm:prSet>
      <dgm:spPr/>
      <dgm:t>
        <a:bodyPr/>
        <a:lstStyle/>
        <a:p>
          <a:endParaRPr lang="fr-FR"/>
        </a:p>
      </dgm:t>
    </dgm:pt>
    <dgm:pt modelId="{270D8665-83B0-4715-9815-66B7E4B21F9B}" type="pres">
      <dgm:prSet presAssocID="{AADC11C6-C9DA-473C-8C9B-0C1D31D86BE3}" presName="Name13" presStyleLbl="parChTrans1D2" presStyleIdx="1" presStyleCnt="8"/>
      <dgm:spPr/>
      <dgm:t>
        <a:bodyPr/>
        <a:lstStyle/>
        <a:p>
          <a:endParaRPr lang="fr-FR"/>
        </a:p>
      </dgm:t>
    </dgm:pt>
    <dgm:pt modelId="{8D98DBC6-E32C-4E0E-855D-FFB7036BC974}" type="pres">
      <dgm:prSet presAssocID="{076D3278-F5C8-4824-972D-012813AF32A9}" presName="childText" presStyleLbl="bgAcc1" presStyleIdx="1" presStyleCnt="8">
        <dgm:presLayoutVars>
          <dgm:bulletEnabled val="1"/>
        </dgm:presLayoutVars>
      </dgm:prSet>
      <dgm:spPr/>
      <dgm:t>
        <a:bodyPr/>
        <a:lstStyle/>
        <a:p>
          <a:endParaRPr lang="fr-FR"/>
        </a:p>
      </dgm:t>
    </dgm:pt>
    <dgm:pt modelId="{073820FF-1452-4532-9E6E-074EECEF5842}" type="pres">
      <dgm:prSet presAssocID="{4288A9BB-2710-434E-ADDE-91BC4BE18E3F}" presName="Name13" presStyleLbl="parChTrans1D2" presStyleIdx="2" presStyleCnt="8"/>
      <dgm:spPr/>
      <dgm:t>
        <a:bodyPr/>
        <a:lstStyle/>
        <a:p>
          <a:endParaRPr lang="fr-FR"/>
        </a:p>
      </dgm:t>
    </dgm:pt>
    <dgm:pt modelId="{FAB820F4-F7E0-42E2-823C-7563334BDFF4}" type="pres">
      <dgm:prSet presAssocID="{4ACB5294-07B3-4C04-A0AE-BE79FEEACAFB}" presName="childText" presStyleLbl="bgAcc1" presStyleIdx="2" presStyleCnt="8">
        <dgm:presLayoutVars>
          <dgm:bulletEnabled val="1"/>
        </dgm:presLayoutVars>
      </dgm:prSet>
      <dgm:spPr/>
      <dgm:t>
        <a:bodyPr/>
        <a:lstStyle/>
        <a:p>
          <a:endParaRPr lang="fr-FR"/>
        </a:p>
      </dgm:t>
    </dgm:pt>
    <dgm:pt modelId="{91BF6291-3EAA-49ED-B187-A751DFF2EA93}" type="pres">
      <dgm:prSet presAssocID="{4EC539CF-1736-4ADA-B731-DA2497FC2248}" presName="root" presStyleCnt="0"/>
      <dgm:spPr/>
    </dgm:pt>
    <dgm:pt modelId="{6321DFBC-DC91-4870-9942-57DEB5E89241}" type="pres">
      <dgm:prSet presAssocID="{4EC539CF-1736-4ADA-B731-DA2497FC2248}" presName="rootComposite" presStyleCnt="0"/>
      <dgm:spPr/>
    </dgm:pt>
    <dgm:pt modelId="{B8597617-F35B-44F2-A0EE-BCAA89CD1EFD}" type="pres">
      <dgm:prSet presAssocID="{4EC539CF-1736-4ADA-B731-DA2497FC2248}" presName="rootText" presStyleLbl="node1" presStyleIdx="1" presStyleCnt="3"/>
      <dgm:spPr/>
      <dgm:t>
        <a:bodyPr/>
        <a:lstStyle/>
        <a:p>
          <a:endParaRPr lang="fr-FR"/>
        </a:p>
      </dgm:t>
    </dgm:pt>
    <dgm:pt modelId="{9DFFA284-1632-4ADA-9909-20D0EFB63949}" type="pres">
      <dgm:prSet presAssocID="{4EC539CF-1736-4ADA-B731-DA2497FC2248}" presName="rootConnector" presStyleLbl="node1" presStyleIdx="1" presStyleCnt="3"/>
      <dgm:spPr/>
      <dgm:t>
        <a:bodyPr/>
        <a:lstStyle/>
        <a:p>
          <a:endParaRPr lang="fr-FR"/>
        </a:p>
      </dgm:t>
    </dgm:pt>
    <dgm:pt modelId="{7305BC4E-A967-458D-BB6F-E4176EB53D37}" type="pres">
      <dgm:prSet presAssocID="{4EC539CF-1736-4ADA-B731-DA2497FC2248}" presName="childShape" presStyleCnt="0"/>
      <dgm:spPr/>
    </dgm:pt>
    <dgm:pt modelId="{B1609955-C35A-4538-9391-F1E767123BB4}" type="pres">
      <dgm:prSet presAssocID="{756F29EA-6A72-43BD-9078-DF4B8CBD49A4}" presName="Name13" presStyleLbl="parChTrans1D2" presStyleIdx="3" presStyleCnt="8"/>
      <dgm:spPr/>
      <dgm:t>
        <a:bodyPr/>
        <a:lstStyle/>
        <a:p>
          <a:endParaRPr lang="fr-FR"/>
        </a:p>
      </dgm:t>
    </dgm:pt>
    <dgm:pt modelId="{4F6225F4-94A9-4A56-90A5-B1A9B76E0ADB}" type="pres">
      <dgm:prSet presAssocID="{AB7FEF99-33CF-429C-9BDC-432EDFBF0852}" presName="childText" presStyleLbl="bgAcc1" presStyleIdx="3" presStyleCnt="8">
        <dgm:presLayoutVars>
          <dgm:bulletEnabled val="1"/>
        </dgm:presLayoutVars>
      </dgm:prSet>
      <dgm:spPr/>
      <dgm:t>
        <a:bodyPr/>
        <a:lstStyle/>
        <a:p>
          <a:endParaRPr lang="fr-FR"/>
        </a:p>
      </dgm:t>
    </dgm:pt>
    <dgm:pt modelId="{FEDB1EA3-233B-42C8-9C3D-D83C83E84D9A}" type="pres">
      <dgm:prSet presAssocID="{6A80A17A-8794-4DC9-AD1E-C5915C7EFC15}" presName="Name13" presStyleLbl="parChTrans1D2" presStyleIdx="4" presStyleCnt="8"/>
      <dgm:spPr/>
      <dgm:t>
        <a:bodyPr/>
        <a:lstStyle/>
        <a:p>
          <a:endParaRPr lang="fr-FR"/>
        </a:p>
      </dgm:t>
    </dgm:pt>
    <dgm:pt modelId="{3CC293A9-8D8F-47C6-8E0A-0EBA60B77176}" type="pres">
      <dgm:prSet presAssocID="{3799FBEB-BE1B-48AA-93CD-665C64D4C87D}" presName="childText" presStyleLbl="bgAcc1" presStyleIdx="4" presStyleCnt="8">
        <dgm:presLayoutVars>
          <dgm:bulletEnabled val="1"/>
        </dgm:presLayoutVars>
      </dgm:prSet>
      <dgm:spPr/>
      <dgm:t>
        <a:bodyPr/>
        <a:lstStyle/>
        <a:p>
          <a:endParaRPr lang="fr-FR"/>
        </a:p>
      </dgm:t>
    </dgm:pt>
    <dgm:pt modelId="{7DB212DE-68F0-4CD5-BCB7-47BDAD767174}" type="pres">
      <dgm:prSet presAssocID="{2EF42A16-D6D3-483A-9A7C-B967BED155AE}" presName="Name13" presStyleLbl="parChTrans1D2" presStyleIdx="5" presStyleCnt="8"/>
      <dgm:spPr/>
      <dgm:t>
        <a:bodyPr/>
        <a:lstStyle/>
        <a:p>
          <a:endParaRPr lang="fr-FR"/>
        </a:p>
      </dgm:t>
    </dgm:pt>
    <dgm:pt modelId="{8428371A-3971-4CED-A74F-1784C562AFDF}" type="pres">
      <dgm:prSet presAssocID="{D29F357D-ECDA-48AD-9417-7BA2AE4A47D0}" presName="childText" presStyleLbl="bgAcc1" presStyleIdx="5" presStyleCnt="8">
        <dgm:presLayoutVars>
          <dgm:bulletEnabled val="1"/>
        </dgm:presLayoutVars>
      </dgm:prSet>
      <dgm:spPr/>
      <dgm:t>
        <a:bodyPr/>
        <a:lstStyle/>
        <a:p>
          <a:endParaRPr lang="fr-FR"/>
        </a:p>
      </dgm:t>
    </dgm:pt>
    <dgm:pt modelId="{5B45E1FB-98DB-425B-9041-57B6C39AE68E}" type="pres">
      <dgm:prSet presAssocID="{6BC24153-E69B-4550-8BF1-C53B12A3D5AB}" presName="root" presStyleCnt="0"/>
      <dgm:spPr/>
    </dgm:pt>
    <dgm:pt modelId="{5F001938-551E-44FA-8BF8-A0F64AE10F27}" type="pres">
      <dgm:prSet presAssocID="{6BC24153-E69B-4550-8BF1-C53B12A3D5AB}" presName="rootComposite" presStyleCnt="0"/>
      <dgm:spPr/>
    </dgm:pt>
    <dgm:pt modelId="{2ECDC250-ED7B-4DE8-9A79-47EA19975732}" type="pres">
      <dgm:prSet presAssocID="{6BC24153-E69B-4550-8BF1-C53B12A3D5AB}" presName="rootText" presStyleLbl="node1" presStyleIdx="2" presStyleCnt="3"/>
      <dgm:spPr/>
      <dgm:t>
        <a:bodyPr/>
        <a:lstStyle/>
        <a:p>
          <a:endParaRPr lang="fr-FR"/>
        </a:p>
      </dgm:t>
    </dgm:pt>
    <dgm:pt modelId="{893D632D-6C24-4B99-827F-022CADEBE388}" type="pres">
      <dgm:prSet presAssocID="{6BC24153-E69B-4550-8BF1-C53B12A3D5AB}" presName="rootConnector" presStyleLbl="node1" presStyleIdx="2" presStyleCnt="3"/>
      <dgm:spPr/>
      <dgm:t>
        <a:bodyPr/>
        <a:lstStyle/>
        <a:p>
          <a:endParaRPr lang="fr-FR"/>
        </a:p>
      </dgm:t>
    </dgm:pt>
    <dgm:pt modelId="{0A156EC8-C593-4209-9E28-98E1E2CCAED5}" type="pres">
      <dgm:prSet presAssocID="{6BC24153-E69B-4550-8BF1-C53B12A3D5AB}" presName="childShape" presStyleCnt="0"/>
      <dgm:spPr/>
    </dgm:pt>
    <dgm:pt modelId="{1CDAE1A3-C4B4-4D46-9B80-A37B383FAC75}" type="pres">
      <dgm:prSet presAssocID="{66F69C88-EDD9-4CF2-8FF2-27CCFA00CB2D}" presName="Name13" presStyleLbl="parChTrans1D2" presStyleIdx="6" presStyleCnt="8"/>
      <dgm:spPr/>
      <dgm:t>
        <a:bodyPr/>
        <a:lstStyle/>
        <a:p>
          <a:endParaRPr lang="fr-FR"/>
        </a:p>
      </dgm:t>
    </dgm:pt>
    <dgm:pt modelId="{2FFD8971-4838-4A49-AA97-1D7E7C25E010}" type="pres">
      <dgm:prSet presAssocID="{8BAF77CE-B846-4B63-AC65-0891D13D8FE0}" presName="childText" presStyleLbl="bgAcc1" presStyleIdx="6" presStyleCnt="8">
        <dgm:presLayoutVars>
          <dgm:bulletEnabled val="1"/>
        </dgm:presLayoutVars>
      </dgm:prSet>
      <dgm:spPr/>
      <dgm:t>
        <a:bodyPr/>
        <a:lstStyle/>
        <a:p>
          <a:endParaRPr lang="fr-FR"/>
        </a:p>
      </dgm:t>
    </dgm:pt>
    <dgm:pt modelId="{A5693717-8532-4927-9158-4E5EBDCE3CBF}" type="pres">
      <dgm:prSet presAssocID="{89463A5F-B003-43B5-A874-1358802A35EE}" presName="Name13" presStyleLbl="parChTrans1D2" presStyleIdx="7" presStyleCnt="8"/>
      <dgm:spPr/>
      <dgm:t>
        <a:bodyPr/>
        <a:lstStyle/>
        <a:p>
          <a:endParaRPr lang="fr-FR"/>
        </a:p>
      </dgm:t>
    </dgm:pt>
    <dgm:pt modelId="{1BF4AD83-8530-43DF-96A5-4543EA4398C3}" type="pres">
      <dgm:prSet presAssocID="{5D75445B-9476-4727-9ECC-DBE07FC26DE9}" presName="childText" presStyleLbl="bgAcc1" presStyleIdx="7" presStyleCnt="8">
        <dgm:presLayoutVars>
          <dgm:bulletEnabled val="1"/>
        </dgm:presLayoutVars>
      </dgm:prSet>
      <dgm:spPr/>
      <dgm:t>
        <a:bodyPr/>
        <a:lstStyle/>
        <a:p>
          <a:endParaRPr lang="fr-FR"/>
        </a:p>
      </dgm:t>
    </dgm:pt>
  </dgm:ptLst>
  <dgm:cxnLst>
    <dgm:cxn modelId="{A84A249B-8304-4E65-9288-496F43199447}" type="presOf" srcId="{9C8D52C7-B92C-4452-A41B-48C414CC6AEB}" destId="{88DFA4AD-B5E1-45B8-BE24-913166695E57}" srcOrd="0" destOrd="0" presId="urn:microsoft.com/office/officeart/2005/8/layout/hierarchy3"/>
    <dgm:cxn modelId="{C86487A0-FF57-4688-B27F-6A4C0F55656E}" type="presOf" srcId="{75D68137-D23F-4E48-A523-D8C7AF3F9E69}" destId="{4DF53CA7-6AC3-49FF-AF62-4A8EFDE3EEA5}" srcOrd="0" destOrd="0" presId="urn:microsoft.com/office/officeart/2005/8/layout/hierarchy3"/>
    <dgm:cxn modelId="{6DD4FEC4-4752-4973-AB72-52BDDF216655}" type="presOf" srcId="{756F29EA-6A72-43BD-9078-DF4B8CBD49A4}" destId="{B1609955-C35A-4538-9391-F1E767123BB4}" srcOrd="0" destOrd="0" presId="urn:microsoft.com/office/officeart/2005/8/layout/hierarchy3"/>
    <dgm:cxn modelId="{8CD44A65-8D35-411E-A3F9-B2C32A617BE7}" type="presOf" srcId="{5D75445B-9476-4727-9ECC-DBE07FC26DE9}" destId="{1BF4AD83-8530-43DF-96A5-4543EA4398C3}" srcOrd="0" destOrd="0" presId="urn:microsoft.com/office/officeart/2005/8/layout/hierarchy3"/>
    <dgm:cxn modelId="{25E18925-73BC-408D-9999-A3D1EC47D2B2}" srcId="{75D68137-D23F-4E48-A523-D8C7AF3F9E69}" destId="{4EC539CF-1736-4ADA-B731-DA2497FC2248}" srcOrd="1" destOrd="0" parTransId="{560641C1-71E8-4DE0-BD1A-A0E3ADD2BEF9}" sibTransId="{FFFBB81A-E5EF-4179-808C-E14541DE6B04}"/>
    <dgm:cxn modelId="{DE372C73-E8FA-45D2-9F25-DD2D1FF8574C}" srcId="{75D68137-D23F-4E48-A523-D8C7AF3F9E69}" destId="{6BC24153-E69B-4550-8BF1-C53B12A3D5AB}" srcOrd="2" destOrd="0" parTransId="{5DFAB3E5-6C24-41A4-B12A-C648852FD623}" sibTransId="{A0BB5F94-647C-43BF-B12D-842B575F8DD6}"/>
    <dgm:cxn modelId="{40978EAF-B561-4338-A38D-BC71E84CCBBB}" srcId="{6BC24153-E69B-4550-8BF1-C53B12A3D5AB}" destId="{8BAF77CE-B846-4B63-AC65-0891D13D8FE0}" srcOrd="0" destOrd="0" parTransId="{66F69C88-EDD9-4CF2-8FF2-27CCFA00CB2D}" sibTransId="{619DBBBE-067C-4D72-A444-065FFA506DDD}"/>
    <dgm:cxn modelId="{AF18BD4A-EC63-4659-9D15-34BFFB17479A}" srcId="{E0E1892D-B26E-4F2E-AD88-D1C212024242}" destId="{4ACB5294-07B3-4C04-A0AE-BE79FEEACAFB}" srcOrd="2" destOrd="0" parTransId="{4288A9BB-2710-434E-ADDE-91BC4BE18E3F}" sibTransId="{D7AB568B-09F6-4890-9E90-9C2D81FE0BF6}"/>
    <dgm:cxn modelId="{4E2E4782-3E36-4D78-B4C8-7F6DD5C34608}" type="presOf" srcId="{3799FBEB-BE1B-48AA-93CD-665C64D4C87D}" destId="{3CC293A9-8D8F-47C6-8E0A-0EBA60B77176}" srcOrd="0" destOrd="0" presId="urn:microsoft.com/office/officeart/2005/8/layout/hierarchy3"/>
    <dgm:cxn modelId="{95D56B73-5F29-446A-95E8-31B069562D70}" type="presOf" srcId="{66F69C88-EDD9-4CF2-8FF2-27CCFA00CB2D}" destId="{1CDAE1A3-C4B4-4D46-9B80-A37B383FAC75}" srcOrd="0" destOrd="0" presId="urn:microsoft.com/office/officeart/2005/8/layout/hierarchy3"/>
    <dgm:cxn modelId="{FC831E4E-DD0C-47CA-95AD-C5391BA1AAF7}" srcId="{4EC539CF-1736-4ADA-B731-DA2497FC2248}" destId="{D29F357D-ECDA-48AD-9417-7BA2AE4A47D0}" srcOrd="2" destOrd="0" parTransId="{2EF42A16-D6D3-483A-9A7C-B967BED155AE}" sibTransId="{C0BC7472-29DA-4BE1-9156-C573CDB36FC9}"/>
    <dgm:cxn modelId="{6FF16113-FF4F-42AC-9F5A-1E69701C9F16}" type="presOf" srcId="{6A80A17A-8794-4DC9-AD1E-C5915C7EFC15}" destId="{FEDB1EA3-233B-42C8-9C3D-D83C83E84D9A}" srcOrd="0" destOrd="0" presId="urn:microsoft.com/office/officeart/2005/8/layout/hierarchy3"/>
    <dgm:cxn modelId="{54B54AFA-9212-4B79-8628-45DE28B2B4B5}" type="presOf" srcId="{8BAF77CE-B846-4B63-AC65-0891D13D8FE0}" destId="{2FFD8971-4838-4A49-AA97-1D7E7C25E010}" srcOrd="0" destOrd="0" presId="urn:microsoft.com/office/officeart/2005/8/layout/hierarchy3"/>
    <dgm:cxn modelId="{C9FE04AE-E447-427B-8D15-78DCC0D98900}" type="presOf" srcId="{6BC24153-E69B-4550-8BF1-C53B12A3D5AB}" destId="{893D632D-6C24-4B99-827F-022CADEBE388}" srcOrd="1" destOrd="0" presId="urn:microsoft.com/office/officeart/2005/8/layout/hierarchy3"/>
    <dgm:cxn modelId="{C8CF0EBD-8578-4B96-BFE7-5F7F8868999A}" type="presOf" srcId="{6BC24153-E69B-4550-8BF1-C53B12A3D5AB}" destId="{2ECDC250-ED7B-4DE8-9A79-47EA19975732}" srcOrd="0" destOrd="0" presId="urn:microsoft.com/office/officeart/2005/8/layout/hierarchy3"/>
    <dgm:cxn modelId="{CB5AAAF2-6678-45BD-965E-E59F634CCFFA}" srcId="{75D68137-D23F-4E48-A523-D8C7AF3F9E69}" destId="{E0E1892D-B26E-4F2E-AD88-D1C212024242}" srcOrd="0" destOrd="0" parTransId="{D7C37657-E8B2-4A4D-B54B-69413FB91EA6}" sibTransId="{5D554F51-57D0-4FD6-A822-FC855670B546}"/>
    <dgm:cxn modelId="{64E8CB4E-E323-4125-BF3A-E32C574F034E}" type="presOf" srcId="{17B20D24-7EFE-4144-9B2B-C9EB67159631}" destId="{892714ED-908C-4B78-A5B6-F746E603CD7E}" srcOrd="0" destOrd="0" presId="urn:microsoft.com/office/officeart/2005/8/layout/hierarchy3"/>
    <dgm:cxn modelId="{DDED921A-C504-4C64-8E4A-F2364610F296}" type="presOf" srcId="{AB7FEF99-33CF-429C-9BDC-432EDFBF0852}" destId="{4F6225F4-94A9-4A56-90A5-B1A9B76E0ADB}" srcOrd="0" destOrd="0" presId="urn:microsoft.com/office/officeart/2005/8/layout/hierarchy3"/>
    <dgm:cxn modelId="{7CC436D2-101E-4C8B-A252-4FC882C51554}" type="presOf" srcId="{D29F357D-ECDA-48AD-9417-7BA2AE4A47D0}" destId="{8428371A-3971-4CED-A74F-1784C562AFDF}" srcOrd="0" destOrd="0" presId="urn:microsoft.com/office/officeart/2005/8/layout/hierarchy3"/>
    <dgm:cxn modelId="{6D61CB7C-D9B6-4EDC-B542-3E041394D0BA}" type="presOf" srcId="{076D3278-F5C8-4824-972D-012813AF32A9}" destId="{8D98DBC6-E32C-4E0E-855D-FFB7036BC974}" srcOrd="0" destOrd="0" presId="urn:microsoft.com/office/officeart/2005/8/layout/hierarchy3"/>
    <dgm:cxn modelId="{7770E03F-6973-4908-B830-684521373000}" type="presOf" srcId="{AADC11C6-C9DA-473C-8C9B-0C1D31D86BE3}" destId="{270D8665-83B0-4715-9815-66B7E4B21F9B}" srcOrd="0" destOrd="0" presId="urn:microsoft.com/office/officeart/2005/8/layout/hierarchy3"/>
    <dgm:cxn modelId="{B8946433-87D2-4951-9205-B021555C6200}" srcId="{4EC539CF-1736-4ADA-B731-DA2497FC2248}" destId="{AB7FEF99-33CF-429C-9BDC-432EDFBF0852}" srcOrd="0" destOrd="0" parTransId="{756F29EA-6A72-43BD-9078-DF4B8CBD49A4}" sibTransId="{498B089F-1BB2-43F6-91F1-98FCA1CB4E77}"/>
    <dgm:cxn modelId="{78A87F21-ABF6-4769-9D30-33B8065C9DAD}" srcId="{4EC539CF-1736-4ADA-B731-DA2497FC2248}" destId="{3799FBEB-BE1B-48AA-93CD-665C64D4C87D}" srcOrd="1" destOrd="0" parTransId="{6A80A17A-8794-4DC9-AD1E-C5915C7EFC15}" sibTransId="{D20CF957-37B3-49CC-848F-BE5180E78861}"/>
    <dgm:cxn modelId="{2EC4579D-0401-45AA-B82E-9BB97DC26581}" type="presOf" srcId="{E0E1892D-B26E-4F2E-AD88-D1C212024242}" destId="{3BC31EDF-1E64-495E-A8B7-51E183574F9D}" srcOrd="1" destOrd="0" presId="urn:microsoft.com/office/officeart/2005/8/layout/hierarchy3"/>
    <dgm:cxn modelId="{48EADF6D-C5E4-40C5-A27F-C2556C86B3C7}" type="presOf" srcId="{4288A9BB-2710-434E-ADDE-91BC4BE18E3F}" destId="{073820FF-1452-4532-9E6E-074EECEF5842}" srcOrd="0" destOrd="0" presId="urn:microsoft.com/office/officeart/2005/8/layout/hierarchy3"/>
    <dgm:cxn modelId="{825360FE-0B95-4DA5-9DF3-415A505C9235}" type="presOf" srcId="{E0E1892D-B26E-4F2E-AD88-D1C212024242}" destId="{D85C16B7-9E13-4435-8CDC-36F9E44B3AFA}" srcOrd="0" destOrd="0" presId="urn:microsoft.com/office/officeart/2005/8/layout/hierarchy3"/>
    <dgm:cxn modelId="{B67D06AD-7ED4-4898-91CB-D45A5335435B}" srcId="{E0E1892D-B26E-4F2E-AD88-D1C212024242}" destId="{9C8D52C7-B92C-4452-A41B-48C414CC6AEB}" srcOrd="0" destOrd="0" parTransId="{17B20D24-7EFE-4144-9B2B-C9EB67159631}" sibTransId="{08EABBBB-B16B-4B79-9B7A-AE5FE743D179}"/>
    <dgm:cxn modelId="{E0773D45-FCF7-4C99-9BB0-5DC75A76AA56}" type="presOf" srcId="{4ACB5294-07B3-4C04-A0AE-BE79FEEACAFB}" destId="{FAB820F4-F7E0-42E2-823C-7563334BDFF4}" srcOrd="0" destOrd="0" presId="urn:microsoft.com/office/officeart/2005/8/layout/hierarchy3"/>
    <dgm:cxn modelId="{8550913F-76BD-4422-A5D0-06A78585354B}" type="presOf" srcId="{4EC539CF-1736-4ADA-B731-DA2497FC2248}" destId="{B8597617-F35B-44F2-A0EE-BCAA89CD1EFD}" srcOrd="0" destOrd="0" presId="urn:microsoft.com/office/officeart/2005/8/layout/hierarchy3"/>
    <dgm:cxn modelId="{366BD7D5-CF36-483C-9AE8-0BC2B2825FB4}" srcId="{E0E1892D-B26E-4F2E-AD88-D1C212024242}" destId="{076D3278-F5C8-4824-972D-012813AF32A9}" srcOrd="1" destOrd="0" parTransId="{AADC11C6-C9DA-473C-8C9B-0C1D31D86BE3}" sibTransId="{53DB5D8A-AA65-46FE-B49E-CE45A012A023}"/>
    <dgm:cxn modelId="{12501834-00C0-4788-B331-7D63E583737D}" type="presOf" srcId="{89463A5F-B003-43B5-A874-1358802A35EE}" destId="{A5693717-8532-4927-9158-4E5EBDCE3CBF}" srcOrd="0" destOrd="0" presId="urn:microsoft.com/office/officeart/2005/8/layout/hierarchy3"/>
    <dgm:cxn modelId="{6383858C-6818-48FA-ABA0-BBC7C537F45C}" type="presOf" srcId="{4EC539CF-1736-4ADA-B731-DA2497FC2248}" destId="{9DFFA284-1632-4ADA-9909-20D0EFB63949}" srcOrd="1" destOrd="0" presId="urn:microsoft.com/office/officeart/2005/8/layout/hierarchy3"/>
    <dgm:cxn modelId="{BB9935A6-BE1E-473D-AB7A-A5767CB3C535}" srcId="{6BC24153-E69B-4550-8BF1-C53B12A3D5AB}" destId="{5D75445B-9476-4727-9ECC-DBE07FC26DE9}" srcOrd="1" destOrd="0" parTransId="{89463A5F-B003-43B5-A874-1358802A35EE}" sibTransId="{33654D62-B9A2-49F8-935C-222070D6FED5}"/>
    <dgm:cxn modelId="{65DBD7BE-0B2F-4F5A-AE45-2EDA35521D5F}" type="presOf" srcId="{2EF42A16-D6D3-483A-9A7C-B967BED155AE}" destId="{7DB212DE-68F0-4CD5-BCB7-47BDAD767174}" srcOrd="0" destOrd="0" presId="urn:microsoft.com/office/officeart/2005/8/layout/hierarchy3"/>
    <dgm:cxn modelId="{8A5D19B9-8126-41E0-8441-C88E221273BF}" type="presParOf" srcId="{4DF53CA7-6AC3-49FF-AF62-4A8EFDE3EEA5}" destId="{F4D302AE-FA75-432D-AF91-D20F17A280C5}" srcOrd="0" destOrd="0" presId="urn:microsoft.com/office/officeart/2005/8/layout/hierarchy3"/>
    <dgm:cxn modelId="{648A2E13-E4DB-4B7C-97E6-7F18C075D3CC}" type="presParOf" srcId="{F4D302AE-FA75-432D-AF91-D20F17A280C5}" destId="{B57BE163-5C1B-40BB-ABBA-7BEB3B8C5632}" srcOrd="0" destOrd="0" presId="urn:microsoft.com/office/officeart/2005/8/layout/hierarchy3"/>
    <dgm:cxn modelId="{C71BBBCC-5FB8-4F82-96F5-BB29DB1D0747}" type="presParOf" srcId="{B57BE163-5C1B-40BB-ABBA-7BEB3B8C5632}" destId="{D85C16B7-9E13-4435-8CDC-36F9E44B3AFA}" srcOrd="0" destOrd="0" presId="urn:microsoft.com/office/officeart/2005/8/layout/hierarchy3"/>
    <dgm:cxn modelId="{D0F247A4-04CE-4953-A10B-2ABFF7BEF7E4}" type="presParOf" srcId="{B57BE163-5C1B-40BB-ABBA-7BEB3B8C5632}" destId="{3BC31EDF-1E64-495E-A8B7-51E183574F9D}" srcOrd="1" destOrd="0" presId="urn:microsoft.com/office/officeart/2005/8/layout/hierarchy3"/>
    <dgm:cxn modelId="{1F14A5D3-648E-4D3D-B4D0-C7BD4C83A57A}" type="presParOf" srcId="{F4D302AE-FA75-432D-AF91-D20F17A280C5}" destId="{437535D0-264A-437A-B52C-EA07E19FC883}" srcOrd="1" destOrd="0" presId="urn:microsoft.com/office/officeart/2005/8/layout/hierarchy3"/>
    <dgm:cxn modelId="{0A88D165-11D4-485B-9E01-2F162825B67C}" type="presParOf" srcId="{437535D0-264A-437A-B52C-EA07E19FC883}" destId="{892714ED-908C-4B78-A5B6-F746E603CD7E}" srcOrd="0" destOrd="0" presId="urn:microsoft.com/office/officeart/2005/8/layout/hierarchy3"/>
    <dgm:cxn modelId="{7C589E30-5460-4BC0-867D-3133E2E61CE8}" type="presParOf" srcId="{437535D0-264A-437A-B52C-EA07E19FC883}" destId="{88DFA4AD-B5E1-45B8-BE24-913166695E57}" srcOrd="1" destOrd="0" presId="urn:microsoft.com/office/officeart/2005/8/layout/hierarchy3"/>
    <dgm:cxn modelId="{FB8E3151-A31A-4662-A366-D3ED8A68F8E1}" type="presParOf" srcId="{437535D0-264A-437A-B52C-EA07E19FC883}" destId="{270D8665-83B0-4715-9815-66B7E4B21F9B}" srcOrd="2" destOrd="0" presId="urn:microsoft.com/office/officeart/2005/8/layout/hierarchy3"/>
    <dgm:cxn modelId="{136B740E-65BA-4476-BD64-39C72114C596}" type="presParOf" srcId="{437535D0-264A-437A-B52C-EA07E19FC883}" destId="{8D98DBC6-E32C-4E0E-855D-FFB7036BC974}" srcOrd="3" destOrd="0" presId="urn:microsoft.com/office/officeart/2005/8/layout/hierarchy3"/>
    <dgm:cxn modelId="{F15B8411-75AC-4326-99D2-D8A62A678054}" type="presParOf" srcId="{437535D0-264A-437A-B52C-EA07E19FC883}" destId="{073820FF-1452-4532-9E6E-074EECEF5842}" srcOrd="4" destOrd="0" presId="urn:microsoft.com/office/officeart/2005/8/layout/hierarchy3"/>
    <dgm:cxn modelId="{12BBE445-733F-4B59-A5E9-FABFA1956D3C}" type="presParOf" srcId="{437535D0-264A-437A-B52C-EA07E19FC883}" destId="{FAB820F4-F7E0-42E2-823C-7563334BDFF4}" srcOrd="5" destOrd="0" presId="urn:microsoft.com/office/officeart/2005/8/layout/hierarchy3"/>
    <dgm:cxn modelId="{D2EE903A-BCC4-49E6-8033-A16FB2D211F4}" type="presParOf" srcId="{4DF53CA7-6AC3-49FF-AF62-4A8EFDE3EEA5}" destId="{91BF6291-3EAA-49ED-B187-A751DFF2EA93}" srcOrd="1" destOrd="0" presId="urn:microsoft.com/office/officeart/2005/8/layout/hierarchy3"/>
    <dgm:cxn modelId="{A4AC1A12-1E76-4F13-82C6-E48CCB83B1ED}" type="presParOf" srcId="{91BF6291-3EAA-49ED-B187-A751DFF2EA93}" destId="{6321DFBC-DC91-4870-9942-57DEB5E89241}" srcOrd="0" destOrd="0" presId="urn:microsoft.com/office/officeart/2005/8/layout/hierarchy3"/>
    <dgm:cxn modelId="{8936DE53-A9C8-4495-B01E-D1495B961BF9}" type="presParOf" srcId="{6321DFBC-DC91-4870-9942-57DEB5E89241}" destId="{B8597617-F35B-44F2-A0EE-BCAA89CD1EFD}" srcOrd="0" destOrd="0" presId="urn:microsoft.com/office/officeart/2005/8/layout/hierarchy3"/>
    <dgm:cxn modelId="{452F6BED-1122-4E76-8ADB-162B91ACFC93}" type="presParOf" srcId="{6321DFBC-DC91-4870-9942-57DEB5E89241}" destId="{9DFFA284-1632-4ADA-9909-20D0EFB63949}" srcOrd="1" destOrd="0" presId="urn:microsoft.com/office/officeart/2005/8/layout/hierarchy3"/>
    <dgm:cxn modelId="{0CF7C29A-968B-4074-999F-9BD2604C9F66}" type="presParOf" srcId="{91BF6291-3EAA-49ED-B187-A751DFF2EA93}" destId="{7305BC4E-A967-458D-BB6F-E4176EB53D37}" srcOrd="1" destOrd="0" presId="urn:microsoft.com/office/officeart/2005/8/layout/hierarchy3"/>
    <dgm:cxn modelId="{B9CCAB3F-6D8C-4C0D-802A-05D6150690E2}" type="presParOf" srcId="{7305BC4E-A967-458D-BB6F-E4176EB53D37}" destId="{B1609955-C35A-4538-9391-F1E767123BB4}" srcOrd="0" destOrd="0" presId="urn:microsoft.com/office/officeart/2005/8/layout/hierarchy3"/>
    <dgm:cxn modelId="{83574313-B730-4F35-B054-D7D3A35E578A}" type="presParOf" srcId="{7305BC4E-A967-458D-BB6F-E4176EB53D37}" destId="{4F6225F4-94A9-4A56-90A5-B1A9B76E0ADB}" srcOrd="1" destOrd="0" presId="urn:microsoft.com/office/officeart/2005/8/layout/hierarchy3"/>
    <dgm:cxn modelId="{543D9FBE-5CCC-42AF-B150-4BA06B389E66}" type="presParOf" srcId="{7305BC4E-A967-458D-BB6F-E4176EB53D37}" destId="{FEDB1EA3-233B-42C8-9C3D-D83C83E84D9A}" srcOrd="2" destOrd="0" presId="urn:microsoft.com/office/officeart/2005/8/layout/hierarchy3"/>
    <dgm:cxn modelId="{0288D967-4597-4AB0-A21F-0EC30B95922B}" type="presParOf" srcId="{7305BC4E-A967-458D-BB6F-E4176EB53D37}" destId="{3CC293A9-8D8F-47C6-8E0A-0EBA60B77176}" srcOrd="3" destOrd="0" presId="urn:microsoft.com/office/officeart/2005/8/layout/hierarchy3"/>
    <dgm:cxn modelId="{8C609AB4-C0A6-48E7-A493-EBCD13691375}" type="presParOf" srcId="{7305BC4E-A967-458D-BB6F-E4176EB53D37}" destId="{7DB212DE-68F0-4CD5-BCB7-47BDAD767174}" srcOrd="4" destOrd="0" presId="urn:microsoft.com/office/officeart/2005/8/layout/hierarchy3"/>
    <dgm:cxn modelId="{ED9A0C46-6833-4960-A151-E88F15774CE0}" type="presParOf" srcId="{7305BC4E-A967-458D-BB6F-E4176EB53D37}" destId="{8428371A-3971-4CED-A74F-1784C562AFDF}" srcOrd="5" destOrd="0" presId="urn:microsoft.com/office/officeart/2005/8/layout/hierarchy3"/>
    <dgm:cxn modelId="{776C33CE-DE4A-4600-A7EA-E5C39FA06DAD}" type="presParOf" srcId="{4DF53CA7-6AC3-49FF-AF62-4A8EFDE3EEA5}" destId="{5B45E1FB-98DB-425B-9041-57B6C39AE68E}" srcOrd="2" destOrd="0" presId="urn:microsoft.com/office/officeart/2005/8/layout/hierarchy3"/>
    <dgm:cxn modelId="{FC3F7DDF-E17B-44E4-9E20-41664B1E07FC}" type="presParOf" srcId="{5B45E1FB-98DB-425B-9041-57B6C39AE68E}" destId="{5F001938-551E-44FA-8BF8-A0F64AE10F27}" srcOrd="0" destOrd="0" presId="urn:microsoft.com/office/officeart/2005/8/layout/hierarchy3"/>
    <dgm:cxn modelId="{9A5BE69E-4443-419E-A72D-62202D4865C5}" type="presParOf" srcId="{5F001938-551E-44FA-8BF8-A0F64AE10F27}" destId="{2ECDC250-ED7B-4DE8-9A79-47EA19975732}" srcOrd="0" destOrd="0" presId="urn:microsoft.com/office/officeart/2005/8/layout/hierarchy3"/>
    <dgm:cxn modelId="{C4E244F0-2021-4A20-A84B-784F40C4A3E4}" type="presParOf" srcId="{5F001938-551E-44FA-8BF8-A0F64AE10F27}" destId="{893D632D-6C24-4B99-827F-022CADEBE388}" srcOrd="1" destOrd="0" presId="urn:microsoft.com/office/officeart/2005/8/layout/hierarchy3"/>
    <dgm:cxn modelId="{C1FD4A05-212A-472E-AE97-7E8C302EA098}" type="presParOf" srcId="{5B45E1FB-98DB-425B-9041-57B6C39AE68E}" destId="{0A156EC8-C593-4209-9E28-98E1E2CCAED5}" srcOrd="1" destOrd="0" presId="urn:microsoft.com/office/officeart/2005/8/layout/hierarchy3"/>
    <dgm:cxn modelId="{25E49E9C-9873-4CF1-9E3B-95C0F00934B9}" type="presParOf" srcId="{0A156EC8-C593-4209-9E28-98E1E2CCAED5}" destId="{1CDAE1A3-C4B4-4D46-9B80-A37B383FAC75}" srcOrd="0" destOrd="0" presId="urn:microsoft.com/office/officeart/2005/8/layout/hierarchy3"/>
    <dgm:cxn modelId="{EB830828-08AF-4493-A682-F8CD89CE166D}" type="presParOf" srcId="{0A156EC8-C593-4209-9E28-98E1E2CCAED5}" destId="{2FFD8971-4838-4A49-AA97-1D7E7C25E010}" srcOrd="1" destOrd="0" presId="urn:microsoft.com/office/officeart/2005/8/layout/hierarchy3"/>
    <dgm:cxn modelId="{DA40C675-A532-441E-94EA-F689055D8E01}" type="presParOf" srcId="{0A156EC8-C593-4209-9E28-98E1E2CCAED5}" destId="{A5693717-8532-4927-9158-4E5EBDCE3CBF}" srcOrd="2" destOrd="0" presId="urn:microsoft.com/office/officeart/2005/8/layout/hierarchy3"/>
    <dgm:cxn modelId="{08C258D4-0E4B-4670-815D-67CBB5500D40}" type="presParOf" srcId="{0A156EC8-C593-4209-9E28-98E1E2CCAED5}" destId="{1BF4AD83-8530-43DF-96A5-4543EA4398C3}" srcOrd="3" destOrd="0" presId="urn:microsoft.com/office/officeart/2005/8/layout/hierarchy3"/>
  </dgm:cxnLst>
  <dgm:bg/>
  <dgm:whole/>
</dgm:dataModel>
</file>

<file path=ppt/diagrams/data2.xml><?xml version="1.0" encoding="utf-8"?>
<dgm:dataModel xmlns:dgm="http://schemas.openxmlformats.org/drawingml/2006/diagram" xmlns:a="http://schemas.openxmlformats.org/drawingml/2006/main">
  <dgm:ptLst>
    <dgm:pt modelId="{9A707640-5D57-4373-896A-70744577285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fr-FR"/>
        </a:p>
      </dgm:t>
    </dgm:pt>
    <dgm:pt modelId="{24BBEA9D-DA23-4D52-A6C3-45A721A023E3}">
      <dgm:prSet phldrT="[Texte]"/>
      <dgm:spPr/>
      <dgm:t>
        <a:bodyPr/>
        <a:lstStyle/>
        <a:p>
          <a:r>
            <a:rPr lang="fr-FR" b="1" i="0" dirty="0" smtClean="0"/>
            <a:t>1. Tests de charge</a:t>
          </a:r>
          <a:endParaRPr lang="fr-FR" dirty="0"/>
        </a:p>
      </dgm:t>
    </dgm:pt>
    <dgm:pt modelId="{BEF44067-7B7A-4348-BFA4-DE16711A937F}" type="parTrans" cxnId="{D427E8F6-2F2B-4D10-947C-7BCFB5AD5EA7}">
      <dgm:prSet/>
      <dgm:spPr/>
      <dgm:t>
        <a:bodyPr/>
        <a:lstStyle/>
        <a:p>
          <a:endParaRPr lang="fr-FR"/>
        </a:p>
      </dgm:t>
    </dgm:pt>
    <dgm:pt modelId="{3B8851EB-C924-4088-AD0A-80C3698672E9}" type="sibTrans" cxnId="{D427E8F6-2F2B-4D10-947C-7BCFB5AD5EA7}">
      <dgm:prSet/>
      <dgm:spPr/>
      <dgm:t>
        <a:bodyPr/>
        <a:lstStyle/>
        <a:p>
          <a:endParaRPr lang="fr-FR"/>
        </a:p>
      </dgm:t>
    </dgm:pt>
    <dgm:pt modelId="{5C2BDC76-C6DE-4568-B4AF-768F72298122}">
      <dgm:prSet phldrT="[Texte]"/>
      <dgm:spPr/>
      <dgm:t>
        <a:bodyPr/>
        <a:lstStyle/>
        <a:p>
          <a:r>
            <a:rPr lang="fr-FR" b="1" i="0" dirty="0" smtClean="0"/>
            <a:t>2. Tests d’endurance</a:t>
          </a:r>
          <a:endParaRPr lang="fr-FR" dirty="0"/>
        </a:p>
      </dgm:t>
    </dgm:pt>
    <dgm:pt modelId="{705FA3DD-0588-4F2C-A294-B9EE07E4A44A}" type="parTrans" cxnId="{6A6C1A4C-2C57-4881-A365-76CB536BEC0C}">
      <dgm:prSet/>
      <dgm:spPr/>
      <dgm:t>
        <a:bodyPr/>
        <a:lstStyle/>
        <a:p>
          <a:endParaRPr lang="fr-FR"/>
        </a:p>
      </dgm:t>
    </dgm:pt>
    <dgm:pt modelId="{BD4B45E6-E5AF-4DD4-B29C-30E908338D87}" type="sibTrans" cxnId="{6A6C1A4C-2C57-4881-A365-76CB536BEC0C}">
      <dgm:prSet/>
      <dgm:spPr/>
      <dgm:t>
        <a:bodyPr/>
        <a:lstStyle/>
        <a:p>
          <a:endParaRPr lang="fr-FR"/>
        </a:p>
      </dgm:t>
    </dgm:pt>
    <dgm:pt modelId="{1F2CFFF5-C0A9-4C15-BB83-0F69B0F9D0F6}">
      <dgm:prSet phldrT="[Texte]"/>
      <dgm:spPr/>
      <dgm:t>
        <a:bodyPr/>
        <a:lstStyle/>
        <a:p>
          <a:r>
            <a:rPr lang="fr-FR" b="1" i="0" dirty="0" smtClean="0"/>
            <a:t>3. Tests de résistance</a:t>
          </a:r>
        </a:p>
      </dgm:t>
    </dgm:pt>
    <dgm:pt modelId="{F7C840CC-F291-4C24-BE65-BFD2FA9E833D}" type="parTrans" cxnId="{BF853379-26F3-4D1F-8AB5-8E9168B2E39D}">
      <dgm:prSet/>
      <dgm:spPr/>
      <dgm:t>
        <a:bodyPr/>
        <a:lstStyle/>
        <a:p>
          <a:endParaRPr lang="fr-FR"/>
        </a:p>
      </dgm:t>
    </dgm:pt>
    <dgm:pt modelId="{2B377071-0827-4CB5-8FAC-E5B42DDBD4D3}" type="sibTrans" cxnId="{BF853379-26F3-4D1F-8AB5-8E9168B2E39D}">
      <dgm:prSet/>
      <dgm:spPr/>
      <dgm:t>
        <a:bodyPr/>
        <a:lstStyle/>
        <a:p>
          <a:endParaRPr lang="fr-FR"/>
        </a:p>
      </dgm:t>
    </dgm:pt>
    <dgm:pt modelId="{841509F2-57F0-496D-B811-0FF165FB14CB}">
      <dgm:prSet phldrT="[Texte]"/>
      <dgm:spPr/>
      <dgm:t>
        <a:bodyPr/>
        <a:lstStyle/>
        <a:p>
          <a:r>
            <a:rPr lang="fr-FR" b="1" i="0" dirty="0" smtClean="0"/>
            <a:t>4. Tests de pointe</a:t>
          </a:r>
        </a:p>
      </dgm:t>
    </dgm:pt>
    <dgm:pt modelId="{F17EDE5E-EA2F-4068-AAFD-F0EF1C6D8D01}" type="parTrans" cxnId="{1170D97E-CDE1-48F1-B8C2-403581E23571}">
      <dgm:prSet/>
      <dgm:spPr/>
    </dgm:pt>
    <dgm:pt modelId="{E5559579-E097-4870-A8F7-BF1A8F5AF7BB}" type="sibTrans" cxnId="{1170D97E-CDE1-48F1-B8C2-403581E23571}">
      <dgm:prSet/>
      <dgm:spPr/>
    </dgm:pt>
    <dgm:pt modelId="{952EC5B3-2823-485E-8C8B-242F26E381B9}">
      <dgm:prSet phldrT="[Texte]"/>
      <dgm:spPr/>
      <dgm:t>
        <a:bodyPr/>
        <a:lstStyle/>
        <a:p>
          <a:r>
            <a:rPr lang="fr-FR" b="1" i="0" dirty="0" smtClean="0"/>
            <a:t>5. Tests de volume</a:t>
          </a:r>
        </a:p>
      </dgm:t>
    </dgm:pt>
    <dgm:pt modelId="{6FE254E3-2509-4ECB-84D6-7E051C0188C3}" type="parTrans" cxnId="{BDA45D47-E59B-4828-B300-93BB139278F2}">
      <dgm:prSet/>
      <dgm:spPr/>
    </dgm:pt>
    <dgm:pt modelId="{A582B28C-8D80-45A2-A8E2-998C77125F13}" type="sibTrans" cxnId="{BDA45D47-E59B-4828-B300-93BB139278F2}">
      <dgm:prSet/>
      <dgm:spPr/>
    </dgm:pt>
    <dgm:pt modelId="{90C66995-E509-4661-ADC4-3DFE01FABC7F}">
      <dgm:prSet phldrT="[Texte]"/>
      <dgm:spPr/>
      <dgm:t>
        <a:bodyPr/>
        <a:lstStyle/>
        <a:p>
          <a:r>
            <a:rPr lang="fr-FR" b="1" i="0" smtClean="0"/>
            <a:t>6. Tests d’évolutivité</a:t>
          </a:r>
          <a:endParaRPr lang="fr-FR" b="1" i="0" dirty="0" smtClean="0"/>
        </a:p>
      </dgm:t>
    </dgm:pt>
    <dgm:pt modelId="{F99CD7EC-2B9E-4FD1-B6B6-164CD9A72196}" type="parTrans" cxnId="{660BCB0A-4A85-4734-9336-D0CA7803EB39}">
      <dgm:prSet/>
      <dgm:spPr/>
    </dgm:pt>
    <dgm:pt modelId="{F4713445-9C48-4B7A-A00C-595E040F27EA}" type="sibTrans" cxnId="{660BCB0A-4A85-4734-9336-D0CA7803EB39}">
      <dgm:prSet/>
      <dgm:spPr/>
    </dgm:pt>
    <dgm:pt modelId="{4280A549-4692-42E8-B692-F111A254E0CB}" type="pres">
      <dgm:prSet presAssocID="{9A707640-5D57-4373-896A-707445772855}" presName="linear" presStyleCnt="0">
        <dgm:presLayoutVars>
          <dgm:dir/>
          <dgm:animLvl val="lvl"/>
          <dgm:resizeHandles val="exact"/>
        </dgm:presLayoutVars>
      </dgm:prSet>
      <dgm:spPr/>
      <dgm:t>
        <a:bodyPr/>
        <a:lstStyle/>
        <a:p>
          <a:endParaRPr lang="fr-FR"/>
        </a:p>
      </dgm:t>
    </dgm:pt>
    <dgm:pt modelId="{FC0E3A10-AA7D-4503-A0E5-B3CC455C188F}" type="pres">
      <dgm:prSet presAssocID="{24BBEA9D-DA23-4D52-A6C3-45A721A023E3}" presName="parentLin" presStyleCnt="0"/>
      <dgm:spPr/>
    </dgm:pt>
    <dgm:pt modelId="{C2D3E7FA-B666-4C3F-B1E8-7E1534DC4026}" type="pres">
      <dgm:prSet presAssocID="{24BBEA9D-DA23-4D52-A6C3-45A721A023E3}" presName="parentLeftMargin" presStyleLbl="node1" presStyleIdx="0" presStyleCnt="6"/>
      <dgm:spPr/>
      <dgm:t>
        <a:bodyPr/>
        <a:lstStyle/>
        <a:p>
          <a:endParaRPr lang="fr-FR"/>
        </a:p>
      </dgm:t>
    </dgm:pt>
    <dgm:pt modelId="{3A7A5104-8080-41FB-A683-8CB4E162E893}" type="pres">
      <dgm:prSet presAssocID="{24BBEA9D-DA23-4D52-A6C3-45A721A023E3}" presName="parentText" presStyleLbl="node1" presStyleIdx="0" presStyleCnt="6">
        <dgm:presLayoutVars>
          <dgm:chMax val="0"/>
          <dgm:bulletEnabled val="1"/>
        </dgm:presLayoutVars>
      </dgm:prSet>
      <dgm:spPr/>
      <dgm:t>
        <a:bodyPr/>
        <a:lstStyle/>
        <a:p>
          <a:endParaRPr lang="fr-FR"/>
        </a:p>
      </dgm:t>
    </dgm:pt>
    <dgm:pt modelId="{5923C993-BCA2-4D55-85D9-BF26C46E6F0B}" type="pres">
      <dgm:prSet presAssocID="{24BBEA9D-DA23-4D52-A6C3-45A721A023E3}" presName="negativeSpace" presStyleCnt="0"/>
      <dgm:spPr/>
    </dgm:pt>
    <dgm:pt modelId="{97E2A080-CA5D-43E9-938C-EFD9A2742C1A}" type="pres">
      <dgm:prSet presAssocID="{24BBEA9D-DA23-4D52-A6C3-45A721A023E3}" presName="childText" presStyleLbl="conFgAcc1" presStyleIdx="0" presStyleCnt="6">
        <dgm:presLayoutVars>
          <dgm:bulletEnabled val="1"/>
        </dgm:presLayoutVars>
      </dgm:prSet>
      <dgm:spPr/>
    </dgm:pt>
    <dgm:pt modelId="{3D9F40C3-332C-4680-8FCE-D4C0629BFB90}" type="pres">
      <dgm:prSet presAssocID="{3B8851EB-C924-4088-AD0A-80C3698672E9}" presName="spaceBetweenRectangles" presStyleCnt="0"/>
      <dgm:spPr/>
    </dgm:pt>
    <dgm:pt modelId="{6A9C0D7E-1731-4909-8D9B-9B21765962FC}" type="pres">
      <dgm:prSet presAssocID="{5C2BDC76-C6DE-4568-B4AF-768F72298122}" presName="parentLin" presStyleCnt="0"/>
      <dgm:spPr/>
    </dgm:pt>
    <dgm:pt modelId="{CCD8C0C0-A7E6-4233-8698-EFCE512D1792}" type="pres">
      <dgm:prSet presAssocID="{5C2BDC76-C6DE-4568-B4AF-768F72298122}" presName="parentLeftMargin" presStyleLbl="node1" presStyleIdx="0" presStyleCnt="6"/>
      <dgm:spPr/>
      <dgm:t>
        <a:bodyPr/>
        <a:lstStyle/>
        <a:p>
          <a:endParaRPr lang="fr-FR"/>
        </a:p>
      </dgm:t>
    </dgm:pt>
    <dgm:pt modelId="{D3DBD100-869F-4FC5-8C90-9AA525D3C942}" type="pres">
      <dgm:prSet presAssocID="{5C2BDC76-C6DE-4568-B4AF-768F72298122}" presName="parentText" presStyleLbl="node1" presStyleIdx="1" presStyleCnt="6">
        <dgm:presLayoutVars>
          <dgm:chMax val="0"/>
          <dgm:bulletEnabled val="1"/>
        </dgm:presLayoutVars>
      </dgm:prSet>
      <dgm:spPr/>
      <dgm:t>
        <a:bodyPr/>
        <a:lstStyle/>
        <a:p>
          <a:endParaRPr lang="fr-FR"/>
        </a:p>
      </dgm:t>
    </dgm:pt>
    <dgm:pt modelId="{F46432CE-9C2C-4FFC-8EDD-E4A851D93485}" type="pres">
      <dgm:prSet presAssocID="{5C2BDC76-C6DE-4568-B4AF-768F72298122}" presName="negativeSpace" presStyleCnt="0"/>
      <dgm:spPr/>
    </dgm:pt>
    <dgm:pt modelId="{10A67752-8E45-4A69-BE15-669A1B691043}" type="pres">
      <dgm:prSet presAssocID="{5C2BDC76-C6DE-4568-B4AF-768F72298122}" presName="childText" presStyleLbl="conFgAcc1" presStyleIdx="1" presStyleCnt="6">
        <dgm:presLayoutVars>
          <dgm:bulletEnabled val="1"/>
        </dgm:presLayoutVars>
      </dgm:prSet>
      <dgm:spPr/>
    </dgm:pt>
    <dgm:pt modelId="{FBE021F8-3960-4C4F-BEB9-43AE447C775C}" type="pres">
      <dgm:prSet presAssocID="{BD4B45E6-E5AF-4DD4-B29C-30E908338D87}" presName="spaceBetweenRectangles" presStyleCnt="0"/>
      <dgm:spPr/>
    </dgm:pt>
    <dgm:pt modelId="{7E17B9EB-71F4-4B49-B5EB-07A6DC16C15B}" type="pres">
      <dgm:prSet presAssocID="{1F2CFFF5-C0A9-4C15-BB83-0F69B0F9D0F6}" presName="parentLin" presStyleCnt="0"/>
      <dgm:spPr/>
    </dgm:pt>
    <dgm:pt modelId="{376B7F7C-D182-4BC7-AB9D-9AA0EAB1B047}" type="pres">
      <dgm:prSet presAssocID="{1F2CFFF5-C0A9-4C15-BB83-0F69B0F9D0F6}" presName="parentLeftMargin" presStyleLbl="node1" presStyleIdx="1" presStyleCnt="6"/>
      <dgm:spPr/>
      <dgm:t>
        <a:bodyPr/>
        <a:lstStyle/>
        <a:p>
          <a:endParaRPr lang="fr-FR"/>
        </a:p>
      </dgm:t>
    </dgm:pt>
    <dgm:pt modelId="{974DADC3-CAE4-482B-8967-4F262F94A410}" type="pres">
      <dgm:prSet presAssocID="{1F2CFFF5-C0A9-4C15-BB83-0F69B0F9D0F6}" presName="parentText" presStyleLbl="node1" presStyleIdx="2" presStyleCnt="6">
        <dgm:presLayoutVars>
          <dgm:chMax val="0"/>
          <dgm:bulletEnabled val="1"/>
        </dgm:presLayoutVars>
      </dgm:prSet>
      <dgm:spPr/>
      <dgm:t>
        <a:bodyPr/>
        <a:lstStyle/>
        <a:p>
          <a:endParaRPr lang="fr-FR"/>
        </a:p>
      </dgm:t>
    </dgm:pt>
    <dgm:pt modelId="{69E747ED-F146-412D-AC58-96ADEAA4CC7D}" type="pres">
      <dgm:prSet presAssocID="{1F2CFFF5-C0A9-4C15-BB83-0F69B0F9D0F6}" presName="negativeSpace" presStyleCnt="0"/>
      <dgm:spPr/>
    </dgm:pt>
    <dgm:pt modelId="{400D433D-250F-4D97-B63C-CD9186ABD425}" type="pres">
      <dgm:prSet presAssocID="{1F2CFFF5-C0A9-4C15-BB83-0F69B0F9D0F6}" presName="childText" presStyleLbl="conFgAcc1" presStyleIdx="2" presStyleCnt="6">
        <dgm:presLayoutVars>
          <dgm:bulletEnabled val="1"/>
        </dgm:presLayoutVars>
      </dgm:prSet>
      <dgm:spPr/>
    </dgm:pt>
    <dgm:pt modelId="{85FC021F-466D-4E7A-8D84-28916B820D2F}" type="pres">
      <dgm:prSet presAssocID="{2B377071-0827-4CB5-8FAC-E5B42DDBD4D3}" presName="spaceBetweenRectangles" presStyleCnt="0"/>
      <dgm:spPr/>
    </dgm:pt>
    <dgm:pt modelId="{20BCC68D-4E70-4D68-A4B3-80E660110B0A}" type="pres">
      <dgm:prSet presAssocID="{841509F2-57F0-496D-B811-0FF165FB14CB}" presName="parentLin" presStyleCnt="0"/>
      <dgm:spPr/>
    </dgm:pt>
    <dgm:pt modelId="{C34C9182-B18E-4197-BBA6-A92436C3BA02}" type="pres">
      <dgm:prSet presAssocID="{841509F2-57F0-496D-B811-0FF165FB14CB}" presName="parentLeftMargin" presStyleLbl="node1" presStyleIdx="2" presStyleCnt="6"/>
      <dgm:spPr/>
      <dgm:t>
        <a:bodyPr/>
        <a:lstStyle/>
        <a:p>
          <a:endParaRPr lang="fr-FR"/>
        </a:p>
      </dgm:t>
    </dgm:pt>
    <dgm:pt modelId="{CF9C840F-BE7F-4CB5-AAED-2EC0FA820880}" type="pres">
      <dgm:prSet presAssocID="{841509F2-57F0-496D-B811-0FF165FB14CB}" presName="parentText" presStyleLbl="node1" presStyleIdx="3" presStyleCnt="6">
        <dgm:presLayoutVars>
          <dgm:chMax val="0"/>
          <dgm:bulletEnabled val="1"/>
        </dgm:presLayoutVars>
      </dgm:prSet>
      <dgm:spPr/>
      <dgm:t>
        <a:bodyPr/>
        <a:lstStyle/>
        <a:p>
          <a:endParaRPr lang="fr-FR"/>
        </a:p>
      </dgm:t>
    </dgm:pt>
    <dgm:pt modelId="{E81E7BA7-B46E-43D0-8BDA-FDCF07615CAF}" type="pres">
      <dgm:prSet presAssocID="{841509F2-57F0-496D-B811-0FF165FB14CB}" presName="negativeSpace" presStyleCnt="0"/>
      <dgm:spPr/>
    </dgm:pt>
    <dgm:pt modelId="{B14C56F2-4484-4AD0-ACA8-A89F6A4DCB6F}" type="pres">
      <dgm:prSet presAssocID="{841509F2-57F0-496D-B811-0FF165FB14CB}" presName="childText" presStyleLbl="conFgAcc1" presStyleIdx="3" presStyleCnt="6">
        <dgm:presLayoutVars>
          <dgm:bulletEnabled val="1"/>
        </dgm:presLayoutVars>
      </dgm:prSet>
      <dgm:spPr/>
    </dgm:pt>
    <dgm:pt modelId="{56C361E8-C91E-462B-92D3-C87EA6D097FB}" type="pres">
      <dgm:prSet presAssocID="{E5559579-E097-4870-A8F7-BF1A8F5AF7BB}" presName="spaceBetweenRectangles" presStyleCnt="0"/>
      <dgm:spPr/>
    </dgm:pt>
    <dgm:pt modelId="{A21871BD-1E8A-435C-B9BB-61881BA668B2}" type="pres">
      <dgm:prSet presAssocID="{952EC5B3-2823-485E-8C8B-242F26E381B9}" presName="parentLin" presStyleCnt="0"/>
      <dgm:spPr/>
    </dgm:pt>
    <dgm:pt modelId="{A32A2DA9-C379-4E34-B8EC-25173A52D2E2}" type="pres">
      <dgm:prSet presAssocID="{952EC5B3-2823-485E-8C8B-242F26E381B9}" presName="parentLeftMargin" presStyleLbl="node1" presStyleIdx="3" presStyleCnt="6"/>
      <dgm:spPr/>
      <dgm:t>
        <a:bodyPr/>
        <a:lstStyle/>
        <a:p>
          <a:endParaRPr lang="fr-FR"/>
        </a:p>
      </dgm:t>
    </dgm:pt>
    <dgm:pt modelId="{21A882EB-0BA3-48D5-9377-92286DEC1D52}" type="pres">
      <dgm:prSet presAssocID="{952EC5B3-2823-485E-8C8B-242F26E381B9}" presName="parentText" presStyleLbl="node1" presStyleIdx="4" presStyleCnt="6">
        <dgm:presLayoutVars>
          <dgm:chMax val="0"/>
          <dgm:bulletEnabled val="1"/>
        </dgm:presLayoutVars>
      </dgm:prSet>
      <dgm:spPr/>
      <dgm:t>
        <a:bodyPr/>
        <a:lstStyle/>
        <a:p>
          <a:endParaRPr lang="fr-FR"/>
        </a:p>
      </dgm:t>
    </dgm:pt>
    <dgm:pt modelId="{F9171FA9-BFC7-46B4-B43E-01DD721110C5}" type="pres">
      <dgm:prSet presAssocID="{952EC5B3-2823-485E-8C8B-242F26E381B9}" presName="negativeSpace" presStyleCnt="0"/>
      <dgm:spPr/>
    </dgm:pt>
    <dgm:pt modelId="{210861F1-5885-477B-904D-AA85E01A2605}" type="pres">
      <dgm:prSet presAssocID="{952EC5B3-2823-485E-8C8B-242F26E381B9}" presName="childText" presStyleLbl="conFgAcc1" presStyleIdx="4" presStyleCnt="6">
        <dgm:presLayoutVars>
          <dgm:bulletEnabled val="1"/>
        </dgm:presLayoutVars>
      </dgm:prSet>
      <dgm:spPr/>
    </dgm:pt>
    <dgm:pt modelId="{C5EE46FE-1504-41DC-B482-D019AA75EA1D}" type="pres">
      <dgm:prSet presAssocID="{A582B28C-8D80-45A2-A8E2-998C77125F13}" presName="spaceBetweenRectangles" presStyleCnt="0"/>
      <dgm:spPr/>
    </dgm:pt>
    <dgm:pt modelId="{75E8CE6D-A53A-49FA-9ADF-22BBD20EFA51}" type="pres">
      <dgm:prSet presAssocID="{90C66995-E509-4661-ADC4-3DFE01FABC7F}" presName="parentLin" presStyleCnt="0"/>
      <dgm:spPr/>
    </dgm:pt>
    <dgm:pt modelId="{DE7B1472-C6E3-4BF6-9E83-9A6094590A51}" type="pres">
      <dgm:prSet presAssocID="{90C66995-E509-4661-ADC4-3DFE01FABC7F}" presName="parentLeftMargin" presStyleLbl="node1" presStyleIdx="4" presStyleCnt="6"/>
      <dgm:spPr/>
      <dgm:t>
        <a:bodyPr/>
        <a:lstStyle/>
        <a:p>
          <a:endParaRPr lang="fr-FR"/>
        </a:p>
      </dgm:t>
    </dgm:pt>
    <dgm:pt modelId="{15E29591-F210-4D1C-B484-9641F97C1617}" type="pres">
      <dgm:prSet presAssocID="{90C66995-E509-4661-ADC4-3DFE01FABC7F}" presName="parentText" presStyleLbl="node1" presStyleIdx="5" presStyleCnt="6">
        <dgm:presLayoutVars>
          <dgm:chMax val="0"/>
          <dgm:bulletEnabled val="1"/>
        </dgm:presLayoutVars>
      </dgm:prSet>
      <dgm:spPr/>
      <dgm:t>
        <a:bodyPr/>
        <a:lstStyle/>
        <a:p>
          <a:endParaRPr lang="fr-FR"/>
        </a:p>
      </dgm:t>
    </dgm:pt>
    <dgm:pt modelId="{D0C31D34-523B-4B9B-848E-F1B6E2AF815A}" type="pres">
      <dgm:prSet presAssocID="{90C66995-E509-4661-ADC4-3DFE01FABC7F}" presName="negativeSpace" presStyleCnt="0"/>
      <dgm:spPr/>
    </dgm:pt>
    <dgm:pt modelId="{24669D98-F566-4C82-9426-57EF8C4B199C}" type="pres">
      <dgm:prSet presAssocID="{90C66995-E509-4661-ADC4-3DFE01FABC7F}" presName="childText" presStyleLbl="conFgAcc1" presStyleIdx="5" presStyleCnt="6">
        <dgm:presLayoutVars>
          <dgm:bulletEnabled val="1"/>
        </dgm:presLayoutVars>
      </dgm:prSet>
      <dgm:spPr/>
    </dgm:pt>
  </dgm:ptLst>
  <dgm:cxnLst>
    <dgm:cxn modelId="{660BCB0A-4A85-4734-9336-D0CA7803EB39}" srcId="{9A707640-5D57-4373-896A-707445772855}" destId="{90C66995-E509-4661-ADC4-3DFE01FABC7F}" srcOrd="5" destOrd="0" parTransId="{F99CD7EC-2B9E-4FD1-B6B6-164CD9A72196}" sibTransId="{F4713445-9C48-4B7A-A00C-595E040F27EA}"/>
    <dgm:cxn modelId="{1170D97E-CDE1-48F1-B8C2-403581E23571}" srcId="{9A707640-5D57-4373-896A-707445772855}" destId="{841509F2-57F0-496D-B811-0FF165FB14CB}" srcOrd="3" destOrd="0" parTransId="{F17EDE5E-EA2F-4068-AAFD-F0EF1C6D8D01}" sibTransId="{E5559579-E097-4870-A8F7-BF1A8F5AF7BB}"/>
    <dgm:cxn modelId="{9A27DF2C-C1DA-4D58-9DE3-3BF7CF63A9DE}" type="presOf" srcId="{5C2BDC76-C6DE-4568-B4AF-768F72298122}" destId="{D3DBD100-869F-4FC5-8C90-9AA525D3C942}" srcOrd="1" destOrd="0" presId="urn:microsoft.com/office/officeart/2005/8/layout/list1"/>
    <dgm:cxn modelId="{17248D28-5BAB-4B88-90FE-E07880B07B9B}" type="presOf" srcId="{841509F2-57F0-496D-B811-0FF165FB14CB}" destId="{CF9C840F-BE7F-4CB5-AAED-2EC0FA820880}" srcOrd="1" destOrd="0" presId="urn:microsoft.com/office/officeart/2005/8/layout/list1"/>
    <dgm:cxn modelId="{6A6C1A4C-2C57-4881-A365-76CB536BEC0C}" srcId="{9A707640-5D57-4373-896A-707445772855}" destId="{5C2BDC76-C6DE-4568-B4AF-768F72298122}" srcOrd="1" destOrd="0" parTransId="{705FA3DD-0588-4F2C-A294-B9EE07E4A44A}" sibTransId="{BD4B45E6-E5AF-4DD4-B29C-30E908338D87}"/>
    <dgm:cxn modelId="{CCD43326-57BF-4F33-BB9A-DA6F111E23AF}" type="presOf" srcId="{1F2CFFF5-C0A9-4C15-BB83-0F69B0F9D0F6}" destId="{974DADC3-CAE4-482B-8967-4F262F94A410}" srcOrd="1" destOrd="0" presId="urn:microsoft.com/office/officeart/2005/8/layout/list1"/>
    <dgm:cxn modelId="{30EC0E3D-F611-4990-A122-3ED8A898F97C}" type="presOf" srcId="{90C66995-E509-4661-ADC4-3DFE01FABC7F}" destId="{15E29591-F210-4D1C-B484-9641F97C1617}" srcOrd="1" destOrd="0" presId="urn:microsoft.com/office/officeart/2005/8/layout/list1"/>
    <dgm:cxn modelId="{0BBC9D3A-5CD1-4B01-B63A-CF513A2A3DFF}" type="presOf" srcId="{9A707640-5D57-4373-896A-707445772855}" destId="{4280A549-4692-42E8-B692-F111A254E0CB}" srcOrd="0" destOrd="0" presId="urn:microsoft.com/office/officeart/2005/8/layout/list1"/>
    <dgm:cxn modelId="{BF853379-26F3-4D1F-8AB5-8E9168B2E39D}" srcId="{9A707640-5D57-4373-896A-707445772855}" destId="{1F2CFFF5-C0A9-4C15-BB83-0F69B0F9D0F6}" srcOrd="2" destOrd="0" parTransId="{F7C840CC-F291-4C24-BE65-BFD2FA9E833D}" sibTransId="{2B377071-0827-4CB5-8FAC-E5B42DDBD4D3}"/>
    <dgm:cxn modelId="{11859797-2D00-4B2B-BDAD-7CD1BE221D8E}" type="presOf" srcId="{952EC5B3-2823-485E-8C8B-242F26E381B9}" destId="{21A882EB-0BA3-48D5-9377-92286DEC1D52}" srcOrd="1" destOrd="0" presId="urn:microsoft.com/office/officeart/2005/8/layout/list1"/>
    <dgm:cxn modelId="{6313B566-F199-4292-AB1A-27D8AC0B2188}" type="presOf" srcId="{1F2CFFF5-C0A9-4C15-BB83-0F69B0F9D0F6}" destId="{376B7F7C-D182-4BC7-AB9D-9AA0EAB1B047}" srcOrd="0" destOrd="0" presId="urn:microsoft.com/office/officeart/2005/8/layout/list1"/>
    <dgm:cxn modelId="{BDA45D47-E59B-4828-B300-93BB139278F2}" srcId="{9A707640-5D57-4373-896A-707445772855}" destId="{952EC5B3-2823-485E-8C8B-242F26E381B9}" srcOrd="4" destOrd="0" parTransId="{6FE254E3-2509-4ECB-84D6-7E051C0188C3}" sibTransId="{A582B28C-8D80-45A2-A8E2-998C77125F13}"/>
    <dgm:cxn modelId="{B5AD5401-F9AD-4CDF-BDDA-C59FB898C077}" type="presOf" srcId="{841509F2-57F0-496D-B811-0FF165FB14CB}" destId="{C34C9182-B18E-4197-BBA6-A92436C3BA02}" srcOrd="0" destOrd="0" presId="urn:microsoft.com/office/officeart/2005/8/layout/list1"/>
    <dgm:cxn modelId="{0F1587A5-2D94-4BFA-AADD-C9E24CFF2B6B}" type="presOf" srcId="{24BBEA9D-DA23-4D52-A6C3-45A721A023E3}" destId="{C2D3E7FA-B666-4C3F-B1E8-7E1534DC4026}" srcOrd="0" destOrd="0" presId="urn:microsoft.com/office/officeart/2005/8/layout/list1"/>
    <dgm:cxn modelId="{66B7FDE5-DBDE-4E71-BBE3-C759C8625B3D}" type="presOf" srcId="{90C66995-E509-4661-ADC4-3DFE01FABC7F}" destId="{DE7B1472-C6E3-4BF6-9E83-9A6094590A51}" srcOrd="0" destOrd="0" presId="urn:microsoft.com/office/officeart/2005/8/layout/list1"/>
    <dgm:cxn modelId="{4CD69768-3186-45C2-91C1-6E8CB96CADA9}" type="presOf" srcId="{24BBEA9D-DA23-4D52-A6C3-45A721A023E3}" destId="{3A7A5104-8080-41FB-A683-8CB4E162E893}" srcOrd="1" destOrd="0" presId="urn:microsoft.com/office/officeart/2005/8/layout/list1"/>
    <dgm:cxn modelId="{9CA74443-908D-4B33-BA9D-E84FCDCD865F}" type="presOf" srcId="{952EC5B3-2823-485E-8C8B-242F26E381B9}" destId="{A32A2DA9-C379-4E34-B8EC-25173A52D2E2}" srcOrd="0" destOrd="0" presId="urn:microsoft.com/office/officeart/2005/8/layout/list1"/>
    <dgm:cxn modelId="{F4C911A0-5596-4561-829A-AB720A1323F9}" type="presOf" srcId="{5C2BDC76-C6DE-4568-B4AF-768F72298122}" destId="{CCD8C0C0-A7E6-4233-8698-EFCE512D1792}" srcOrd="0" destOrd="0" presId="urn:microsoft.com/office/officeart/2005/8/layout/list1"/>
    <dgm:cxn modelId="{D427E8F6-2F2B-4D10-947C-7BCFB5AD5EA7}" srcId="{9A707640-5D57-4373-896A-707445772855}" destId="{24BBEA9D-DA23-4D52-A6C3-45A721A023E3}" srcOrd="0" destOrd="0" parTransId="{BEF44067-7B7A-4348-BFA4-DE16711A937F}" sibTransId="{3B8851EB-C924-4088-AD0A-80C3698672E9}"/>
    <dgm:cxn modelId="{FB94FD8A-2CDC-42A4-AADF-93816264EA4C}" type="presParOf" srcId="{4280A549-4692-42E8-B692-F111A254E0CB}" destId="{FC0E3A10-AA7D-4503-A0E5-B3CC455C188F}" srcOrd="0" destOrd="0" presId="urn:microsoft.com/office/officeart/2005/8/layout/list1"/>
    <dgm:cxn modelId="{8B162CE8-8C9E-48ED-B18E-B56CEBAEE3B0}" type="presParOf" srcId="{FC0E3A10-AA7D-4503-A0E5-B3CC455C188F}" destId="{C2D3E7FA-B666-4C3F-B1E8-7E1534DC4026}" srcOrd="0" destOrd="0" presId="urn:microsoft.com/office/officeart/2005/8/layout/list1"/>
    <dgm:cxn modelId="{F0822683-B1A4-40D0-A643-7CE22089CDAC}" type="presParOf" srcId="{FC0E3A10-AA7D-4503-A0E5-B3CC455C188F}" destId="{3A7A5104-8080-41FB-A683-8CB4E162E893}" srcOrd="1" destOrd="0" presId="urn:microsoft.com/office/officeart/2005/8/layout/list1"/>
    <dgm:cxn modelId="{421FF8DA-5A8B-443C-9D31-8363A637C423}" type="presParOf" srcId="{4280A549-4692-42E8-B692-F111A254E0CB}" destId="{5923C993-BCA2-4D55-85D9-BF26C46E6F0B}" srcOrd="1" destOrd="0" presId="urn:microsoft.com/office/officeart/2005/8/layout/list1"/>
    <dgm:cxn modelId="{6317E33B-4029-4A5B-A729-C1EE14D41BD9}" type="presParOf" srcId="{4280A549-4692-42E8-B692-F111A254E0CB}" destId="{97E2A080-CA5D-43E9-938C-EFD9A2742C1A}" srcOrd="2" destOrd="0" presId="urn:microsoft.com/office/officeart/2005/8/layout/list1"/>
    <dgm:cxn modelId="{CCC16AAA-5698-46C3-A1E5-EA838B2DDFE3}" type="presParOf" srcId="{4280A549-4692-42E8-B692-F111A254E0CB}" destId="{3D9F40C3-332C-4680-8FCE-D4C0629BFB90}" srcOrd="3" destOrd="0" presId="urn:microsoft.com/office/officeart/2005/8/layout/list1"/>
    <dgm:cxn modelId="{0985F13C-6055-40F7-992D-F88A36F862C5}" type="presParOf" srcId="{4280A549-4692-42E8-B692-F111A254E0CB}" destId="{6A9C0D7E-1731-4909-8D9B-9B21765962FC}" srcOrd="4" destOrd="0" presId="urn:microsoft.com/office/officeart/2005/8/layout/list1"/>
    <dgm:cxn modelId="{AC604970-3A15-429F-84A3-9B2A6B9A6664}" type="presParOf" srcId="{6A9C0D7E-1731-4909-8D9B-9B21765962FC}" destId="{CCD8C0C0-A7E6-4233-8698-EFCE512D1792}" srcOrd="0" destOrd="0" presId="urn:microsoft.com/office/officeart/2005/8/layout/list1"/>
    <dgm:cxn modelId="{5C7E55FD-EE6D-40DD-8B1C-D6F9C84118DC}" type="presParOf" srcId="{6A9C0D7E-1731-4909-8D9B-9B21765962FC}" destId="{D3DBD100-869F-4FC5-8C90-9AA525D3C942}" srcOrd="1" destOrd="0" presId="urn:microsoft.com/office/officeart/2005/8/layout/list1"/>
    <dgm:cxn modelId="{561E4A4C-47CB-4200-8019-846633C216D0}" type="presParOf" srcId="{4280A549-4692-42E8-B692-F111A254E0CB}" destId="{F46432CE-9C2C-4FFC-8EDD-E4A851D93485}" srcOrd="5" destOrd="0" presId="urn:microsoft.com/office/officeart/2005/8/layout/list1"/>
    <dgm:cxn modelId="{D372827C-81D5-48F0-931F-D47942A143D7}" type="presParOf" srcId="{4280A549-4692-42E8-B692-F111A254E0CB}" destId="{10A67752-8E45-4A69-BE15-669A1B691043}" srcOrd="6" destOrd="0" presId="urn:microsoft.com/office/officeart/2005/8/layout/list1"/>
    <dgm:cxn modelId="{77CF2B6A-5431-4B7A-AF58-7E52F37DC875}" type="presParOf" srcId="{4280A549-4692-42E8-B692-F111A254E0CB}" destId="{FBE021F8-3960-4C4F-BEB9-43AE447C775C}" srcOrd="7" destOrd="0" presId="urn:microsoft.com/office/officeart/2005/8/layout/list1"/>
    <dgm:cxn modelId="{F3140F7D-1E9F-4A8B-995C-4257C00F99A2}" type="presParOf" srcId="{4280A549-4692-42E8-B692-F111A254E0CB}" destId="{7E17B9EB-71F4-4B49-B5EB-07A6DC16C15B}" srcOrd="8" destOrd="0" presId="urn:microsoft.com/office/officeart/2005/8/layout/list1"/>
    <dgm:cxn modelId="{EAAA5CA6-3019-42E3-88F7-FD1785677298}" type="presParOf" srcId="{7E17B9EB-71F4-4B49-B5EB-07A6DC16C15B}" destId="{376B7F7C-D182-4BC7-AB9D-9AA0EAB1B047}" srcOrd="0" destOrd="0" presId="urn:microsoft.com/office/officeart/2005/8/layout/list1"/>
    <dgm:cxn modelId="{7BEBAC51-E27C-4C1D-A653-5CA1FD93D265}" type="presParOf" srcId="{7E17B9EB-71F4-4B49-B5EB-07A6DC16C15B}" destId="{974DADC3-CAE4-482B-8967-4F262F94A410}" srcOrd="1" destOrd="0" presId="urn:microsoft.com/office/officeart/2005/8/layout/list1"/>
    <dgm:cxn modelId="{FB7C57FA-3BC3-47B4-9B01-0D6076D89F5F}" type="presParOf" srcId="{4280A549-4692-42E8-B692-F111A254E0CB}" destId="{69E747ED-F146-412D-AC58-96ADEAA4CC7D}" srcOrd="9" destOrd="0" presId="urn:microsoft.com/office/officeart/2005/8/layout/list1"/>
    <dgm:cxn modelId="{ED377876-2B58-4007-81BB-26111423DBBD}" type="presParOf" srcId="{4280A549-4692-42E8-B692-F111A254E0CB}" destId="{400D433D-250F-4D97-B63C-CD9186ABD425}" srcOrd="10" destOrd="0" presId="urn:microsoft.com/office/officeart/2005/8/layout/list1"/>
    <dgm:cxn modelId="{FA5E3CBB-41C9-46E9-9B40-60B08C3528EF}" type="presParOf" srcId="{4280A549-4692-42E8-B692-F111A254E0CB}" destId="{85FC021F-466D-4E7A-8D84-28916B820D2F}" srcOrd="11" destOrd="0" presId="urn:microsoft.com/office/officeart/2005/8/layout/list1"/>
    <dgm:cxn modelId="{B4274497-8458-49D1-91F8-5635119A8F85}" type="presParOf" srcId="{4280A549-4692-42E8-B692-F111A254E0CB}" destId="{20BCC68D-4E70-4D68-A4B3-80E660110B0A}" srcOrd="12" destOrd="0" presId="urn:microsoft.com/office/officeart/2005/8/layout/list1"/>
    <dgm:cxn modelId="{45001394-3A32-43BD-A6C8-4C92E0582CA9}" type="presParOf" srcId="{20BCC68D-4E70-4D68-A4B3-80E660110B0A}" destId="{C34C9182-B18E-4197-BBA6-A92436C3BA02}" srcOrd="0" destOrd="0" presId="urn:microsoft.com/office/officeart/2005/8/layout/list1"/>
    <dgm:cxn modelId="{E593ADB1-8668-417C-8FFE-DAE836D69D50}" type="presParOf" srcId="{20BCC68D-4E70-4D68-A4B3-80E660110B0A}" destId="{CF9C840F-BE7F-4CB5-AAED-2EC0FA820880}" srcOrd="1" destOrd="0" presId="urn:microsoft.com/office/officeart/2005/8/layout/list1"/>
    <dgm:cxn modelId="{CFC16C5F-F83E-40A6-995E-ED62459F1886}" type="presParOf" srcId="{4280A549-4692-42E8-B692-F111A254E0CB}" destId="{E81E7BA7-B46E-43D0-8BDA-FDCF07615CAF}" srcOrd="13" destOrd="0" presId="urn:microsoft.com/office/officeart/2005/8/layout/list1"/>
    <dgm:cxn modelId="{52874375-95BF-44CE-A3B2-8C41FCB12AE1}" type="presParOf" srcId="{4280A549-4692-42E8-B692-F111A254E0CB}" destId="{B14C56F2-4484-4AD0-ACA8-A89F6A4DCB6F}" srcOrd="14" destOrd="0" presId="urn:microsoft.com/office/officeart/2005/8/layout/list1"/>
    <dgm:cxn modelId="{E0D67832-0FBD-4D1C-92F8-4DB25B1EACA1}" type="presParOf" srcId="{4280A549-4692-42E8-B692-F111A254E0CB}" destId="{56C361E8-C91E-462B-92D3-C87EA6D097FB}" srcOrd="15" destOrd="0" presId="urn:microsoft.com/office/officeart/2005/8/layout/list1"/>
    <dgm:cxn modelId="{D65B8C5B-DC33-404C-A304-6BDFDFAFF5A8}" type="presParOf" srcId="{4280A549-4692-42E8-B692-F111A254E0CB}" destId="{A21871BD-1E8A-435C-B9BB-61881BA668B2}" srcOrd="16" destOrd="0" presId="urn:microsoft.com/office/officeart/2005/8/layout/list1"/>
    <dgm:cxn modelId="{57632432-E3A6-42D0-8A54-404BD712098B}" type="presParOf" srcId="{A21871BD-1E8A-435C-B9BB-61881BA668B2}" destId="{A32A2DA9-C379-4E34-B8EC-25173A52D2E2}" srcOrd="0" destOrd="0" presId="urn:microsoft.com/office/officeart/2005/8/layout/list1"/>
    <dgm:cxn modelId="{96493CC8-B292-461F-AF06-682E6F2344B6}" type="presParOf" srcId="{A21871BD-1E8A-435C-B9BB-61881BA668B2}" destId="{21A882EB-0BA3-48D5-9377-92286DEC1D52}" srcOrd="1" destOrd="0" presId="urn:microsoft.com/office/officeart/2005/8/layout/list1"/>
    <dgm:cxn modelId="{61E8E96F-4527-4ABC-8803-76CB7FFD1BDF}" type="presParOf" srcId="{4280A549-4692-42E8-B692-F111A254E0CB}" destId="{F9171FA9-BFC7-46B4-B43E-01DD721110C5}" srcOrd="17" destOrd="0" presId="urn:microsoft.com/office/officeart/2005/8/layout/list1"/>
    <dgm:cxn modelId="{C7E2236F-495A-4FE9-964B-120BEDE92C7C}" type="presParOf" srcId="{4280A549-4692-42E8-B692-F111A254E0CB}" destId="{210861F1-5885-477B-904D-AA85E01A2605}" srcOrd="18" destOrd="0" presId="urn:microsoft.com/office/officeart/2005/8/layout/list1"/>
    <dgm:cxn modelId="{A8230BCA-003D-42B7-B463-7EBA88CBC0FF}" type="presParOf" srcId="{4280A549-4692-42E8-B692-F111A254E0CB}" destId="{C5EE46FE-1504-41DC-B482-D019AA75EA1D}" srcOrd="19" destOrd="0" presId="urn:microsoft.com/office/officeart/2005/8/layout/list1"/>
    <dgm:cxn modelId="{EB87D886-B509-42B6-BF7A-CC3A1BDF736C}" type="presParOf" srcId="{4280A549-4692-42E8-B692-F111A254E0CB}" destId="{75E8CE6D-A53A-49FA-9ADF-22BBD20EFA51}" srcOrd="20" destOrd="0" presId="urn:microsoft.com/office/officeart/2005/8/layout/list1"/>
    <dgm:cxn modelId="{4C00D108-921C-4BDA-9B65-4A359C0FE95B}" type="presParOf" srcId="{75E8CE6D-A53A-49FA-9ADF-22BBD20EFA51}" destId="{DE7B1472-C6E3-4BF6-9E83-9A6094590A51}" srcOrd="0" destOrd="0" presId="urn:microsoft.com/office/officeart/2005/8/layout/list1"/>
    <dgm:cxn modelId="{F8F93F52-6ABD-4A00-A8D5-4AEB88D261FE}" type="presParOf" srcId="{75E8CE6D-A53A-49FA-9ADF-22BBD20EFA51}" destId="{15E29591-F210-4D1C-B484-9641F97C1617}" srcOrd="1" destOrd="0" presId="urn:microsoft.com/office/officeart/2005/8/layout/list1"/>
    <dgm:cxn modelId="{30B752AE-E457-4D5B-BBF3-404DA0F73403}" type="presParOf" srcId="{4280A549-4692-42E8-B692-F111A254E0CB}" destId="{D0C31D34-523B-4B9B-848E-F1B6E2AF815A}" srcOrd="21" destOrd="0" presId="urn:microsoft.com/office/officeart/2005/8/layout/list1"/>
    <dgm:cxn modelId="{8FFFC084-C197-454C-8A8A-5655CDE1D84A}" type="presParOf" srcId="{4280A549-4692-42E8-B692-F111A254E0CB}" destId="{24669D98-F566-4C82-9426-57EF8C4B199C}" srcOrd="22" destOrd="0" presId="urn:microsoft.com/office/officeart/2005/8/layout/list1"/>
  </dgm:cxnLst>
  <dgm:bg/>
  <dgm:whole/>
</dgm:dataModel>
</file>

<file path=ppt/diagrams/data3.xml><?xml version="1.0" encoding="utf-8"?>
<dgm:dataModel xmlns:dgm="http://schemas.openxmlformats.org/drawingml/2006/diagram" xmlns:a="http://schemas.openxmlformats.org/drawingml/2006/main">
  <dgm:ptLst>
    <dgm:pt modelId="{D40E2109-3568-4FAB-A952-89B1713E91FD}" type="doc">
      <dgm:prSet loTypeId="urn:microsoft.com/office/officeart/2005/8/layout/hList1" loCatId="list" qsTypeId="urn:microsoft.com/office/officeart/2005/8/quickstyle/simple1" qsCatId="simple" csTypeId="urn:microsoft.com/office/officeart/2005/8/colors/accent1_1" csCatId="accent1" phldr="1"/>
      <dgm:spPr/>
      <dgm:t>
        <a:bodyPr/>
        <a:lstStyle/>
        <a:p>
          <a:endParaRPr lang="fr-FR"/>
        </a:p>
      </dgm:t>
    </dgm:pt>
    <dgm:pt modelId="{24FBAFDE-E880-43C4-8517-6388A569EB14}">
      <dgm:prSet phldrT="[Texte]"/>
      <dgm:spPr/>
      <dgm:t>
        <a:bodyPr/>
        <a:lstStyle/>
        <a:p>
          <a:r>
            <a:rPr lang="fr-FR" b="1" i="0" dirty="0" smtClean="0"/>
            <a:t>Outils de test de performance pour la performance réseau</a:t>
          </a:r>
          <a:endParaRPr lang="fr-FR" dirty="0"/>
        </a:p>
      </dgm:t>
    </dgm:pt>
    <dgm:pt modelId="{67CAD64E-5667-4267-A612-FB8D4F1943AE}" type="parTrans" cxnId="{84B5F0CD-A91C-4E85-9C81-2A9A0EBD4AA7}">
      <dgm:prSet/>
      <dgm:spPr/>
      <dgm:t>
        <a:bodyPr/>
        <a:lstStyle/>
        <a:p>
          <a:endParaRPr lang="fr-FR"/>
        </a:p>
      </dgm:t>
    </dgm:pt>
    <dgm:pt modelId="{A6844A24-B09F-4E69-B16D-AB6541A5542F}" type="sibTrans" cxnId="{84B5F0CD-A91C-4E85-9C81-2A9A0EBD4AA7}">
      <dgm:prSet/>
      <dgm:spPr/>
      <dgm:t>
        <a:bodyPr/>
        <a:lstStyle/>
        <a:p>
          <a:endParaRPr lang="fr-FR"/>
        </a:p>
      </dgm:t>
    </dgm:pt>
    <dgm:pt modelId="{77D22B9E-F785-4454-83A3-A50D5AC4D89E}">
      <dgm:prSet phldrT="[Texte]"/>
      <dgm:spPr/>
      <dgm:t>
        <a:bodyPr/>
        <a:lstStyle/>
        <a:p>
          <a:r>
            <a:rPr lang="fr-FR" b="0" i="0" dirty="0" err="1" smtClean="0"/>
            <a:t>SolarWinds</a:t>
          </a:r>
          <a:endParaRPr lang="fr-FR" dirty="0"/>
        </a:p>
      </dgm:t>
    </dgm:pt>
    <dgm:pt modelId="{ACB6D2F3-BC40-4655-90CD-715B54F93FBB}" type="parTrans" cxnId="{F1CF83E7-7E00-4FDA-A4FB-8480A4D9C105}">
      <dgm:prSet/>
      <dgm:spPr/>
      <dgm:t>
        <a:bodyPr/>
        <a:lstStyle/>
        <a:p>
          <a:endParaRPr lang="fr-FR"/>
        </a:p>
      </dgm:t>
    </dgm:pt>
    <dgm:pt modelId="{0E36EB57-FF53-4AFF-BC8B-0E7B780CDF6A}" type="sibTrans" cxnId="{F1CF83E7-7E00-4FDA-A4FB-8480A4D9C105}">
      <dgm:prSet/>
      <dgm:spPr/>
      <dgm:t>
        <a:bodyPr/>
        <a:lstStyle/>
        <a:p>
          <a:endParaRPr lang="fr-FR"/>
        </a:p>
      </dgm:t>
    </dgm:pt>
    <dgm:pt modelId="{6A64DACE-ECAC-4B8A-895C-FA26CE86A6F3}">
      <dgm:prSet phldrT="[Texte]"/>
      <dgm:spPr/>
      <dgm:t>
        <a:bodyPr/>
        <a:lstStyle/>
        <a:p>
          <a:r>
            <a:rPr lang="fr-FR" b="1" i="0" dirty="0" smtClean="0"/>
            <a:t>Outils de test pour automatiser les tests de performance</a:t>
          </a:r>
          <a:endParaRPr lang="fr-FR" dirty="0"/>
        </a:p>
      </dgm:t>
    </dgm:pt>
    <dgm:pt modelId="{9CC434DA-2A70-442C-9BEE-C6620F785789}" type="parTrans" cxnId="{9B5A4691-7CE5-4B02-8563-2DDDE27272FF}">
      <dgm:prSet/>
      <dgm:spPr/>
      <dgm:t>
        <a:bodyPr/>
        <a:lstStyle/>
        <a:p>
          <a:endParaRPr lang="fr-FR"/>
        </a:p>
      </dgm:t>
    </dgm:pt>
    <dgm:pt modelId="{BF9CC388-5432-44D8-81EE-7E1664E7CD33}" type="sibTrans" cxnId="{9B5A4691-7CE5-4B02-8563-2DDDE27272FF}">
      <dgm:prSet/>
      <dgm:spPr/>
      <dgm:t>
        <a:bodyPr/>
        <a:lstStyle/>
        <a:p>
          <a:endParaRPr lang="fr-FR"/>
        </a:p>
      </dgm:t>
    </dgm:pt>
    <dgm:pt modelId="{E52F2090-EF76-4613-BC6F-5B08B19B2A12}">
      <dgm:prSet phldrT="[Texte]"/>
      <dgm:spPr/>
      <dgm:t>
        <a:bodyPr/>
        <a:lstStyle/>
        <a:p>
          <a:r>
            <a:rPr lang="fr-FR" b="0" i="0" dirty="0" err="1" smtClean="0"/>
            <a:t>NeoLoad</a:t>
          </a:r>
          <a:endParaRPr lang="fr-FR" dirty="0"/>
        </a:p>
      </dgm:t>
    </dgm:pt>
    <dgm:pt modelId="{CA2F613D-7526-437F-9138-E25BD94177E8}" type="parTrans" cxnId="{98FE6A76-8EA5-4BF2-8F95-462FD6A9C13E}">
      <dgm:prSet/>
      <dgm:spPr/>
      <dgm:t>
        <a:bodyPr/>
        <a:lstStyle/>
        <a:p>
          <a:endParaRPr lang="fr-FR"/>
        </a:p>
      </dgm:t>
    </dgm:pt>
    <dgm:pt modelId="{906F618B-72C2-47E3-8FBB-23E7781FB5B5}" type="sibTrans" cxnId="{98FE6A76-8EA5-4BF2-8F95-462FD6A9C13E}">
      <dgm:prSet/>
      <dgm:spPr/>
      <dgm:t>
        <a:bodyPr/>
        <a:lstStyle/>
        <a:p>
          <a:endParaRPr lang="fr-FR"/>
        </a:p>
      </dgm:t>
    </dgm:pt>
    <dgm:pt modelId="{D9F215B3-FCB5-407B-9E6D-1622AAA45ABB}">
      <dgm:prSet phldrT="[Texte]"/>
      <dgm:spPr/>
      <dgm:t>
        <a:bodyPr/>
        <a:lstStyle/>
        <a:p>
          <a:r>
            <a:rPr lang="fr-FR" b="1" i="0" dirty="0" smtClean="0"/>
            <a:t>Outils de test de performance pour les applications web</a:t>
          </a:r>
          <a:endParaRPr lang="fr-FR" dirty="0"/>
        </a:p>
      </dgm:t>
    </dgm:pt>
    <dgm:pt modelId="{4C62C37D-5E10-40FC-A75B-5FF7E7BE2013}" type="parTrans" cxnId="{4FEE2D92-D014-4E96-9621-6D0A948946D8}">
      <dgm:prSet/>
      <dgm:spPr/>
      <dgm:t>
        <a:bodyPr/>
        <a:lstStyle/>
        <a:p>
          <a:endParaRPr lang="fr-FR"/>
        </a:p>
      </dgm:t>
    </dgm:pt>
    <dgm:pt modelId="{9F3B4F07-674F-4710-BEEA-B9624623C0A4}" type="sibTrans" cxnId="{4FEE2D92-D014-4E96-9621-6D0A948946D8}">
      <dgm:prSet/>
      <dgm:spPr/>
      <dgm:t>
        <a:bodyPr/>
        <a:lstStyle/>
        <a:p>
          <a:endParaRPr lang="fr-FR"/>
        </a:p>
      </dgm:t>
    </dgm:pt>
    <dgm:pt modelId="{6CB82183-C01E-4021-BA43-2ED9178B1EF5}">
      <dgm:prSet phldrT="[Texte]"/>
      <dgm:spPr/>
      <dgm:t>
        <a:bodyPr/>
        <a:lstStyle/>
        <a:p>
          <a:r>
            <a:rPr lang="fr-FR" b="0" i="0" dirty="0" err="1" smtClean="0"/>
            <a:t>WebLoad</a:t>
          </a:r>
          <a:endParaRPr lang="fr-FR" dirty="0"/>
        </a:p>
      </dgm:t>
    </dgm:pt>
    <dgm:pt modelId="{607211FB-BF4F-4BC3-8014-095A21B183A3}" type="parTrans" cxnId="{5BEE255A-C2AF-4E01-B271-8BB824FB738C}">
      <dgm:prSet/>
      <dgm:spPr/>
      <dgm:t>
        <a:bodyPr/>
        <a:lstStyle/>
        <a:p>
          <a:endParaRPr lang="fr-FR"/>
        </a:p>
      </dgm:t>
    </dgm:pt>
    <dgm:pt modelId="{489AAF6B-4FF0-42EB-844A-5D3EC9D58ACC}" type="sibTrans" cxnId="{5BEE255A-C2AF-4E01-B271-8BB824FB738C}">
      <dgm:prSet/>
      <dgm:spPr/>
      <dgm:t>
        <a:bodyPr/>
        <a:lstStyle/>
        <a:p>
          <a:endParaRPr lang="fr-FR"/>
        </a:p>
      </dgm:t>
    </dgm:pt>
    <dgm:pt modelId="{2A9108EB-A09B-41E9-BA4E-056E0B8894AB}">
      <dgm:prSet/>
      <dgm:spPr/>
      <dgm:t>
        <a:bodyPr/>
        <a:lstStyle/>
        <a:p>
          <a:r>
            <a:rPr lang="fr-FR" b="0" i="0" smtClean="0"/>
            <a:t>Paessler Security</a:t>
          </a:r>
          <a:endParaRPr lang="fr-FR" b="0" i="0"/>
        </a:p>
      </dgm:t>
    </dgm:pt>
    <dgm:pt modelId="{A8D56F14-4EC6-4089-9811-A79C3920966C}" type="parTrans" cxnId="{82D276CF-5190-4BA2-A926-5E3477EC518E}">
      <dgm:prSet/>
      <dgm:spPr/>
      <dgm:t>
        <a:bodyPr/>
        <a:lstStyle/>
        <a:p>
          <a:endParaRPr lang="fr-FR"/>
        </a:p>
      </dgm:t>
    </dgm:pt>
    <dgm:pt modelId="{B052BDB1-9687-4963-BB42-41E44964910B}" type="sibTrans" cxnId="{82D276CF-5190-4BA2-A926-5E3477EC518E}">
      <dgm:prSet/>
      <dgm:spPr/>
      <dgm:t>
        <a:bodyPr/>
        <a:lstStyle/>
        <a:p>
          <a:endParaRPr lang="fr-FR"/>
        </a:p>
      </dgm:t>
    </dgm:pt>
    <dgm:pt modelId="{23A5F5BF-A84C-4AE6-BC21-3BEC6903A0BA}">
      <dgm:prSet/>
      <dgm:spPr/>
      <dgm:t>
        <a:bodyPr/>
        <a:lstStyle/>
        <a:p>
          <a:r>
            <a:rPr lang="fr-FR" b="0" i="0" smtClean="0"/>
            <a:t>Network Monitor</a:t>
          </a:r>
          <a:endParaRPr lang="fr-FR" b="0" i="0"/>
        </a:p>
      </dgm:t>
    </dgm:pt>
    <dgm:pt modelId="{C4F74304-5CEC-4099-9CE1-717F57B2DCDA}" type="parTrans" cxnId="{4F8F36E0-C5C2-4005-BA6C-08A6E632E2C1}">
      <dgm:prSet/>
      <dgm:spPr/>
      <dgm:t>
        <a:bodyPr/>
        <a:lstStyle/>
        <a:p>
          <a:endParaRPr lang="fr-FR"/>
        </a:p>
      </dgm:t>
    </dgm:pt>
    <dgm:pt modelId="{C411E494-7473-4E5E-AD5B-58C9CDCD86A7}" type="sibTrans" cxnId="{4F8F36E0-C5C2-4005-BA6C-08A6E632E2C1}">
      <dgm:prSet/>
      <dgm:spPr/>
      <dgm:t>
        <a:bodyPr/>
        <a:lstStyle/>
        <a:p>
          <a:endParaRPr lang="fr-FR"/>
        </a:p>
      </dgm:t>
    </dgm:pt>
    <dgm:pt modelId="{6C64A15D-27BA-4082-A06D-655D69AF2018}">
      <dgm:prSet/>
      <dgm:spPr/>
      <dgm:t>
        <a:bodyPr/>
        <a:lstStyle/>
        <a:p>
          <a:r>
            <a:rPr lang="fr-FR" b="0" i="0" smtClean="0"/>
            <a:t>Dynatrace</a:t>
          </a:r>
          <a:endParaRPr lang="fr-FR" b="0" i="0"/>
        </a:p>
      </dgm:t>
    </dgm:pt>
    <dgm:pt modelId="{035216E4-DA9F-4645-A0B2-D79FC1B7351B}" type="parTrans" cxnId="{132A3C5D-6A03-40FE-A224-D4B03BAA3488}">
      <dgm:prSet/>
      <dgm:spPr/>
      <dgm:t>
        <a:bodyPr/>
        <a:lstStyle/>
        <a:p>
          <a:endParaRPr lang="fr-FR"/>
        </a:p>
      </dgm:t>
    </dgm:pt>
    <dgm:pt modelId="{D01F629C-C71A-44D8-8E23-EBD7A2425070}" type="sibTrans" cxnId="{132A3C5D-6A03-40FE-A224-D4B03BAA3488}">
      <dgm:prSet/>
      <dgm:spPr/>
      <dgm:t>
        <a:bodyPr/>
        <a:lstStyle/>
        <a:p>
          <a:endParaRPr lang="fr-FR"/>
        </a:p>
      </dgm:t>
    </dgm:pt>
    <dgm:pt modelId="{809E2ECF-80F0-4527-98DA-C67A71E2ECEF}">
      <dgm:prSet/>
      <dgm:spPr/>
      <dgm:t>
        <a:bodyPr/>
        <a:lstStyle/>
        <a:p>
          <a:r>
            <a:rPr lang="fr-FR" b="0" i="0" dirty="0" err="1" smtClean="0"/>
            <a:t>Zabbix</a:t>
          </a:r>
          <a:endParaRPr lang="fr-FR" b="0" i="0" dirty="0"/>
        </a:p>
      </dgm:t>
    </dgm:pt>
    <dgm:pt modelId="{01B231BD-48CD-415C-9BB1-8414ADE68FBC}" type="parTrans" cxnId="{487E9C0B-1FF8-4821-9914-6C8427C166D3}">
      <dgm:prSet/>
      <dgm:spPr/>
      <dgm:t>
        <a:bodyPr/>
        <a:lstStyle/>
        <a:p>
          <a:endParaRPr lang="fr-FR"/>
        </a:p>
      </dgm:t>
    </dgm:pt>
    <dgm:pt modelId="{1DFD77E6-7871-451B-9DEF-0406BC7FAF4C}" type="sibTrans" cxnId="{487E9C0B-1FF8-4821-9914-6C8427C166D3}">
      <dgm:prSet/>
      <dgm:spPr/>
      <dgm:t>
        <a:bodyPr/>
        <a:lstStyle/>
        <a:p>
          <a:endParaRPr lang="fr-FR"/>
        </a:p>
      </dgm:t>
    </dgm:pt>
    <dgm:pt modelId="{D18F0EA9-67D2-4DEF-9DEF-825B6700271C}">
      <dgm:prSet/>
      <dgm:spPr/>
      <dgm:t>
        <a:bodyPr/>
        <a:lstStyle/>
        <a:p>
          <a:r>
            <a:rPr lang="fr-FR" b="0" i="0" smtClean="0"/>
            <a:t>Taurus</a:t>
          </a:r>
          <a:endParaRPr lang="fr-FR" b="0" i="0"/>
        </a:p>
      </dgm:t>
    </dgm:pt>
    <dgm:pt modelId="{C4B066CF-F187-42BB-8992-08D6A30D4C0B}" type="parTrans" cxnId="{5C4A3C7F-C5FE-41FE-A54E-05EFAAF8F0D0}">
      <dgm:prSet/>
      <dgm:spPr/>
      <dgm:t>
        <a:bodyPr/>
        <a:lstStyle/>
        <a:p>
          <a:endParaRPr lang="fr-FR"/>
        </a:p>
      </dgm:t>
    </dgm:pt>
    <dgm:pt modelId="{D0959B89-6831-4800-ABD0-D54F97A5F2FF}" type="sibTrans" cxnId="{5C4A3C7F-C5FE-41FE-A54E-05EFAAF8F0D0}">
      <dgm:prSet/>
      <dgm:spPr/>
      <dgm:t>
        <a:bodyPr/>
        <a:lstStyle/>
        <a:p>
          <a:endParaRPr lang="fr-FR"/>
        </a:p>
      </dgm:t>
    </dgm:pt>
    <dgm:pt modelId="{355CC339-5705-4375-A568-66E750408834}">
      <dgm:prSet/>
      <dgm:spPr/>
      <dgm:t>
        <a:bodyPr/>
        <a:lstStyle/>
        <a:p>
          <a:r>
            <a:rPr lang="fr-FR" b="0" i="0" smtClean="0"/>
            <a:t>Eggplant</a:t>
          </a:r>
          <a:endParaRPr lang="fr-FR" b="0" i="0"/>
        </a:p>
      </dgm:t>
    </dgm:pt>
    <dgm:pt modelId="{4C427C84-82FC-4D28-A52A-8E728A33C426}" type="parTrans" cxnId="{5CA4981A-D467-4E96-B868-365F5302175A}">
      <dgm:prSet/>
      <dgm:spPr/>
      <dgm:t>
        <a:bodyPr/>
        <a:lstStyle/>
        <a:p>
          <a:endParaRPr lang="fr-FR"/>
        </a:p>
      </dgm:t>
    </dgm:pt>
    <dgm:pt modelId="{7D98C3EC-6954-47F4-A27E-3EA3B8554722}" type="sibTrans" cxnId="{5CA4981A-D467-4E96-B868-365F5302175A}">
      <dgm:prSet/>
      <dgm:spPr/>
      <dgm:t>
        <a:bodyPr/>
        <a:lstStyle/>
        <a:p>
          <a:endParaRPr lang="fr-FR"/>
        </a:p>
      </dgm:t>
    </dgm:pt>
    <dgm:pt modelId="{4EAAEFE5-3EF8-4803-8CA7-0ED7982F7172}">
      <dgm:prSet/>
      <dgm:spPr/>
      <dgm:t>
        <a:bodyPr/>
        <a:lstStyle/>
        <a:p>
          <a:r>
            <a:rPr lang="fr-FR" b="0" i="0" dirty="0" smtClean="0"/>
            <a:t>Rational Performance Tester</a:t>
          </a:r>
          <a:endParaRPr lang="fr-FR" b="0" i="0" dirty="0"/>
        </a:p>
      </dgm:t>
    </dgm:pt>
    <dgm:pt modelId="{996F0F99-AAC4-4DAF-8D71-52840F14D1C9}" type="parTrans" cxnId="{0ACF7F28-7861-4F4F-BD60-3DC595EF208D}">
      <dgm:prSet/>
      <dgm:spPr/>
      <dgm:t>
        <a:bodyPr/>
        <a:lstStyle/>
        <a:p>
          <a:endParaRPr lang="fr-FR"/>
        </a:p>
      </dgm:t>
    </dgm:pt>
    <dgm:pt modelId="{FC0311F0-3BAC-4B74-A710-71868BF37C6A}" type="sibTrans" cxnId="{0ACF7F28-7861-4F4F-BD60-3DC595EF208D}">
      <dgm:prSet/>
      <dgm:spPr/>
      <dgm:t>
        <a:bodyPr/>
        <a:lstStyle/>
        <a:p>
          <a:endParaRPr lang="fr-FR"/>
        </a:p>
      </dgm:t>
    </dgm:pt>
    <dgm:pt modelId="{8B39DB42-40FC-4796-82B4-039F06937DCF}">
      <dgm:prSet/>
      <dgm:spPr/>
      <dgm:t>
        <a:bodyPr/>
        <a:lstStyle/>
        <a:p>
          <a:r>
            <a:rPr lang="fr-FR" b="0" i="0" smtClean="0"/>
            <a:t>Apache JMeter</a:t>
          </a:r>
          <a:endParaRPr lang="fr-FR" b="0" i="0"/>
        </a:p>
      </dgm:t>
    </dgm:pt>
    <dgm:pt modelId="{509286AA-076E-4971-8F6D-6AEF4E3C130B}" type="parTrans" cxnId="{64F45591-E153-4049-81E1-427B574D8231}">
      <dgm:prSet/>
      <dgm:spPr/>
      <dgm:t>
        <a:bodyPr/>
        <a:lstStyle/>
        <a:p>
          <a:endParaRPr lang="fr-FR"/>
        </a:p>
      </dgm:t>
    </dgm:pt>
    <dgm:pt modelId="{27B174DC-143F-41A7-AB1B-FD716AFA0502}" type="sibTrans" cxnId="{64F45591-E153-4049-81E1-427B574D8231}">
      <dgm:prSet/>
      <dgm:spPr/>
      <dgm:t>
        <a:bodyPr/>
        <a:lstStyle/>
        <a:p>
          <a:endParaRPr lang="fr-FR"/>
        </a:p>
      </dgm:t>
    </dgm:pt>
    <dgm:pt modelId="{6692FF6E-03F8-4B94-A168-3C58DC79AA40}">
      <dgm:prSet/>
      <dgm:spPr/>
      <dgm:t>
        <a:bodyPr/>
        <a:lstStyle/>
        <a:p>
          <a:r>
            <a:rPr lang="fr-FR" b="0" i="0" smtClean="0"/>
            <a:t>Silk Performer</a:t>
          </a:r>
          <a:endParaRPr lang="fr-FR" b="0" i="0"/>
        </a:p>
      </dgm:t>
    </dgm:pt>
    <dgm:pt modelId="{7FE320F5-BB34-4C1F-817A-E6A8A7458FCC}" type="parTrans" cxnId="{2C2F130B-E530-4772-99DD-21EDC77D9D23}">
      <dgm:prSet/>
      <dgm:spPr/>
      <dgm:t>
        <a:bodyPr/>
        <a:lstStyle/>
        <a:p>
          <a:endParaRPr lang="fr-FR"/>
        </a:p>
      </dgm:t>
    </dgm:pt>
    <dgm:pt modelId="{DFA90479-2497-4CBE-8494-7B9FD82BE7B7}" type="sibTrans" cxnId="{2C2F130B-E530-4772-99DD-21EDC77D9D23}">
      <dgm:prSet/>
      <dgm:spPr/>
      <dgm:t>
        <a:bodyPr/>
        <a:lstStyle/>
        <a:p>
          <a:endParaRPr lang="fr-FR"/>
        </a:p>
      </dgm:t>
    </dgm:pt>
    <dgm:pt modelId="{64FEE438-FBEF-4943-B9A8-B1B1C70EC7F4}">
      <dgm:prSet/>
      <dgm:spPr/>
      <dgm:t>
        <a:bodyPr/>
        <a:lstStyle/>
        <a:p>
          <a:r>
            <a:rPr lang="fr-FR" b="0" i="0" smtClean="0"/>
            <a:t>StormRunner</a:t>
          </a:r>
          <a:endParaRPr lang="fr-FR" b="0" i="0"/>
        </a:p>
      </dgm:t>
    </dgm:pt>
    <dgm:pt modelId="{C602486B-AC25-4F7D-A50D-52F0D21967DE}" type="parTrans" cxnId="{7CB30C43-A9CA-4E42-9FB8-6A0EC4449070}">
      <dgm:prSet/>
      <dgm:spPr/>
      <dgm:t>
        <a:bodyPr/>
        <a:lstStyle/>
        <a:p>
          <a:endParaRPr lang="fr-FR"/>
        </a:p>
      </dgm:t>
    </dgm:pt>
    <dgm:pt modelId="{E1C04350-F81D-4DCB-91B1-AA38758B26C2}" type="sibTrans" cxnId="{7CB30C43-A9CA-4E42-9FB8-6A0EC4449070}">
      <dgm:prSet/>
      <dgm:spPr/>
      <dgm:t>
        <a:bodyPr/>
        <a:lstStyle/>
        <a:p>
          <a:endParaRPr lang="fr-FR"/>
        </a:p>
      </dgm:t>
    </dgm:pt>
    <dgm:pt modelId="{DD16CBC3-7409-4889-A94E-01AC7118505B}">
      <dgm:prSet/>
      <dgm:spPr/>
      <dgm:t>
        <a:bodyPr/>
        <a:lstStyle/>
        <a:p>
          <a:r>
            <a:rPr lang="fr-FR" b="0" i="0" dirty="0" err="1" smtClean="0"/>
            <a:t>Locust</a:t>
          </a:r>
          <a:endParaRPr lang="fr-FR" b="0" i="0" dirty="0"/>
        </a:p>
      </dgm:t>
    </dgm:pt>
    <dgm:pt modelId="{92E7A036-A88C-4F57-8806-2AC0FA3AF935}" type="parTrans" cxnId="{0EC3FF78-0B47-41B9-B7BA-B63272283470}">
      <dgm:prSet/>
      <dgm:spPr/>
      <dgm:t>
        <a:bodyPr/>
        <a:lstStyle/>
        <a:p>
          <a:endParaRPr lang="fr-FR"/>
        </a:p>
      </dgm:t>
    </dgm:pt>
    <dgm:pt modelId="{7646429F-94B7-4185-BD50-1DB478806A75}" type="sibTrans" cxnId="{0EC3FF78-0B47-41B9-B7BA-B63272283470}">
      <dgm:prSet/>
      <dgm:spPr/>
      <dgm:t>
        <a:bodyPr/>
        <a:lstStyle/>
        <a:p>
          <a:endParaRPr lang="fr-FR"/>
        </a:p>
      </dgm:t>
    </dgm:pt>
    <dgm:pt modelId="{346C04A2-C475-4947-A273-7149E5B85C2B}">
      <dgm:prSet/>
      <dgm:spPr/>
      <dgm:t>
        <a:bodyPr/>
        <a:lstStyle/>
        <a:p>
          <a:r>
            <a:rPr lang="fr-FR" b="1" i="0" dirty="0" smtClean="0"/>
            <a:t>Outils de test de performance pour les sites web</a:t>
          </a:r>
          <a:endParaRPr lang="fr-FR" b="0" i="0" dirty="0"/>
        </a:p>
      </dgm:t>
    </dgm:pt>
    <dgm:pt modelId="{FE030A39-76EE-48E6-BDD4-9593DD264EC8}" type="parTrans" cxnId="{6649144A-DC01-4E3F-9692-C9C65AD7F6B7}">
      <dgm:prSet/>
      <dgm:spPr/>
      <dgm:t>
        <a:bodyPr/>
        <a:lstStyle/>
        <a:p>
          <a:endParaRPr lang="fr-FR"/>
        </a:p>
      </dgm:t>
    </dgm:pt>
    <dgm:pt modelId="{747E33B2-891A-4DB5-B5D1-9D4A66E505EA}" type="sibTrans" cxnId="{6649144A-DC01-4E3F-9692-C9C65AD7F6B7}">
      <dgm:prSet/>
      <dgm:spPr/>
      <dgm:t>
        <a:bodyPr/>
        <a:lstStyle/>
        <a:p>
          <a:endParaRPr lang="fr-FR"/>
        </a:p>
      </dgm:t>
    </dgm:pt>
    <dgm:pt modelId="{AB1DB7AE-E39B-496E-9361-ACB7FA8B33AB}">
      <dgm:prSet/>
      <dgm:spPr/>
      <dgm:t>
        <a:bodyPr/>
        <a:lstStyle/>
        <a:p>
          <a:r>
            <a:rPr lang="fr-FR" b="0" i="0" dirty="0" err="1" smtClean="0"/>
            <a:t>Kinsta</a:t>
          </a:r>
          <a:r>
            <a:rPr lang="fr-FR" b="0" i="0" dirty="0" smtClean="0"/>
            <a:t> APM</a:t>
          </a:r>
          <a:endParaRPr lang="fr-FR" b="0" i="0" dirty="0"/>
        </a:p>
      </dgm:t>
    </dgm:pt>
    <dgm:pt modelId="{14DF1515-0D67-4FCC-80EF-AB552A307ACD}" type="parTrans" cxnId="{AD5944E6-7C3E-4143-A9D9-BD280BD6CDE4}">
      <dgm:prSet/>
      <dgm:spPr/>
      <dgm:t>
        <a:bodyPr/>
        <a:lstStyle/>
        <a:p>
          <a:endParaRPr lang="fr-FR"/>
        </a:p>
      </dgm:t>
    </dgm:pt>
    <dgm:pt modelId="{C2560B60-352C-4FCD-B7E1-467A94FDCDD7}" type="sibTrans" cxnId="{AD5944E6-7C3E-4143-A9D9-BD280BD6CDE4}">
      <dgm:prSet/>
      <dgm:spPr/>
      <dgm:t>
        <a:bodyPr/>
        <a:lstStyle/>
        <a:p>
          <a:endParaRPr lang="fr-FR"/>
        </a:p>
      </dgm:t>
    </dgm:pt>
    <dgm:pt modelId="{5458ECE3-C6E6-4107-9D5C-D8EC9570E3AF}">
      <dgm:prSet/>
      <dgm:spPr/>
      <dgm:t>
        <a:bodyPr/>
        <a:lstStyle/>
        <a:p>
          <a:r>
            <a:rPr lang="fr-FR" b="0" i="0" smtClean="0"/>
            <a:t>LoadView</a:t>
          </a:r>
          <a:endParaRPr lang="fr-FR" b="0" i="0"/>
        </a:p>
      </dgm:t>
    </dgm:pt>
    <dgm:pt modelId="{C03892BC-5C8E-41A3-BE1C-B6492E325564}" type="parTrans" cxnId="{AB3711D8-5B2F-4695-A94E-3188A4618FBC}">
      <dgm:prSet/>
      <dgm:spPr/>
      <dgm:t>
        <a:bodyPr/>
        <a:lstStyle/>
        <a:p>
          <a:endParaRPr lang="fr-FR"/>
        </a:p>
      </dgm:t>
    </dgm:pt>
    <dgm:pt modelId="{7EB3241D-EE80-48FD-AABB-D48E00EB9F43}" type="sibTrans" cxnId="{AB3711D8-5B2F-4695-A94E-3188A4618FBC}">
      <dgm:prSet/>
      <dgm:spPr/>
      <dgm:t>
        <a:bodyPr/>
        <a:lstStyle/>
        <a:p>
          <a:endParaRPr lang="fr-FR"/>
        </a:p>
      </dgm:t>
    </dgm:pt>
    <dgm:pt modelId="{9265E9EB-07BE-49C8-8325-2803563E04DA}">
      <dgm:prSet/>
      <dgm:spPr/>
      <dgm:t>
        <a:bodyPr/>
        <a:lstStyle/>
        <a:p>
          <a:r>
            <a:rPr lang="fr-FR" b="0" i="0" smtClean="0"/>
            <a:t>Loadster</a:t>
          </a:r>
          <a:endParaRPr lang="fr-FR" b="0" i="0"/>
        </a:p>
      </dgm:t>
    </dgm:pt>
    <dgm:pt modelId="{E7D58910-F8A4-49E3-BB79-2BFB6B705DCA}" type="parTrans" cxnId="{86B11C52-D1C0-4C2C-9362-99D89C6AED78}">
      <dgm:prSet/>
      <dgm:spPr/>
      <dgm:t>
        <a:bodyPr/>
        <a:lstStyle/>
        <a:p>
          <a:endParaRPr lang="fr-FR"/>
        </a:p>
      </dgm:t>
    </dgm:pt>
    <dgm:pt modelId="{A42AF928-90BE-43AA-9F96-44D7EFA267E1}" type="sibTrans" cxnId="{86B11C52-D1C0-4C2C-9362-99D89C6AED78}">
      <dgm:prSet/>
      <dgm:spPr/>
      <dgm:t>
        <a:bodyPr/>
        <a:lstStyle/>
        <a:p>
          <a:endParaRPr lang="fr-FR"/>
        </a:p>
      </dgm:t>
    </dgm:pt>
    <dgm:pt modelId="{12467B50-0127-4972-882E-2B4D17AB8854}">
      <dgm:prSet/>
      <dgm:spPr/>
      <dgm:t>
        <a:bodyPr/>
        <a:lstStyle/>
        <a:p>
          <a:r>
            <a:rPr lang="fr-FR" b="0" i="0" smtClean="0"/>
            <a:t>Applause</a:t>
          </a:r>
          <a:endParaRPr lang="fr-FR" b="0" i="0"/>
        </a:p>
      </dgm:t>
    </dgm:pt>
    <dgm:pt modelId="{1D52C626-0223-4920-9F58-A10D0AC348BA}" type="parTrans" cxnId="{3254433D-1535-44A3-BA96-D1BC1AE263A1}">
      <dgm:prSet/>
      <dgm:spPr/>
      <dgm:t>
        <a:bodyPr/>
        <a:lstStyle/>
        <a:p>
          <a:endParaRPr lang="fr-FR"/>
        </a:p>
      </dgm:t>
    </dgm:pt>
    <dgm:pt modelId="{AA14BE34-D067-47AB-872B-E42B4CD08B51}" type="sibTrans" cxnId="{3254433D-1535-44A3-BA96-D1BC1AE263A1}">
      <dgm:prSet/>
      <dgm:spPr/>
      <dgm:t>
        <a:bodyPr/>
        <a:lstStyle/>
        <a:p>
          <a:endParaRPr lang="fr-FR"/>
        </a:p>
      </dgm:t>
    </dgm:pt>
    <dgm:pt modelId="{9D48F9D7-C5A2-46DC-B232-10826679FC94}">
      <dgm:prSet/>
      <dgm:spPr/>
      <dgm:t>
        <a:bodyPr/>
        <a:lstStyle/>
        <a:p>
          <a:r>
            <a:rPr lang="fr-FR" b="0" i="0" smtClean="0"/>
            <a:t>StormForge</a:t>
          </a:r>
          <a:endParaRPr lang="fr-FR" b="0" i="0"/>
        </a:p>
      </dgm:t>
    </dgm:pt>
    <dgm:pt modelId="{A45C0A58-AF61-4DB2-A93A-0F63D8DAD8F8}" type="parTrans" cxnId="{A32DA2C6-B0E0-435C-803F-B8E012D78373}">
      <dgm:prSet/>
      <dgm:spPr/>
      <dgm:t>
        <a:bodyPr/>
        <a:lstStyle/>
        <a:p>
          <a:endParaRPr lang="fr-FR"/>
        </a:p>
      </dgm:t>
    </dgm:pt>
    <dgm:pt modelId="{F9087580-3845-436D-AB94-4AD3263A1E44}" type="sibTrans" cxnId="{A32DA2C6-B0E0-435C-803F-B8E012D78373}">
      <dgm:prSet/>
      <dgm:spPr/>
      <dgm:t>
        <a:bodyPr/>
        <a:lstStyle/>
        <a:p>
          <a:endParaRPr lang="fr-FR"/>
        </a:p>
      </dgm:t>
    </dgm:pt>
    <dgm:pt modelId="{B3B44731-0A1E-47DF-9C27-F2B051923073}" type="pres">
      <dgm:prSet presAssocID="{D40E2109-3568-4FAB-A952-89B1713E91FD}" presName="Name0" presStyleCnt="0">
        <dgm:presLayoutVars>
          <dgm:dir/>
          <dgm:animLvl val="lvl"/>
          <dgm:resizeHandles val="exact"/>
        </dgm:presLayoutVars>
      </dgm:prSet>
      <dgm:spPr/>
      <dgm:t>
        <a:bodyPr/>
        <a:lstStyle/>
        <a:p>
          <a:endParaRPr lang="fr-FR"/>
        </a:p>
      </dgm:t>
    </dgm:pt>
    <dgm:pt modelId="{50AAE02D-5871-47FA-976B-F13CEF020AD4}" type="pres">
      <dgm:prSet presAssocID="{24FBAFDE-E880-43C4-8517-6388A569EB14}" presName="composite" presStyleCnt="0"/>
      <dgm:spPr/>
    </dgm:pt>
    <dgm:pt modelId="{FEDF606D-4509-4B74-8336-075F946DA59A}" type="pres">
      <dgm:prSet presAssocID="{24FBAFDE-E880-43C4-8517-6388A569EB14}" presName="parTx" presStyleLbl="alignNode1" presStyleIdx="0" presStyleCnt="4">
        <dgm:presLayoutVars>
          <dgm:chMax val="0"/>
          <dgm:chPref val="0"/>
          <dgm:bulletEnabled val="1"/>
        </dgm:presLayoutVars>
      </dgm:prSet>
      <dgm:spPr/>
      <dgm:t>
        <a:bodyPr/>
        <a:lstStyle/>
        <a:p>
          <a:endParaRPr lang="fr-FR"/>
        </a:p>
      </dgm:t>
    </dgm:pt>
    <dgm:pt modelId="{93D91B19-8CA0-43F1-B13D-6A13AA43F6FE}" type="pres">
      <dgm:prSet presAssocID="{24FBAFDE-E880-43C4-8517-6388A569EB14}" presName="desTx" presStyleLbl="alignAccFollowNode1" presStyleIdx="0" presStyleCnt="4">
        <dgm:presLayoutVars>
          <dgm:bulletEnabled val="1"/>
        </dgm:presLayoutVars>
      </dgm:prSet>
      <dgm:spPr/>
      <dgm:t>
        <a:bodyPr/>
        <a:lstStyle/>
        <a:p>
          <a:endParaRPr lang="fr-FR"/>
        </a:p>
      </dgm:t>
    </dgm:pt>
    <dgm:pt modelId="{8ACEECC1-BF6E-4311-913D-66B1941496A5}" type="pres">
      <dgm:prSet presAssocID="{A6844A24-B09F-4E69-B16D-AB6541A5542F}" presName="space" presStyleCnt="0"/>
      <dgm:spPr/>
    </dgm:pt>
    <dgm:pt modelId="{0A7F2CA5-B68E-4D38-A799-ED052E70A171}" type="pres">
      <dgm:prSet presAssocID="{6A64DACE-ECAC-4B8A-895C-FA26CE86A6F3}" presName="composite" presStyleCnt="0"/>
      <dgm:spPr/>
    </dgm:pt>
    <dgm:pt modelId="{DF1C859C-0B2A-46B4-9198-9B94407B79A2}" type="pres">
      <dgm:prSet presAssocID="{6A64DACE-ECAC-4B8A-895C-FA26CE86A6F3}" presName="parTx" presStyleLbl="alignNode1" presStyleIdx="1" presStyleCnt="4">
        <dgm:presLayoutVars>
          <dgm:chMax val="0"/>
          <dgm:chPref val="0"/>
          <dgm:bulletEnabled val="1"/>
        </dgm:presLayoutVars>
      </dgm:prSet>
      <dgm:spPr/>
      <dgm:t>
        <a:bodyPr/>
        <a:lstStyle/>
        <a:p>
          <a:endParaRPr lang="fr-FR"/>
        </a:p>
      </dgm:t>
    </dgm:pt>
    <dgm:pt modelId="{716B297F-064A-4FCA-9E2A-D0C4A2ABDC85}" type="pres">
      <dgm:prSet presAssocID="{6A64DACE-ECAC-4B8A-895C-FA26CE86A6F3}" presName="desTx" presStyleLbl="alignAccFollowNode1" presStyleIdx="1" presStyleCnt="4">
        <dgm:presLayoutVars>
          <dgm:bulletEnabled val="1"/>
        </dgm:presLayoutVars>
      </dgm:prSet>
      <dgm:spPr/>
      <dgm:t>
        <a:bodyPr/>
        <a:lstStyle/>
        <a:p>
          <a:endParaRPr lang="fr-FR"/>
        </a:p>
      </dgm:t>
    </dgm:pt>
    <dgm:pt modelId="{D3AA75EA-D3FD-47E4-8D46-ACD1E9E654FC}" type="pres">
      <dgm:prSet presAssocID="{BF9CC388-5432-44D8-81EE-7E1664E7CD33}" presName="space" presStyleCnt="0"/>
      <dgm:spPr/>
    </dgm:pt>
    <dgm:pt modelId="{ABD7E3F5-7F4E-4605-BB67-F8258C5EABA4}" type="pres">
      <dgm:prSet presAssocID="{D9F215B3-FCB5-407B-9E6D-1622AAA45ABB}" presName="composite" presStyleCnt="0"/>
      <dgm:spPr/>
    </dgm:pt>
    <dgm:pt modelId="{CDCB704D-FECF-46C0-A9FA-4688BAFA06EC}" type="pres">
      <dgm:prSet presAssocID="{D9F215B3-FCB5-407B-9E6D-1622AAA45ABB}" presName="parTx" presStyleLbl="alignNode1" presStyleIdx="2" presStyleCnt="4">
        <dgm:presLayoutVars>
          <dgm:chMax val="0"/>
          <dgm:chPref val="0"/>
          <dgm:bulletEnabled val="1"/>
        </dgm:presLayoutVars>
      </dgm:prSet>
      <dgm:spPr/>
      <dgm:t>
        <a:bodyPr/>
        <a:lstStyle/>
        <a:p>
          <a:endParaRPr lang="fr-FR"/>
        </a:p>
      </dgm:t>
    </dgm:pt>
    <dgm:pt modelId="{2FEF9DD3-24FA-449C-B7CF-69C079040B69}" type="pres">
      <dgm:prSet presAssocID="{D9F215B3-FCB5-407B-9E6D-1622AAA45ABB}" presName="desTx" presStyleLbl="alignAccFollowNode1" presStyleIdx="2" presStyleCnt="4">
        <dgm:presLayoutVars>
          <dgm:bulletEnabled val="1"/>
        </dgm:presLayoutVars>
      </dgm:prSet>
      <dgm:spPr/>
      <dgm:t>
        <a:bodyPr/>
        <a:lstStyle/>
        <a:p>
          <a:endParaRPr lang="fr-FR"/>
        </a:p>
      </dgm:t>
    </dgm:pt>
    <dgm:pt modelId="{1DAB457E-4992-44AA-BBAF-29129953794E}" type="pres">
      <dgm:prSet presAssocID="{9F3B4F07-674F-4710-BEEA-B9624623C0A4}" presName="space" presStyleCnt="0"/>
      <dgm:spPr/>
    </dgm:pt>
    <dgm:pt modelId="{8B7BFC9C-5156-4551-8230-DD0C591411BC}" type="pres">
      <dgm:prSet presAssocID="{346C04A2-C475-4947-A273-7149E5B85C2B}" presName="composite" presStyleCnt="0"/>
      <dgm:spPr/>
    </dgm:pt>
    <dgm:pt modelId="{0EE6EAE2-5B84-4DBD-B9A9-7CFAAB4EBF26}" type="pres">
      <dgm:prSet presAssocID="{346C04A2-C475-4947-A273-7149E5B85C2B}" presName="parTx" presStyleLbl="alignNode1" presStyleIdx="3" presStyleCnt="4">
        <dgm:presLayoutVars>
          <dgm:chMax val="0"/>
          <dgm:chPref val="0"/>
          <dgm:bulletEnabled val="1"/>
        </dgm:presLayoutVars>
      </dgm:prSet>
      <dgm:spPr/>
      <dgm:t>
        <a:bodyPr/>
        <a:lstStyle/>
        <a:p>
          <a:endParaRPr lang="fr-FR"/>
        </a:p>
      </dgm:t>
    </dgm:pt>
    <dgm:pt modelId="{772D9E8F-D85A-4096-8E0F-265AEBC6F814}" type="pres">
      <dgm:prSet presAssocID="{346C04A2-C475-4947-A273-7149E5B85C2B}" presName="desTx" presStyleLbl="alignAccFollowNode1" presStyleIdx="3" presStyleCnt="4">
        <dgm:presLayoutVars>
          <dgm:bulletEnabled val="1"/>
        </dgm:presLayoutVars>
      </dgm:prSet>
      <dgm:spPr/>
      <dgm:t>
        <a:bodyPr/>
        <a:lstStyle/>
        <a:p>
          <a:endParaRPr lang="fr-FR"/>
        </a:p>
      </dgm:t>
    </dgm:pt>
  </dgm:ptLst>
  <dgm:cxnLst>
    <dgm:cxn modelId="{D7CDD940-7EF3-43BC-9D10-86FAD2DAAB54}" type="presOf" srcId="{DD16CBC3-7409-4889-A94E-01AC7118505B}" destId="{2FEF9DD3-24FA-449C-B7CF-69C079040B69}" srcOrd="0" destOrd="4" presId="urn:microsoft.com/office/officeart/2005/8/layout/hList1"/>
    <dgm:cxn modelId="{487E9C0B-1FF8-4821-9914-6C8427C166D3}" srcId="{24FBAFDE-E880-43C4-8517-6388A569EB14}" destId="{809E2ECF-80F0-4527-98DA-C67A71E2ECEF}" srcOrd="4" destOrd="0" parTransId="{01B231BD-48CD-415C-9BB1-8414ADE68FBC}" sibTransId="{1DFD77E6-7871-451B-9DEF-0406BC7FAF4C}"/>
    <dgm:cxn modelId="{35706714-D599-48E6-B60D-CBA019E969CF}" type="presOf" srcId="{9265E9EB-07BE-49C8-8325-2803563E04DA}" destId="{772D9E8F-D85A-4096-8E0F-265AEBC6F814}" srcOrd="0" destOrd="2" presId="urn:microsoft.com/office/officeart/2005/8/layout/hList1"/>
    <dgm:cxn modelId="{A32DA2C6-B0E0-435C-803F-B8E012D78373}" srcId="{346C04A2-C475-4947-A273-7149E5B85C2B}" destId="{9D48F9D7-C5A2-46DC-B232-10826679FC94}" srcOrd="4" destOrd="0" parTransId="{A45C0A58-AF61-4DB2-A93A-0F63D8DAD8F8}" sibTransId="{F9087580-3845-436D-AB94-4AD3263A1E44}"/>
    <dgm:cxn modelId="{0ACF7F28-7861-4F4F-BD60-3DC595EF208D}" srcId="{6A64DACE-ECAC-4B8A-895C-FA26CE86A6F3}" destId="{4EAAEFE5-3EF8-4803-8CA7-0ED7982F7172}" srcOrd="3" destOrd="0" parTransId="{996F0F99-AAC4-4DAF-8D71-52840F14D1C9}" sibTransId="{FC0311F0-3BAC-4B74-A710-71868BF37C6A}"/>
    <dgm:cxn modelId="{DCC557CF-D588-4362-8721-659FC20BA5D5}" type="presOf" srcId="{77D22B9E-F785-4454-83A3-A50D5AC4D89E}" destId="{93D91B19-8CA0-43F1-B13D-6A13AA43F6FE}" srcOrd="0" destOrd="0" presId="urn:microsoft.com/office/officeart/2005/8/layout/hList1"/>
    <dgm:cxn modelId="{FFC7F3C4-2B84-48DC-B17B-7A17B4DB5270}" type="presOf" srcId="{24FBAFDE-E880-43C4-8517-6388A569EB14}" destId="{FEDF606D-4509-4B74-8336-075F946DA59A}" srcOrd="0" destOrd="0" presId="urn:microsoft.com/office/officeart/2005/8/layout/hList1"/>
    <dgm:cxn modelId="{98FE6A76-8EA5-4BF2-8F95-462FD6A9C13E}" srcId="{6A64DACE-ECAC-4B8A-895C-FA26CE86A6F3}" destId="{E52F2090-EF76-4613-BC6F-5B08B19B2A12}" srcOrd="0" destOrd="0" parTransId="{CA2F613D-7526-437F-9138-E25BD94177E8}" sibTransId="{906F618B-72C2-47E3-8FBB-23E7781FB5B5}"/>
    <dgm:cxn modelId="{4FEE2D92-D014-4E96-9621-6D0A948946D8}" srcId="{D40E2109-3568-4FAB-A952-89B1713E91FD}" destId="{D9F215B3-FCB5-407B-9E6D-1622AAA45ABB}" srcOrd="2" destOrd="0" parTransId="{4C62C37D-5E10-40FC-A75B-5FF7E7BE2013}" sibTransId="{9F3B4F07-674F-4710-BEEA-B9624623C0A4}"/>
    <dgm:cxn modelId="{6806DC83-9E93-49D1-A6A8-5EFC43F62FBF}" type="presOf" srcId="{D18F0EA9-67D2-4DEF-9DEF-825B6700271C}" destId="{716B297F-064A-4FCA-9E2A-D0C4A2ABDC85}" srcOrd="0" destOrd="1" presId="urn:microsoft.com/office/officeart/2005/8/layout/hList1"/>
    <dgm:cxn modelId="{FDBC43A5-8059-4F0C-B343-C5731D3A196B}" type="presOf" srcId="{D40E2109-3568-4FAB-A952-89B1713E91FD}" destId="{B3B44731-0A1E-47DF-9C27-F2B051923073}" srcOrd="0" destOrd="0" presId="urn:microsoft.com/office/officeart/2005/8/layout/hList1"/>
    <dgm:cxn modelId="{5FD99A1A-06F2-4472-A139-19542FC89BDF}" type="presOf" srcId="{23A5F5BF-A84C-4AE6-BC21-3BEC6903A0BA}" destId="{93D91B19-8CA0-43F1-B13D-6A13AA43F6FE}" srcOrd="0" destOrd="2" presId="urn:microsoft.com/office/officeart/2005/8/layout/hList1"/>
    <dgm:cxn modelId="{CF9F7868-F808-4C31-86D1-0E5E8B9B6D82}" type="presOf" srcId="{355CC339-5705-4375-A568-66E750408834}" destId="{716B297F-064A-4FCA-9E2A-D0C4A2ABDC85}" srcOrd="0" destOrd="2" presId="urn:microsoft.com/office/officeart/2005/8/layout/hList1"/>
    <dgm:cxn modelId="{84B5F0CD-A91C-4E85-9C81-2A9A0EBD4AA7}" srcId="{D40E2109-3568-4FAB-A952-89B1713E91FD}" destId="{24FBAFDE-E880-43C4-8517-6388A569EB14}" srcOrd="0" destOrd="0" parTransId="{67CAD64E-5667-4267-A612-FB8D4F1943AE}" sibTransId="{A6844A24-B09F-4E69-B16D-AB6541A5542F}"/>
    <dgm:cxn modelId="{E3E2BF29-384E-4BA1-BD43-495F184CBFAE}" type="presOf" srcId="{6692FF6E-03F8-4B94-A168-3C58DC79AA40}" destId="{2FEF9DD3-24FA-449C-B7CF-69C079040B69}" srcOrd="0" destOrd="2" presId="urn:microsoft.com/office/officeart/2005/8/layout/hList1"/>
    <dgm:cxn modelId="{9B5A4691-7CE5-4B02-8563-2DDDE27272FF}" srcId="{D40E2109-3568-4FAB-A952-89B1713E91FD}" destId="{6A64DACE-ECAC-4B8A-895C-FA26CE86A6F3}" srcOrd="1" destOrd="0" parTransId="{9CC434DA-2A70-442C-9BEE-C6620F785789}" sibTransId="{BF9CC388-5432-44D8-81EE-7E1664E7CD33}"/>
    <dgm:cxn modelId="{E8A6B870-1703-4E4E-B16A-2870B81DEF37}" type="presOf" srcId="{6CB82183-C01E-4021-BA43-2ED9178B1EF5}" destId="{2FEF9DD3-24FA-449C-B7CF-69C079040B69}" srcOrd="0" destOrd="0" presId="urn:microsoft.com/office/officeart/2005/8/layout/hList1"/>
    <dgm:cxn modelId="{7CB30C43-A9CA-4E42-9FB8-6A0EC4449070}" srcId="{D9F215B3-FCB5-407B-9E6D-1622AAA45ABB}" destId="{64FEE438-FBEF-4943-B9A8-B1B1C70EC7F4}" srcOrd="3" destOrd="0" parTransId="{C602486B-AC25-4F7D-A50D-52F0D21967DE}" sibTransId="{E1C04350-F81D-4DCB-91B1-AA38758B26C2}"/>
    <dgm:cxn modelId="{9A83928C-83ED-4853-BE79-243C1C314CA4}" type="presOf" srcId="{9D48F9D7-C5A2-46DC-B232-10826679FC94}" destId="{772D9E8F-D85A-4096-8E0F-265AEBC6F814}" srcOrd="0" destOrd="4" presId="urn:microsoft.com/office/officeart/2005/8/layout/hList1"/>
    <dgm:cxn modelId="{82D276CF-5190-4BA2-A926-5E3477EC518E}" srcId="{24FBAFDE-E880-43C4-8517-6388A569EB14}" destId="{2A9108EB-A09B-41E9-BA4E-056E0B8894AB}" srcOrd="1" destOrd="0" parTransId="{A8D56F14-4EC6-4089-9811-A79C3920966C}" sibTransId="{B052BDB1-9687-4963-BB42-41E44964910B}"/>
    <dgm:cxn modelId="{2C2F130B-E530-4772-99DD-21EDC77D9D23}" srcId="{D9F215B3-FCB5-407B-9E6D-1622AAA45ABB}" destId="{6692FF6E-03F8-4B94-A168-3C58DC79AA40}" srcOrd="2" destOrd="0" parTransId="{7FE320F5-BB34-4C1F-817A-E6A8A7458FCC}" sibTransId="{DFA90479-2497-4CBE-8494-7B9FD82BE7B7}"/>
    <dgm:cxn modelId="{86B11C52-D1C0-4C2C-9362-99D89C6AED78}" srcId="{346C04A2-C475-4947-A273-7149E5B85C2B}" destId="{9265E9EB-07BE-49C8-8325-2803563E04DA}" srcOrd="2" destOrd="0" parTransId="{E7D58910-F8A4-49E3-BB79-2BFB6B705DCA}" sibTransId="{A42AF928-90BE-43AA-9F96-44D7EFA267E1}"/>
    <dgm:cxn modelId="{5CA4981A-D467-4E96-B868-365F5302175A}" srcId="{6A64DACE-ECAC-4B8A-895C-FA26CE86A6F3}" destId="{355CC339-5705-4375-A568-66E750408834}" srcOrd="2" destOrd="0" parTransId="{4C427C84-82FC-4D28-A52A-8E728A33C426}" sibTransId="{7D98C3EC-6954-47F4-A27E-3EA3B8554722}"/>
    <dgm:cxn modelId="{F376384C-C1FF-44C0-90F7-DC302AF66C44}" type="presOf" srcId="{8B39DB42-40FC-4796-82B4-039F06937DCF}" destId="{2FEF9DD3-24FA-449C-B7CF-69C079040B69}" srcOrd="0" destOrd="1" presId="urn:microsoft.com/office/officeart/2005/8/layout/hList1"/>
    <dgm:cxn modelId="{4F8F36E0-C5C2-4005-BA6C-08A6E632E2C1}" srcId="{24FBAFDE-E880-43C4-8517-6388A569EB14}" destId="{23A5F5BF-A84C-4AE6-BC21-3BEC6903A0BA}" srcOrd="2" destOrd="0" parTransId="{C4F74304-5CEC-4099-9CE1-717F57B2DCDA}" sibTransId="{C411E494-7473-4E5E-AD5B-58C9CDCD86A7}"/>
    <dgm:cxn modelId="{6649144A-DC01-4E3F-9692-C9C65AD7F6B7}" srcId="{D40E2109-3568-4FAB-A952-89B1713E91FD}" destId="{346C04A2-C475-4947-A273-7149E5B85C2B}" srcOrd="3" destOrd="0" parTransId="{FE030A39-76EE-48E6-BDD4-9593DD264EC8}" sibTransId="{747E33B2-891A-4DB5-B5D1-9D4A66E505EA}"/>
    <dgm:cxn modelId="{79C7F7A7-D740-4A17-92DF-A422BC13A530}" type="presOf" srcId="{AB1DB7AE-E39B-496E-9361-ACB7FA8B33AB}" destId="{772D9E8F-D85A-4096-8E0F-265AEBC6F814}" srcOrd="0" destOrd="0" presId="urn:microsoft.com/office/officeart/2005/8/layout/hList1"/>
    <dgm:cxn modelId="{6B42CC1A-6B5D-4FEE-995A-ADF5DD532D71}" type="presOf" srcId="{6A64DACE-ECAC-4B8A-895C-FA26CE86A6F3}" destId="{DF1C859C-0B2A-46B4-9198-9B94407B79A2}" srcOrd="0" destOrd="0" presId="urn:microsoft.com/office/officeart/2005/8/layout/hList1"/>
    <dgm:cxn modelId="{31A4A7EC-2B33-4E77-8E21-70A9FA4DEBE3}" type="presOf" srcId="{E52F2090-EF76-4613-BC6F-5B08B19B2A12}" destId="{716B297F-064A-4FCA-9E2A-D0C4A2ABDC85}" srcOrd="0" destOrd="0" presId="urn:microsoft.com/office/officeart/2005/8/layout/hList1"/>
    <dgm:cxn modelId="{A3530F03-A794-4163-80B8-D1C1C036685F}" type="presOf" srcId="{4EAAEFE5-3EF8-4803-8CA7-0ED7982F7172}" destId="{716B297F-064A-4FCA-9E2A-D0C4A2ABDC85}" srcOrd="0" destOrd="3" presId="urn:microsoft.com/office/officeart/2005/8/layout/hList1"/>
    <dgm:cxn modelId="{1723FAAC-8D84-4F44-A1B5-6921BF8DA8A3}" type="presOf" srcId="{12467B50-0127-4972-882E-2B4D17AB8854}" destId="{772D9E8F-D85A-4096-8E0F-265AEBC6F814}" srcOrd="0" destOrd="3" presId="urn:microsoft.com/office/officeart/2005/8/layout/hList1"/>
    <dgm:cxn modelId="{5BEE255A-C2AF-4E01-B271-8BB824FB738C}" srcId="{D9F215B3-FCB5-407B-9E6D-1622AAA45ABB}" destId="{6CB82183-C01E-4021-BA43-2ED9178B1EF5}" srcOrd="0" destOrd="0" parTransId="{607211FB-BF4F-4BC3-8014-095A21B183A3}" sibTransId="{489AAF6B-4FF0-42EB-844A-5D3EC9D58ACC}"/>
    <dgm:cxn modelId="{F8DB9EC0-E4C9-4AB3-896B-EE31D28117A7}" type="presOf" srcId="{64FEE438-FBEF-4943-B9A8-B1B1C70EC7F4}" destId="{2FEF9DD3-24FA-449C-B7CF-69C079040B69}" srcOrd="0" destOrd="3" presId="urn:microsoft.com/office/officeart/2005/8/layout/hList1"/>
    <dgm:cxn modelId="{F1CF83E7-7E00-4FDA-A4FB-8480A4D9C105}" srcId="{24FBAFDE-E880-43C4-8517-6388A569EB14}" destId="{77D22B9E-F785-4454-83A3-A50D5AC4D89E}" srcOrd="0" destOrd="0" parTransId="{ACB6D2F3-BC40-4655-90CD-715B54F93FBB}" sibTransId="{0E36EB57-FF53-4AFF-BC8B-0E7B780CDF6A}"/>
    <dgm:cxn modelId="{47308FD9-59D3-4228-BED8-B8F0851F5124}" type="presOf" srcId="{809E2ECF-80F0-4527-98DA-C67A71E2ECEF}" destId="{93D91B19-8CA0-43F1-B13D-6A13AA43F6FE}" srcOrd="0" destOrd="4" presId="urn:microsoft.com/office/officeart/2005/8/layout/hList1"/>
    <dgm:cxn modelId="{07C19E1F-C1CF-4380-B964-981D958DDC7F}" type="presOf" srcId="{346C04A2-C475-4947-A273-7149E5B85C2B}" destId="{0EE6EAE2-5B84-4DBD-B9A9-7CFAAB4EBF26}" srcOrd="0" destOrd="0" presId="urn:microsoft.com/office/officeart/2005/8/layout/hList1"/>
    <dgm:cxn modelId="{BFCDF6BD-BBD1-4C12-9590-0A53CAB0DEF5}" type="presOf" srcId="{5458ECE3-C6E6-4107-9D5C-D8EC9570E3AF}" destId="{772D9E8F-D85A-4096-8E0F-265AEBC6F814}" srcOrd="0" destOrd="1" presId="urn:microsoft.com/office/officeart/2005/8/layout/hList1"/>
    <dgm:cxn modelId="{BCFB8FEF-576C-4F4F-82F2-5B5335016532}" type="presOf" srcId="{2A9108EB-A09B-41E9-BA4E-056E0B8894AB}" destId="{93D91B19-8CA0-43F1-B13D-6A13AA43F6FE}" srcOrd="0" destOrd="1" presId="urn:microsoft.com/office/officeart/2005/8/layout/hList1"/>
    <dgm:cxn modelId="{AB3711D8-5B2F-4695-A94E-3188A4618FBC}" srcId="{346C04A2-C475-4947-A273-7149E5B85C2B}" destId="{5458ECE3-C6E6-4107-9D5C-D8EC9570E3AF}" srcOrd="1" destOrd="0" parTransId="{C03892BC-5C8E-41A3-BE1C-B6492E325564}" sibTransId="{7EB3241D-EE80-48FD-AABB-D48E00EB9F43}"/>
    <dgm:cxn modelId="{5C4A3C7F-C5FE-41FE-A54E-05EFAAF8F0D0}" srcId="{6A64DACE-ECAC-4B8A-895C-FA26CE86A6F3}" destId="{D18F0EA9-67D2-4DEF-9DEF-825B6700271C}" srcOrd="1" destOrd="0" parTransId="{C4B066CF-F187-42BB-8992-08D6A30D4C0B}" sibTransId="{D0959B89-6831-4800-ABD0-D54F97A5F2FF}"/>
    <dgm:cxn modelId="{0EC3FF78-0B47-41B9-B7BA-B63272283470}" srcId="{D9F215B3-FCB5-407B-9E6D-1622AAA45ABB}" destId="{DD16CBC3-7409-4889-A94E-01AC7118505B}" srcOrd="4" destOrd="0" parTransId="{92E7A036-A88C-4F57-8806-2AC0FA3AF935}" sibTransId="{7646429F-94B7-4185-BD50-1DB478806A75}"/>
    <dgm:cxn modelId="{BBB7AFE6-72D3-436A-9F9C-8680174F9BD8}" type="presOf" srcId="{D9F215B3-FCB5-407B-9E6D-1622AAA45ABB}" destId="{CDCB704D-FECF-46C0-A9FA-4688BAFA06EC}" srcOrd="0" destOrd="0" presId="urn:microsoft.com/office/officeart/2005/8/layout/hList1"/>
    <dgm:cxn modelId="{64F45591-E153-4049-81E1-427B574D8231}" srcId="{D9F215B3-FCB5-407B-9E6D-1622AAA45ABB}" destId="{8B39DB42-40FC-4796-82B4-039F06937DCF}" srcOrd="1" destOrd="0" parTransId="{509286AA-076E-4971-8F6D-6AEF4E3C130B}" sibTransId="{27B174DC-143F-41A7-AB1B-FD716AFA0502}"/>
    <dgm:cxn modelId="{4B954446-E362-4AF0-8EAE-E3074F4E3895}" type="presOf" srcId="{6C64A15D-27BA-4082-A06D-655D69AF2018}" destId="{93D91B19-8CA0-43F1-B13D-6A13AA43F6FE}" srcOrd="0" destOrd="3" presId="urn:microsoft.com/office/officeart/2005/8/layout/hList1"/>
    <dgm:cxn modelId="{3254433D-1535-44A3-BA96-D1BC1AE263A1}" srcId="{346C04A2-C475-4947-A273-7149E5B85C2B}" destId="{12467B50-0127-4972-882E-2B4D17AB8854}" srcOrd="3" destOrd="0" parTransId="{1D52C626-0223-4920-9F58-A10D0AC348BA}" sibTransId="{AA14BE34-D067-47AB-872B-E42B4CD08B51}"/>
    <dgm:cxn modelId="{132A3C5D-6A03-40FE-A224-D4B03BAA3488}" srcId="{24FBAFDE-E880-43C4-8517-6388A569EB14}" destId="{6C64A15D-27BA-4082-A06D-655D69AF2018}" srcOrd="3" destOrd="0" parTransId="{035216E4-DA9F-4645-A0B2-D79FC1B7351B}" sibTransId="{D01F629C-C71A-44D8-8E23-EBD7A2425070}"/>
    <dgm:cxn modelId="{AD5944E6-7C3E-4143-A9D9-BD280BD6CDE4}" srcId="{346C04A2-C475-4947-A273-7149E5B85C2B}" destId="{AB1DB7AE-E39B-496E-9361-ACB7FA8B33AB}" srcOrd="0" destOrd="0" parTransId="{14DF1515-0D67-4FCC-80EF-AB552A307ACD}" sibTransId="{C2560B60-352C-4FCD-B7E1-467A94FDCDD7}"/>
    <dgm:cxn modelId="{0F3F776B-3479-4559-BAE3-D4FF01675F8B}" type="presParOf" srcId="{B3B44731-0A1E-47DF-9C27-F2B051923073}" destId="{50AAE02D-5871-47FA-976B-F13CEF020AD4}" srcOrd="0" destOrd="0" presId="urn:microsoft.com/office/officeart/2005/8/layout/hList1"/>
    <dgm:cxn modelId="{1F00A2AD-C996-4799-BE61-B87F5D21DC4A}" type="presParOf" srcId="{50AAE02D-5871-47FA-976B-F13CEF020AD4}" destId="{FEDF606D-4509-4B74-8336-075F946DA59A}" srcOrd="0" destOrd="0" presId="urn:microsoft.com/office/officeart/2005/8/layout/hList1"/>
    <dgm:cxn modelId="{23CFB04B-54FF-42ED-AEB9-9B9DF67E07B8}" type="presParOf" srcId="{50AAE02D-5871-47FA-976B-F13CEF020AD4}" destId="{93D91B19-8CA0-43F1-B13D-6A13AA43F6FE}" srcOrd="1" destOrd="0" presId="urn:microsoft.com/office/officeart/2005/8/layout/hList1"/>
    <dgm:cxn modelId="{2D70B3F4-C512-4427-A482-F5EA311B704E}" type="presParOf" srcId="{B3B44731-0A1E-47DF-9C27-F2B051923073}" destId="{8ACEECC1-BF6E-4311-913D-66B1941496A5}" srcOrd="1" destOrd="0" presId="urn:microsoft.com/office/officeart/2005/8/layout/hList1"/>
    <dgm:cxn modelId="{3B65C326-918A-4AAF-9250-E5A6777F088B}" type="presParOf" srcId="{B3B44731-0A1E-47DF-9C27-F2B051923073}" destId="{0A7F2CA5-B68E-4D38-A799-ED052E70A171}" srcOrd="2" destOrd="0" presId="urn:microsoft.com/office/officeart/2005/8/layout/hList1"/>
    <dgm:cxn modelId="{2ABF4D76-3DAB-4186-A625-5A2C3C8E71C3}" type="presParOf" srcId="{0A7F2CA5-B68E-4D38-A799-ED052E70A171}" destId="{DF1C859C-0B2A-46B4-9198-9B94407B79A2}" srcOrd="0" destOrd="0" presId="urn:microsoft.com/office/officeart/2005/8/layout/hList1"/>
    <dgm:cxn modelId="{791616EE-D5DE-4971-A254-8E436F00203C}" type="presParOf" srcId="{0A7F2CA5-B68E-4D38-A799-ED052E70A171}" destId="{716B297F-064A-4FCA-9E2A-D0C4A2ABDC85}" srcOrd="1" destOrd="0" presId="urn:microsoft.com/office/officeart/2005/8/layout/hList1"/>
    <dgm:cxn modelId="{DEB7E4C4-D787-48E3-A341-C1AB02EA3C7D}" type="presParOf" srcId="{B3B44731-0A1E-47DF-9C27-F2B051923073}" destId="{D3AA75EA-D3FD-47E4-8D46-ACD1E9E654FC}" srcOrd="3" destOrd="0" presId="urn:microsoft.com/office/officeart/2005/8/layout/hList1"/>
    <dgm:cxn modelId="{E58A521E-BC24-4FE9-99A6-B6F6D91B5850}" type="presParOf" srcId="{B3B44731-0A1E-47DF-9C27-F2B051923073}" destId="{ABD7E3F5-7F4E-4605-BB67-F8258C5EABA4}" srcOrd="4" destOrd="0" presId="urn:microsoft.com/office/officeart/2005/8/layout/hList1"/>
    <dgm:cxn modelId="{551131BE-FEDF-4F37-8F10-C3DCB017B0FE}" type="presParOf" srcId="{ABD7E3F5-7F4E-4605-BB67-F8258C5EABA4}" destId="{CDCB704D-FECF-46C0-A9FA-4688BAFA06EC}" srcOrd="0" destOrd="0" presId="urn:microsoft.com/office/officeart/2005/8/layout/hList1"/>
    <dgm:cxn modelId="{663670E9-5FA1-462C-A002-2ECF2238ADAC}" type="presParOf" srcId="{ABD7E3F5-7F4E-4605-BB67-F8258C5EABA4}" destId="{2FEF9DD3-24FA-449C-B7CF-69C079040B69}" srcOrd="1" destOrd="0" presId="urn:microsoft.com/office/officeart/2005/8/layout/hList1"/>
    <dgm:cxn modelId="{F05BCFB5-308B-4288-AE66-F1C9368EE95F}" type="presParOf" srcId="{B3B44731-0A1E-47DF-9C27-F2B051923073}" destId="{1DAB457E-4992-44AA-BBAF-29129953794E}" srcOrd="5" destOrd="0" presId="urn:microsoft.com/office/officeart/2005/8/layout/hList1"/>
    <dgm:cxn modelId="{074C5DCF-C88C-42C0-8B45-D2241B8056C3}" type="presParOf" srcId="{B3B44731-0A1E-47DF-9C27-F2B051923073}" destId="{8B7BFC9C-5156-4551-8230-DD0C591411BC}" srcOrd="6" destOrd="0" presId="urn:microsoft.com/office/officeart/2005/8/layout/hList1"/>
    <dgm:cxn modelId="{CCE930D3-5F82-4F01-9842-B4BFB129FFB8}" type="presParOf" srcId="{8B7BFC9C-5156-4551-8230-DD0C591411BC}" destId="{0EE6EAE2-5B84-4DBD-B9A9-7CFAAB4EBF26}" srcOrd="0" destOrd="0" presId="urn:microsoft.com/office/officeart/2005/8/layout/hList1"/>
    <dgm:cxn modelId="{9C669C27-C0BA-4ABD-B3B9-AB85D38D3A5F}" type="presParOf" srcId="{8B7BFC9C-5156-4551-8230-DD0C591411BC}" destId="{772D9E8F-D85A-4096-8E0F-265AEBC6F814}"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893971FE-BCAE-48AD-8681-8892228A5D2B}" type="datetimeFigureOut">
              <a:rPr lang="fr-FR" smtClean="0"/>
              <a:pPr/>
              <a:t>22/05/2022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D33B15D-3205-497E-945F-001D699B4799}"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93971FE-BCAE-48AD-8681-8892228A5D2B}" type="datetimeFigureOut">
              <a:rPr lang="fr-FR" smtClean="0"/>
              <a:pPr/>
              <a:t>22/05/2022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D33B15D-3205-497E-945F-001D699B4799}"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93971FE-BCAE-48AD-8681-8892228A5D2B}" type="datetimeFigureOut">
              <a:rPr lang="fr-FR" smtClean="0"/>
              <a:pPr/>
              <a:t>22/05/2022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D33B15D-3205-497E-945F-001D699B4799}"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93971FE-BCAE-48AD-8681-8892228A5D2B}" type="datetimeFigureOut">
              <a:rPr lang="fr-FR" smtClean="0"/>
              <a:pPr/>
              <a:t>22/05/2022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D33B15D-3205-497E-945F-001D699B4799}"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893971FE-BCAE-48AD-8681-8892228A5D2B}" type="datetimeFigureOut">
              <a:rPr lang="fr-FR" smtClean="0"/>
              <a:pPr/>
              <a:t>22/05/2022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D33B15D-3205-497E-945F-001D699B4799}"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93971FE-BCAE-48AD-8681-8892228A5D2B}" type="datetimeFigureOut">
              <a:rPr lang="fr-FR" smtClean="0"/>
              <a:pPr/>
              <a:t>22/05/2022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D33B15D-3205-497E-945F-001D699B4799}"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93971FE-BCAE-48AD-8681-8892228A5D2B}" type="datetimeFigureOut">
              <a:rPr lang="fr-FR" smtClean="0"/>
              <a:pPr/>
              <a:t>22/05/2022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D33B15D-3205-497E-945F-001D699B4799}"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893971FE-BCAE-48AD-8681-8892228A5D2B}" type="datetimeFigureOut">
              <a:rPr lang="fr-FR" smtClean="0"/>
              <a:pPr/>
              <a:t>22/05/2022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D33B15D-3205-497E-945F-001D699B4799}"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93971FE-BCAE-48AD-8681-8892228A5D2B}" type="datetimeFigureOut">
              <a:rPr lang="fr-FR" smtClean="0"/>
              <a:pPr/>
              <a:t>22/05/2022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D33B15D-3205-497E-945F-001D699B4799}"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893971FE-BCAE-48AD-8681-8892228A5D2B}" type="datetimeFigureOut">
              <a:rPr lang="fr-FR" smtClean="0"/>
              <a:pPr/>
              <a:t>22/05/2022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D33B15D-3205-497E-945F-001D699B4799}"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893971FE-BCAE-48AD-8681-8892228A5D2B}" type="datetimeFigureOut">
              <a:rPr lang="fr-FR" smtClean="0"/>
              <a:pPr/>
              <a:t>22/05/2022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D33B15D-3205-497E-945F-001D699B4799}"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971FE-BCAE-48AD-8681-8892228A5D2B}" type="datetimeFigureOut">
              <a:rPr lang="fr-FR" smtClean="0"/>
              <a:pPr/>
              <a:t>22/05/2022</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33B15D-3205-497E-945F-001D699B4799}"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atavernedutesteur.fr/2021/10/18/outil-que-jaffectionne-xstudio/" TargetMode="External"/><Relationship Id="rId2" Type="http://schemas.openxmlformats.org/officeDocument/2006/relationships/hyperlink" Target="https://kinsta.com/fr/blog/outils-test-performances/"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latavernedutesteur.fr/2017/11/03/retour-refertest/" TargetMode="External"/><Relationship Id="rId2" Type="http://schemas.openxmlformats.org/officeDocument/2006/relationships/hyperlink" Target="http://testlink.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hyperlink" Target="https://kinsta.com/fr/blog/outils-test-performanc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eekflare.com/fr/software-testing-tools/"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lstStyle/>
          <a:p>
            <a:endParaRPr lang="fr-F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texte 2"/>
          <p:cNvSpPr>
            <a:spLocks noGrp="1"/>
          </p:cNvSpPr>
          <p:nvPr>
            <p:ph type="body" idx="1"/>
          </p:nvPr>
        </p:nvSpPr>
        <p:spPr/>
        <p:txBody>
          <a:bodyPr/>
          <a:lstStyle/>
          <a:p>
            <a:r>
              <a:rPr lang="fr-FR" dirty="0" smtClean="0">
                <a:hlinkClick r:id="rId2"/>
              </a:rPr>
              <a:t>https://kinsta.com/fr/blog/outils-test-performances/</a:t>
            </a:r>
            <a:endParaRPr lang="fr-FR" dirty="0" smtClean="0"/>
          </a:p>
          <a:p>
            <a:r>
              <a:rPr lang="fr-FR" smtClean="0">
                <a:hlinkClick r:id="rId3"/>
              </a:rPr>
              <a:t>https://latavernedutesteur.fr/2021/10/18/outil-que-jaffectionne-xstudio/</a:t>
            </a:r>
            <a:endParaRPr lang="fr-FR" smtClean="0"/>
          </a:p>
          <a:p>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normAutofit fontScale="40000" lnSpcReduction="20000"/>
          </a:bodyPr>
          <a:lstStyle/>
          <a:p>
            <a:r>
              <a:rPr lang="fr-FR" dirty="0" err="1" smtClean="0">
                <a:hlinkClick r:id="rId2"/>
              </a:rPr>
              <a:t>Testlink</a:t>
            </a:r>
            <a:r>
              <a:rPr lang="fr-FR" dirty="0" smtClean="0">
                <a:hlinkClick r:id="rId2"/>
              </a:rPr>
              <a:t> </a:t>
            </a:r>
            <a:r>
              <a:rPr lang="fr-FR" dirty="0" smtClean="0"/>
              <a:t>est un outil de gestion des tests (ALM) open source et totalement gratuit.</a:t>
            </a:r>
          </a:p>
          <a:p>
            <a:r>
              <a:rPr lang="fr-FR" dirty="0" err="1" smtClean="0"/>
              <a:t>Testlink</a:t>
            </a:r>
            <a:r>
              <a:rPr lang="fr-FR" dirty="0" smtClean="0"/>
              <a:t> permet, comme d’autres </a:t>
            </a:r>
            <a:r>
              <a:rPr lang="fr-FR" dirty="0" smtClean="0">
                <a:hlinkClick r:id="rId3"/>
              </a:rPr>
              <a:t>ALM</a:t>
            </a:r>
            <a:r>
              <a:rPr lang="fr-FR" dirty="0" smtClean="0"/>
              <a:t>, de gérer ses exigences, tests et campagnes de test tout en les liant entre elles. </a:t>
            </a:r>
            <a:r>
              <a:rPr lang="fr-FR" dirty="0" err="1" smtClean="0"/>
              <a:t>Testlink</a:t>
            </a:r>
            <a:r>
              <a:rPr lang="fr-FR" dirty="0" smtClean="0"/>
              <a:t> ne propose par contre pas de gestion de module de gestion des anomalies.</a:t>
            </a:r>
          </a:p>
          <a:p>
            <a:r>
              <a:rPr lang="fr-FR" dirty="0" err="1" smtClean="0"/>
              <a:t>Testlink</a:t>
            </a:r>
            <a:r>
              <a:rPr lang="fr-FR" dirty="0" smtClean="0"/>
              <a:t> a le mérite d’être simple d’utilisation et proposer la plupart des fonctionnalités de nombreux ALM.</a:t>
            </a:r>
          </a:p>
          <a:p>
            <a:r>
              <a:rPr lang="fr-FR" dirty="0" smtClean="0"/>
              <a:t>Points forts et points faibles</a:t>
            </a:r>
          </a:p>
          <a:p>
            <a:r>
              <a:rPr lang="fr-FR" b="1" dirty="0" smtClean="0"/>
              <a:t>Points forts:</a:t>
            </a:r>
            <a:endParaRPr lang="fr-FR" dirty="0" smtClean="0"/>
          </a:p>
          <a:p>
            <a:r>
              <a:rPr lang="fr-FR" dirty="0" err="1" smtClean="0"/>
              <a:t>Testlink</a:t>
            </a:r>
            <a:r>
              <a:rPr lang="fr-FR" dirty="0" smtClean="0"/>
              <a:t> a de nombreux points forts</a:t>
            </a:r>
          </a:p>
          <a:p>
            <a:r>
              <a:rPr lang="fr-FR" dirty="0" smtClean="0"/>
              <a:t>C’est un outil gratuit</a:t>
            </a:r>
          </a:p>
          <a:p>
            <a:r>
              <a:rPr lang="fr-FR" dirty="0" smtClean="0"/>
              <a:t>Il est simple d’utilisation</a:t>
            </a:r>
          </a:p>
          <a:p>
            <a:r>
              <a:rPr lang="fr-FR" dirty="0" smtClean="0"/>
              <a:t>Il est </a:t>
            </a:r>
            <a:r>
              <a:rPr lang="fr-FR" dirty="0" err="1" smtClean="0"/>
              <a:t>Opensource</a:t>
            </a:r>
            <a:endParaRPr lang="fr-FR" dirty="0" smtClean="0"/>
          </a:p>
          <a:p>
            <a:r>
              <a:rPr lang="fr-FR" dirty="0" smtClean="0"/>
              <a:t>Il propose toutes les fonctionnalités de base d’un ALM et va même un peu plus loin sur certaine (gestion de la couverture)</a:t>
            </a:r>
          </a:p>
          <a:p>
            <a:r>
              <a:rPr lang="fr-FR" b="1" dirty="0" smtClean="0"/>
              <a:t>Points faibles:</a:t>
            </a:r>
            <a:endParaRPr lang="fr-FR" dirty="0" smtClean="0"/>
          </a:p>
          <a:p>
            <a:r>
              <a:rPr lang="fr-FR" dirty="0" smtClean="0"/>
              <a:t>Malgré ses nombreux points forts, </a:t>
            </a:r>
            <a:r>
              <a:rPr lang="fr-FR" dirty="0" err="1" smtClean="0"/>
              <a:t>Teslink</a:t>
            </a:r>
            <a:r>
              <a:rPr lang="fr-FR" dirty="0" smtClean="0"/>
              <a:t> a certains points faibles très importants:</a:t>
            </a:r>
          </a:p>
          <a:p>
            <a:r>
              <a:rPr lang="fr-FR" dirty="0" smtClean="0"/>
              <a:t>Il n’est quasiment plus maintenu</a:t>
            </a:r>
          </a:p>
          <a:p>
            <a:r>
              <a:rPr lang="fr-FR" dirty="0" smtClean="0"/>
              <a:t>Il ne propose pas (à ma connaissance) d’API (ce qui rend la gestion des tests automatisés plus compliquée)</a:t>
            </a:r>
          </a:p>
          <a:p>
            <a:r>
              <a:rPr lang="fr-FR" dirty="0" smtClean="0"/>
              <a:t>Les graphismes sont vieillissants</a:t>
            </a:r>
          </a:p>
          <a:p>
            <a:r>
              <a:rPr lang="fr-FR" dirty="0" smtClean="0"/>
              <a:t>Pas de gestion d’anomalie intégrée</a:t>
            </a:r>
          </a:p>
          <a:p>
            <a:r>
              <a:rPr lang="fr-FR" dirty="0" smtClean="0"/>
              <a:t>Conclusion</a:t>
            </a:r>
          </a:p>
          <a:p>
            <a:r>
              <a:rPr lang="fr-FR" dirty="0" err="1" smtClean="0"/>
              <a:t>Testlink</a:t>
            </a:r>
            <a:r>
              <a:rPr lang="fr-FR" dirty="0" smtClean="0"/>
              <a:t> est un ALM qui j’apprécie et qui est très bien pour débuter lorsque l’on veut apprendre le fonctionnement des ALM ou avoir un outil gratuit de gestion de test. Néanmoins, on arrive rapidement à ses limites lorsque l’on cherche à automatiser des tests. Enfin son non maintient devient de plus en plus problématique dans de nombreuses organisation.</a:t>
            </a:r>
            <a:endParaRPr lang="fr-FR" smtClean="0"/>
          </a:p>
          <a:p>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e 3"/>
          <p:cNvGraphicFramePr/>
          <p:nvPr/>
        </p:nvGraphicFramePr>
        <p:xfrm>
          <a:off x="785786" y="785794"/>
          <a:ext cx="7715304" cy="5572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lvl="0"/>
            <a:r>
              <a:rPr lang="fr-FR" dirty="0" smtClean="0"/>
              <a:t>Outils d’</a:t>
            </a:r>
            <a:r>
              <a:rPr lang="fr-FR" dirty="0" smtClean="0"/>
              <a:t>a</a:t>
            </a:r>
            <a:r>
              <a:rPr lang="fr-FR" dirty="0" smtClean="0"/>
              <a:t>utomatisation </a:t>
            </a:r>
            <a:r>
              <a:rPr lang="fr-FR" dirty="0" smtClean="0"/>
              <a:t>des tests </a:t>
            </a:r>
            <a:br>
              <a:rPr lang="fr-FR" dirty="0" smtClean="0"/>
            </a:br>
            <a:endParaRPr lang="fr-FR" dirty="0"/>
          </a:p>
        </p:txBody>
      </p:sp>
      <p:sp>
        <p:nvSpPr>
          <p:cNvPr id="3" name="Espace réservé du contenu 2"/>
          <p:cNvSpPr>
            <a:spLocks noGrp="1"/>
          </p:cNvSpPr>
          <p:nvPr>
            <p:ph idx="1"/>
          </p:nvPr>
        </p:nvSpPr>
        <p:spPr/>
        <p:txBody>
          <a:bodyPr/>
          <a:lstStyle/>
          <a:p>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Test de performance</a:t>
            </a:r>
            <a:br>
              <a:rPr lang="fr-FR" dirty="0" smtClean="0"/>
            </a:br>
            <a:r>
              <a:rPr lang="fr-FR" b="1" dirty="0"/>
              <a:t>6 types courants de tests de performance</a:t>
            </a:r>
            <a:br>
              <a:rPr lang="fr-FR" b="1" dirty="0"/>
            </a:br>
            <a:endParaRPr lang="fr-FR" dirty="0"/>
          </a:p>
        </p:txBody>
      </p:sp>
      <p:graphicFrame>
        <p:nvGraphicFramePr>
          <p:cNvPr id="4" name="Espace réservé du contenu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e 3"/>
          <p:cNvGraphicFramePr/>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85000" lnSpcReduction="20000"/>
          </a:bodyPr>
          <a:lstStyle/>
          <a:p>
            <a:r>
              <a:rPr lang="fr-FR" b="1" dirty="0"/>
              <a:t>1. Facilité d’utilisation</a:t>
            </a:r>
          </a:p>
          <a:p>
            <a:r>
              <a:rPr lang="fr-FR" b="1" dirty="0"/>
              <a:t>2. Environnement d’essai disponible</a:t>
            </a:r>
          </a:p>
          <a:p>
            <a:r>
              <a:rPr lang="fr-FR" b="1" dirty="0"/>
              <a:t>3. Efficacité de l’outil</a:t>
            </a:r>
          </a:p>
          <a:p>
            <a:r>
              <a:rPr lang="fr-FR" b="1" dirty="0"/>
              <a:t>4. Évolutivité</a:t>
            </a:r>
          </a:p>
          <a:p>
            <a:r>
              <a:rPr lang="fr-FR" b="1" dirty="0"/>
              <a:t>5. Prise en charge de protocole</a:t>
            </a:r>
          </a:p>
          <a:p>
            <a:r>
              <a:rPr lang="fr-FR" b="1" dirty="0"/>
              <a:t>6. La licence et son coût</a:t>
            </a:r>
          </a:p>
          <a:p>
            <a:r>
              <a:rPr lang="fr-FR" b="1" dirty="0"/>
              <a:t>7. Intégration</a:t>
            </a:r>
          </a:p>
          <a:p>
            <a:r>
              <a:rPr lang="fr-FR" b="1" dirty="0"/>
              <a:t>8. Extensibilité et adaptabilité</a:t>
            </a:r>
          </a:p>
          <a:p>
            <a:r>
              <a:rPr lang="fr-FR" b="1" dirty="0"/>
              <a:t>9. Support</a:t>
            </a:r>
          </a:p>
          <a:p>
            <a:r>
              <a:rPr lang="fr-FR" dirty="0" smtClean="0">
                <a:hlinkClick r:id="rId2"/>
              </a:rPr>
              <a:t>https://kinsta.com/fr/blog/outils-test-performances</a:t>
            </a:r>
            <a:r>
              <a:rPr lang="fr-FR" dirty="0" smtClean="0">
                <a:hlinkClick r:id="rId2"/>
              </a:rPr>
              <a:t>/</a:t>
            </a:r>
            <a:endParaRPr lang="fr-FR" dirty="0" smtClean="0"/>
          </a:p>
          <a:p>
            <a:endParaRPr lang="fr-FR" dirty="0"/>
          </a:p>
        </p:txBody>
      </p:sp>
      <p:sp>
        <p:nvSpPr>
          <p:cNvPr id="4" name="Titre 3"/>
          <p:cNvSpPr>
            <a:spLocks noGrp="1"/>
          </p:cNvSpPr>
          <p:nvPr>
            <p:ph type="title"/>
          </p:nvPr>
        </p:nvSpPr>
        <p:spPr/>
        <p:txBody>
          <a:bodyPr>
            <a:normAutofit fontScale="90000"/>
          </a:bodyPr>
          <a:lstStyle/>
          <a:p>
            <a:r>
              <a:rPr lang="fr-FR" b="1" dirty="0"/>
              <a:t>Comment choisir le meilleur outil de test de performance pour vos </a:t>
            </a:r>
            <a:r>
              <a:rPr lang="fr-FR" b="1" dirty="0" smtClean="0"/>
              <a:t>besoins</a:t>
            </a:r>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00034" y="571480"/>
            <a:ext cx="8643966" cy="2585323"/>
          </a:xfrm>
          <a:prstGeom prst="rect">
            <a:avLst/>
          </a:prstGeom>
          <a:noFill/>
        </p:spPr>
        <p:txBody>
          <a:bodyPr wrap="square" rtlCol="0">
            <a:spAutoFit/>
          </a:bodyPr>
          <a:lstStyle/>
          <a:p>
            <a:r>
              <a:rPr lang="fr-FR" dirty="0" smtClean="0"/>
              <a:t>Un grand nombre de </a:t>
            </a:r>
            <a:r>
              <a:rPr lang="fr-FR" dirty="0" smtClean="0"/>
              <a:t>facteurs influence le choix d’un outils de test </a:t>
            </a:r>
            <a:r>
              <a:rPr lang="fr-FR" dirty="0" smtClean="0"/>
              <a:t>comme</a:t>
            </a:r>
            <a:r>
              <a:rPr lang="fr-FR" dirty="0" smtClean="0"/>
              <a:t>,</a:t>
            </a:r>
          </a:p>
          <a:p>
            <a:r>
              <a:rPr lang="fr-FR" dirty="0" smtClean="0"/>
              <a:t>Compatibilité entre navigateurs et plates-formes,</a:t>
            </a:r>
          </a:p>
          <a:p>
            <a:r>
              <a:rPr lang="fr-FR" dirty="0" smtClean="0"/>
              <a:t>Facilité d'entretien des outils,</a:t>
            </a:r>
          </a:p>
          <a:p>
            <a:r>
              <a:rPr lang="fr-FR" dirty="0" smtClean="0"/>
              <a:t>Exigences matérielles / logicielles,</a:t>
            </a:r>
          </a:p>
          <a:p>
            <a:r>
              <a:rPr lang="fr-FR" dirty="0" smtClean="0"/>
              <a:t>Exigences du projet,</a:t>
            </a:r>
          </a:p>
          <a:p>
            <a:r>
              <a:rPr lang="fr-FR" dirty="0" smtClean="0"/>
              <a:t>Support client et politiques de mise à jour,</a:t>
            </a:r>
          </a:p>
          <a:p>
            <a:r>
              <a:rPr lang="fr-FR" dirty="0" smtClean="0"/>
              <a:t>Coût de la licence, exigences de formation,</a:t>
            </a:r>
          </a:p>
          <a:p>
            <a:r>
              <a:rPr lang="fr-FR" dirty="0" smtClean="0">
                <a:hlinkClick r:id="rId2"/>
              </a:rPr>
              <a:t>https://geekflare.com/fr/software-testing-tools</a:t>
            </a:r>
            <a:r>
              <a:rPr lang="fr-FR" dirty="0" smtClean="0">
                <a:hlinkClick r:id="rId2"/>
              </a:rPr>
              <a:t>/</a:t>
            </a:r>
            <a:endParaRPr lang="fr-FR" dirty="0" smtClean="0"/>
          </a:p>
          <a:p>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https://www.all4test.fr/blog-du-testeur/plan-de-test/</a:t>
            </a:r>
            <a:endParaRPr lang="fr-FR" dirty="0"/>
          </a:p>
        </p:txBody>
      </p:sp>
      <p:sp>
        <p:nvSpPr>
          <p:cNvPr id="3" name="Sous-titre 2"/>
          <p:cNvSpPr>
            <a:spLocks noGrp="1"/>
          </p:cNvSpPr>
          <p:nvPr>
            <p:ph type="subTitle" idx="1"/>
          </p:nvPr>
        </p:nvSpPr>
        <p:spPr/>
        <p:txBody>
          <a:bodyPr/>
          <a:lstStyle/>
          <a:p>
            <a:r>
              <a:rPr lang="fr-FR" dirty="0" smtClean="0"/>
              <a:t>https://docs.cypress.io/guides/overview/why-cypress#What-you-ll-learn</a:t>
            </a:r>
            <a:endParaRPr lang="fr-FR" dirty="0"/>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1125</TotalTime>
  <Words>249</Words>
  <Application>Microsoft Office PowerPoint</Application>
  <PresentationFormat>Affichage à l'écran (4:3)</PresentationFormat>
  <Paragraphs>83</Paragraphs>
  <Slides>10</Slides>
  <Notes>0</Notes>
  <HiddenSlides>0</HiddenSlides>
  <MMClips>0</MMClips>
  <ScaleCrop>false</ScaleCrop>
  <HeadingPairs>
    <vt:vector size="4" baseType="variant">
      <vt:variant>
        <vt:lpstr>Thème</vt:lpstr>
      </vt:variant>
      <vt:variant>
        <vt:i4>1</vt:i4>
      </vt:variant>
      <vt:variant>
        <vt:lpstr>Titres des diapositives</vt:lpstr>
      </vt:variant>
      <vt:variant>
        <vt:i4>10</vt:i4>
      </vt:variant>
    </vt:vector>
  </HeadingPairs>
  <TitlesOfParts>
    <vt:vector size="11" baseType="lpstr">
      <vt:lpstr>Thème Office</vt:lpstr>
      <vt:lpstr>Diapositive 1</vt:lpstr>
      <vt:lpstr>Diapositive 2</vt:lpstr>
      <vt:lpstr>Diapositive 3</vt:lpstr>
      <vt:lpstr>Outils d’automatisation des tests  </vt:lpstr>
      <vt:lpstr>Test de performance 6 types courants de tests de performance </vt:lpstr>
      <vt:lpstr>Diapositive 6</vt:lpstr>
      <vt:lpstr>Comment choisir le meilleur outil de test de performance pour vos besoins</vt:lpstr>
      <vt:lpstr>Diapositive 8</vt:lpstr>
      <vt:lpstr>https://www.all4test.fr/blog-du-testeur/plan-de-test/</vt:lpstr>
      <vt:lpstr>Diapositive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USER</dc:creator>
  <cp:lastModifiedBy>USER</cp:lastModifiedBy>
  <cp:revision>18</cp:revision>
  <dcterms:created xsi:type="dcterms:W3CDTF">2022-05-22T11:27:35Z</dcterms:created>
  <dcterms:modified xsi:type="dcterms:W3CDTF">2022-05-23T06:58:39Z</dcterms:modified>
</cp:coreProperties>
</file>